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slideLayouts/slideLayout25.xml" ContentType="application/vnd.openxmlformats-officedocument.presentationml.slideLayout+xml"/>
  <Override PartName="/ppt/theme/theme7.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theme/theme9.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0.xml" ContentType="application/vnd.openxmlformats-officedocument.theme+xml"/>
  <Override PartName="/ppt/slideLayouts/slideLayout41.xml" ContentType="application/vnd.openxmlformats-officedocument.presentationml.slideLayout+xml"/>
  <Override PartName="/ppt/theme/theme11.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2.xml" ContentType="application/vnd.openxmlformats-officedocument.theme+xml"/>
  <Override PartName="/ppt/slideLayouts/slideLayout49.xml" ContentType="application/vnd.openxmlformats-officedocument.presentationml.slideLayout+xml"/>
  <Override PartName="/ppt/theme/theme1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1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5.xml" ContentType="application/vnd.openxmlformats-officedocument.theme+xml"/>
  <Override PartName="/ppt/slideLayouts/slideLayout54.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0" r:id="rId2"/>
    <p:sldMasterId id="2147483687" r:id="rId3"/>
    <p:sldMasterId id="2147483693" r:id="rId4"/>
    <p:sldMasterId id="2147483685" r:id="rId5"/>
    <p:sldMasterId id="2147483661" r:id="rId6"/>
    <p:sldMasterId id="2147483663" r:id="rId7"/>
    <p:sldMasterId id="2147483677" r:id="rId8"/>
    <p:sldMasterId id="2147483689" r:id="rId9"/>
    <p:sldMasterId id="2147483718" r:id="rId10"/>
    <p:sldMasterId id="2147483728" r:id="rId11"/>
    <p:sldMasterId id="2147483730" r:id="rId12"/>
    <p:sldMasterId id="2147483726" r:id="rId13"/>
    <p:sldMasterId id="2147483740" r:id="rId14"/>
    <p:sldMasterId id="2147483743" r:id="rId15"/>
    <p:sldMasterId id="2147483696" r:id="rId16"/>
  </p:sldMasterIdLst>
  <p:notesMasterIdLst>
    <p:notesMasterId r:id="rId26"/>
  </p:notesMasterIdLst>
  <p:sldIdLst>
    <p:sldId id="427" r:id="rId17"/>
    <p:sldId id="444" r:id="rId18"/>
    <p:sldId id="429" r:id="rId19"/>
    <p:sldId id="435" r:id="rId20"/>
    <p:sldId id="436" r:id="rId21"/>
    <p:sldId id="437" r:id="rId22"/>
    <p:sldId id="445" r:id="rId23"/>
    <p:sldId id="446" r:id="rId24"/>
    <p:sldId id="34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3B71"/>
    <a:srgbClr val="AD4F83"/>
    <a:srgbClr val="CF8503"/>
    <a:srgbClr val="15989D"/>
    <a:srgbClr val="6DA42E"/>
    <a:srgbClr val="2C5666"/>
    <a:srgbClr val="AD4E84"/>
    <a:srgbClr val="535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812"/>
  </p:normalViewPr>
  <p:slideViewPr>
    <p:cSldViewPr snapToGrid="0" snapToObjects="1" showGuides="1">
      <p:cViewPr varScale="1">
        <p:scale>
          <a:sx n="118" d="100"/>
          <a:sy n="118" d="100"/>
        </p:scale>
        <p:origin x="56"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5.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E0D355-E90E-9146-99A1-08DD6377AE98}" type="datetimeFigureOut">
              <a:rPr lang="en-US" smtClean="0"/>
              <a:t>8/21/2020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CB4B9-E6F9-B542-97F6-01BBA1E4C354}" type="slidenum">
              <a:rPr lang="en-US" smtClean="0"/>
              <a:t>‹#›</a:t>
            </a:fld>
            <a:endParaRPr lang="en-US" dirty="0"/>
          </a:p>
        </p:txBody>
      </p:sp>
    </p:spTree>
    <p:extLst>
      <p:ext uri="{BB962C8B-B14F-4D97-AF65-F5344CB8AC3E}">
        <p14:creationId xmlns:p14="http://schemas.microsoft.com/office/powerpoint/2010/main" val="4287293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FCB4B9-E6F9-B542-97F6-01BBA1E4C354}" type="slidenum">
              <a:rPr lang="en-US" smtClean="0"/>
              <a:t>9</a:t>
            </a:fld>
            <a:endParaRPr lang="en-US" dirty="0"/>
          </a:p>
        </p:txBody>
      </p:sp>
    </p:spTree>
    <p:extLst>
      <p:ext uri="{BB962C8B-B14F-4D97-AF65-F5344CB8AC3E}">
        <p14:creationId xmlns:p14="http://schemas.microsoft.com/office/powerpoint/2010/main" val="2759510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8A342C2-060E-1D48-A5EC-B64675F24437}"/>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p:cNvSpPr>
            <a:spLocks noGrp="1"/>
          </p:cNvSpPr>
          <p:nvPr>
            <p:ph type="body" sz="quarter" idx="10" hasCustomPrompt="1"/>
          </p:nvPr>
        </p:nvSpPr>
        <p:spPr>
          <a:xfrm>
            <a:off x="625474" y="4018328"/>
            <a:ext cx="10296991" cy="2303098"/>
          </a:xfrm>
          <a:prstGeom prst="rect">
            <a:avLst/>
          </a:prstGeom>
        </p:spPr>
        <p:txBody>
          <a:bodyPr/>
          <a:lstStyle>
            <a:lvl1pPr marL="0" indent="0">
              <a:buNone/>
              <a:defRPr b="0">
                <a:solidFill>
                  <a:srgbClr val="15989D"/>
                </a:solidFill>
                <a:latin typeface="Acumin Pro Semibold" panose="020B0704020202020204" pitchFamily="34" charset="0"/>
              </a:defRPr>
            </a:lvl1pPr>
          </a:lstStyle>
          <a:p>
            <a:pPr lvl="0"/>
            <a:r>
              <a:rPr lang="en-US" dirty="0" smtClean="0"/>
              <a:t>Subtitle</a:t>
            </a:r>
            <a:endParaRPr lang="en-GB" dirty="0"/>
          </a:p>
        </p:txBody>
      </p:sp>
      <p:sp>
        <p:nvSpPr>
          <p:cNvPr id="20" name="Text Placeholder 19"/>
          <p:cNvSpPr>
            <a:spLocks noGrp="1"/>
          </p:cNvSpPr>
          <p:nvPr>
            <p:ph type="body" sz="quarter" idx="11" hasCustomPrompt="1"/>
          </p:nvPr>
        </p:nvSpPr>
        <p:spPr>
          <a:xfrm>
            <a:off x="625474" y="1854200"/>
            <a:ext cx="10296991" cy="2164128"/>
          </a:xfrm>
          <a:prstGeom prst="rect">
            <a:avLst/>
          </a:prstGeom>
        </p:spPr>
        <p:txBody>
          <a:bodyPr anchor="b"/>
          <a:lstStyle>
            <a:lvl1pPr marL="0" indent="0">
              <a:buNone/>
              <a:defRPr sz="6000" b="0" cap="none" baseline="0">
                <a:solidFill>
                  <a:srgbClr val="2C5666"/>
                </a:solidFill>
                <a:latin typeface="Acumin Pro Semibold" panose="020B0704020202020204" pitchFamily="34" charset="0"/>
              </a:defRPr>
            </a:lvl1pPr>
          </a:lstStyle>
          <a:p>
            <a:pPr lvl="0"/>
            <a:r>
              <a:rPr lang="en-GB" dirty="0" smtClean="0"/>
              <a:t>Title</a:t>
            </a:r>
            <a:endParaRPr lang="en-GB" dirty="0"/>
          </a:p>
        </p:txBody>
      </p:sp>
    </p:spTree>
    <p:extLst>
      <p:ext uri="{BB962C8B-B14F-4D97-AF65-F5344CB8AC3E}">
        <p14:creationId xmlns:p14="http://schemas.microsoft.com/office/powerpoint/2010/main" val="155582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ademy Green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6DA42E"/>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298460315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ademy Green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43543"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9"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3244946427"/>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ademy Green - image">
    <p:spTree>
      <p:nvGrpSpPr>
        <p:cNvPr id="1" name=""/>
        <p:cNvGrpSpPr/>
        <p:nvPr/>
      </p:nvGrpSpPr>
      <p:grpSpPr>
        <a:xfrm>
          <a:off x="0" y="0"/>
          <a:ext cx="0" cy="0"/>
          <a:chOff x="0" y="0"/>
          <a:chExt cx="0" cy="0"/>
        </a:xfrm>
      </p:grpSpPr>
      <p:sp>
        <p:nvSpPr>
          <p:cNvPr id="3"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492633898"/>
      </p:ext>
    </p:extLst>
  </p:cSld>
  <p:clrMapOvr>
    <a:masterClrMapping/>
  </p:clrMapOvr>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ademy Green - Dual imag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Images title</a:t>
            </a:r>
          </a:p>
        </p:txBody>
      </p:sp>
      <p:sp>
        <p:nvSpPr>
          <p:cNvPr id="5" name="Picture Placeholder 3"/>
          <p:cNvSpPr>
            <a:spLocks noGrp="1"/>
          </p:cNvSpPr>
          <p:nvPr>
            <p:ph type="pic" sz="quarter" idx="14"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5"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4076522321"/>
      </p:ext>
    </p:extLst>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ademy Green - Multi imag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Images title</a:t>
            </a:r>
          </a:p>
        </p:txBody>
      </p:sp>
      <p:sp>
        <p:nvSpPr>
          <p:cNvPr id="7"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8"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9"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0"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95904717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ademy Green -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6DA42E"/>
                </a:solidFill>
              </a:defRPr>
            </a:lvl1pPr>
          </a:lstStyle>
          <a:p>
            <a:pPr lvl="0"/>
            <a:r>
              <a:rPr lang="en-US" dirty="0" smtClean="0"/>
              <a:t>Break</a:t>
            </a:r>
            <a:endParaRPr lang="en-GB" dirty="0"/>
          </a:p>
        </p:txBody>
      </p:sp>
    </p:spTree>
    <p:extLst>
      <p:ext uri="{BB962C8B-B14F-4D97-AF65-F5344CB8AC3E}">
        <p14:creationId xmlns:p14="http://schemas.microsoft.com/office/powerpoint/2010/main" val="3467562803"/>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cademy Green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4800894"/>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FC2F8F-8210-CB4A-A740-4E3C19C78E3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4"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347998931"/>
      </p:ext>
    </p:extLst>
  </p:cSld>
  <p:clrMapOvr>
    <a:masterClrMapping/>
  </p:clrMapOvr>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grammes Teal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a:solidFill>
                  <a:srgbClr val="15989D"/>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2865079907"/>
      </p:ext>
    </p:extLst>
  </p:cSld>
  <p:clrMapOvr>
    <a:masterClrMapping/>
  </p:clrMapOvr>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grammes Teal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CF8503"/>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15435516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vy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2C5666"/>
                </a:solidFill>
              </a:defRPr>
            </a:lvl1pPr>
          </a:lstStyle>
          <a:p>
            <a:pPr lvl="0"/>
            <a:r>
              <a:rPr lang="en-US" dirty="0" smtClean="0"/>
              <a:t>Heading</a:t>
            </a:r>
            <a:endParaRPr lang="en-GB" dirty="0"/>
          </a:p>
        </p:txBody>
      </p:sp>
      <p:sp>
        <p:nvSpPr>
          <p:cNvPr id="6"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40377767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ogrammes Teal - Image">
    <p:spTree>
      <p:nvGrpSpPr>
        <p:cNvPr id="1" name=""/>
        <p:cNvGrpSpPr/>
        <p:nvPr/>
      </p:nvGrpSpPr>
      <p:grpSpPr>
        <a:xfrm>
          <a:off x="0" y="0"/>
          <a:ext cx="0" cy="0"/>
          <a:chOff x="0" y="0"/>
          <a:chExt cx="0" cy="0"/>
        </a:xfrm>
      </p:grpSpPr>
      <p:sp>
        <p:nvSpPr>
          <p:cNvPr id="4"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3493620386"/>
      </p:ext>
    </p:extLst>
  </p:cSld>
  <p:clrMapOvr>
    <a:masterClrMapping/>
  </p:clrMapOvr>
  <p:extLst mod="1">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ogrammes Teal - Dual images">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Image title</a:t>
            </a:r>
          </a:p>
        </p:txBody>
      </p:sp>
      <p:sp>
        <p:nvSpPr>
          <p:cNvPr id="7"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8"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1544583568"/>
      </p:ext>
    </p:extLst>
  </p:cSld>
  <p:clrMapOvr>
    <a:masterClrMapping/>
  </p:clrMapOvr>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ogrammes Teal - Multiple images">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Image title</a:t>
            </a:r>
          </a:p>
        </p:txBody>
      </p:sp>
      <p:sp>
        <p:nvSpPr>
          <p:cNvPr id="6"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9"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0"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1"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180587108"/>
      </p:ext>
    </p:extLst>
  </p:cSld>
  <p:clrMapOvr>
    <a:masterClrMapping/>
  </p:clrMapOvr>
  <p:extLst mod="1">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grammes Teal -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15989D"/>
                </a:solidFill>
              </a:defRPr>
            </a:lvl1pPr>
          </a:lstStyle>
          <a:p>
            <a:pPr lvl="0"/>
            <a:r>
              <a:rPr lang="en-US" dirty="0" smtClean="0"/>
              <a:t>Break</a:t>
            </a:r>
            <a:endParaRPr lang="en-GB" dirty="0"/>
          </a:p>
        </p:txBody>
      </p:sp>
    </p:spTree>
    <p:extLst>
      <p:ext uri="{BB962C8B-B14F-4D97-AF65-F5344CB8AC3E}">
        <p14:creationId xmlns:p14="http://schemas.microsoft.com/office/powerpoint/2010/main" val="3219679598"/>
      </p:ext>
    </p:extLst>
  </p:cSld>
  <p:clrMapOvr>
    <a:masterClrMapping/>
  </p:clrMapOvr>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grammes Teal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638842"/>
      </p:ext>
    </p:extLst>
  </p:cSld>
  <p:clrMapOvr>
    <a:masterClrMapping/>
  </p:clrMapOvr>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BCF012-6AEC-A548-979F-41D951D10C8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1025045681"/>
      </p:ext>
    </p:extLst>
  </p:cSld>
  <p:clrMapOvr>
    <a:masterClrMapping/>
  </p:clrMapOvr>
  <p:extLst mod="1">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range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CF8503"/>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2683290540"/>
      </p:ext>
    </p:extLst>
  </p:cSld>
  <p:clrMapOvr>
    <a:masterClrMapping/>
  </p:clrMapOvr>
  <p:extLst mod="1">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range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1570909647"/>
      </p:ext>
    </p:extLst>
  </p:cSld>
  <p:clrMapOvr>
    <a:masterClrMapping/>
  </p:clrMapOvr>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range -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313505933"/>
      </p:ext>
    </p:extLst>
  </p:cSld>
  <p:clrMapOvr>
    <a:masterClrMapping/>
  </p:clrMapOvr>
  <p:extLst mod="1">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range dual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3082442022"/>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avy - Bullets with Subheadin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8"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10" name="Text Placeholder 9"/>
          <p:cNvSpPr>
            <a:spLocks noGrp="1"/>
          </p:cNvSpPr>
          <p:nvPr>
            <p:ph type="body" sz="quarter" idx="13" hasCustomPrompt="1"/>
          </p:nvPr>
        </p:nvSpPr>
        <p:spPr>
          <a:xfrm>
            <a:off x="695325" y="1460500"/>
            <a:ext cx="10801350" cy="1409701"/>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none" baseline="0" dirty="0" smtClean="0">
                <a:solidFill>
                  <a:srgbClr val="2C5666"/>
                </a:solidFill>
              </a:rPr>
              <a:t>Heading</a:t>
            </a:r>
            <a:endParaRPr lang="en-GB" dirty="0"/>
          </a:p>
        </p:txBody>
      </p:sp>
    </p:spTree>
    <p:extLst>
      <p:ext uri="{BB962C8B-B14F-4D97-AF65-F5344CB8AC3E}">
        <p14:creationId xmlns:p14="http://schemas.microsoft.com/office/powerpoint/2010/main" val="609206678"/>
      </p:ext>
    </p:extLst>
  </p:cSld>
  <p:clrMapOvr>
    <a:masterClrMapping/>
  </p:clrMapOvr>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Orange multiple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strike="noStrike" cap="none" baseline="0">
                <a:solidFill>
                  <a:srgbClr val="CF8503"/>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4191834249"/>
      </p:ext>
    </p:extLst>
  </p:cSld>
  <p:clrMapOvr>
    <a:masterClrMapping/>
  </p:clrMapOvr>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Orang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CF8503"/>
                </a:solidFill>
              </a:defRPr>
            </a:lvl1pPr>
          </a:lstStyle>
          <a:p>
            <a:pPr lvl="0"/>
            <a:r>
              <a:rPr lang="en-US" dirty="0" smtClean="0"/>
              <a:t>Break</a:t>
            </a:r>
            <a:endParaRPr lang="en-GB" dirty="0"/>
          </a:p>
        </p:txBody>
      </p:sp>
    </p:spTree>
    <p:extLst>
      <p:ext uri="{BB962C8B-B14F-4D97-AF65-F5344CB8AC3E}">
        <p14:creationId xmlns:p14="http://schemas.microsoft.com/office/powerpoint/2010/main" val="950724520"/>
      </p:ext>
    </p:extLst>
  </p:cSld>
  <p:clrMapOvr>
    <a:masterClrMapping/>
  </p:clrMapOvr>
  <p:extLst mod="1">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rang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035447"/>
      </p:ext>
    </p:extLst>
  </p:cSld>
  <p:clrMapOvr>
    <a:masterClrMapping/>
  </p:clrMapOvr>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F80229-71FC-EC40-BE17-3D9EB896311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166984142"/>
      </p:ext>
    </p:extLst>
  </p:cSld>
  <p:clrMapOvr>
    <a:masterClrMapping/>
  </p:clrMapOvr>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nk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AD4F83"/>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840085942"/>
      </p:ext>
    </p:extLst>
  </p:cSld>
  <p:clrMapOvr>
    <a:masterClrMapping/>
  </p:clrMapOvr>
  <p:extLst mod="1">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nk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2886138225"/>
      </p:ext>
    </p:extLst>
  </p:cSld>
  <p:clrMapOvr>
    <a:masterClrMapping/>
  </p:clrMapOvr>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nk -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3727675977"/>
      </p:ext>
    </p:extLst>
  </p:cSld>
  <p:clrMapOvr>
    <a:masterClrMapping/>
  </p:clrMapOvr>
  <p:extLst mod="1">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range dual imag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Images title</a:t>
            </a:r>
          </a:p>
        </p:txBody>
      </p:sp>
    </p:spTree>
    <p:extLst>
      <p:ext uri="{BB962C8B-B14F-4D97-AF65-F5344CB8AC3E}">
        <p14:creationId xmlns:p14="http://schemas.microsoft.com/office/powerpoint/2010/main" val="4199886274"/>
      </p:ext>
    </p:extLst>
  </p:cSld>
  <p:clrMapOvr>
    <a:masterClrMapping/>
  </p:clrMapOvr>
  <p:extLst mod="1">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range multiple imag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8"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Images title</a:t>
            </a:r>
          </a:p>
        </p:txBody>
      </p:sp>
    </p:spTree>
    <p:extLst>
      <p:ext uri="{BB962C8B-B14F-4D97-AF65-F5344CB8AC3E}">
        <p14:creationId xmlns:p14="http://schemas.microsoft.com/office/powerpoint/2010/main" val="344393879"/>
      </p:ext>
    </p:extLst>
  </p:cSld>
  <p:clrMapOvr>
    <a:masterClrMapping/>
  </p:clrMapOvr>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Orang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AD4F83"/>
                </a:solidFill>
              </a:defRPr>
            </a:lvl1pPr>
          </a:lstStyle>
          <a:p>
            <a:pPr lvl="0"/>
            <a:r>
              <a:rPr lang="en-US" dirty="0" smtClean="0"/>
              <a:t>Break</a:t>
            </a:r>
            <a:endParaRPr lang="en-GB" dirty="0"/>
          </a:p>
        </p:txBody>
      </p:sp>
    </p:spTree>
    <p:extLst>
      <p:ext uri="{BB962C8B-B14F-4D97-AF65-F5344CB8AC3E}">
        <p14:creationId xmlns:p14="http://schemas.microsoft.com/office/powerpoint/2010/main" val="2965404292"/>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avy - Imag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GB" dirty="0" smtClean="0"/>
              <a:t>Image title</a:t>
            </a:r>
            <a:endParaRPr lang="en-GB" dirty="0"/>
          </a:p>
        </p:txBody>
      </p:sp>
      <p:sp>
        <p:nvSpPr>
          <p:cNvPr id="4"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2902250036"/>
      </p:ext>
    </p:extLst>
  </p:cSld>
  <p:clrMapOvr>
    <a:masterClrMapping/>
  </p:clrMapOvr>
  <p:extLst mod="1">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rang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885212"/>
      </p:ext>
    </p:extLst>
  </p:cSld>
  <p:clrMapOvr>
    <a:masterClrMapping/>
  </p:clrMapOvr>
  <p:extLst mod="1">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1A8794-C605-1043-9453-BED6D52ACE7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latin typeface="Arial" panose="020B0604020202020204" pitchFamily="34" charset="0"/>
                <a:cs typeface="Arial" panose="020B0604020202020204" pitchFamily="34" charset="0"/>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3087391217"/>
      </p:ext>
    </p:extLst>
  </p:cSld>
  <p:clrMapOvr>
    <a:masterClrMapping/>
  </p:clrMapOvr>
  <p:extLst mod="1">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urple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a:solidFill>
                  <a:srgbClr val="563B71"/>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1951274452"/>
      </p:ext>
    </p:extLst>
  </p:cSld>
  <p:clrMapOvr>
    <a:masterClrMapping/>
  </p:clrMapOvr>
  <p:extLst mod="1">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urple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1138296715"/>
      </p:ext>
    </p:extLst>
  </p:cSld>
  <p:clrMapOvr>
    <a:masterClrMapping/>
  </p:clrMapOvr>
  <p:extLst mod="1">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urple-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77990725"/>
      </p:ext>
    </p:extLst>
  </p:cSld>
  <p:clrMapOvr>
    <a:masterClrMapping/>
  </p:clrMapOvr>
  <p:extLst mod="1">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urple dual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521250353"/>
      </p:ext>
    </p:extLst>
  </p:cSld>
  <p:clrMapOvr>
    <a:masterClrMapping/>
  </p:clrMapOvr>
  <p:extLst mod="1">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urple multiple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2329153022"/>
      </p:ext>
    </p:extLst>
  </p:cSld>
  <p:clrMapOvr>
    <a:masterClrMapping/>
  </p:clrMapOvr>
  <p:extLst mod="1">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urpl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563B71"/>
                </a:solidFill>
              </a:defRPr>
            </a:lvl1pPr>
          </a:lstStyle>
          <a:p>
            <a:pPr lvl="0"/>
            <a:r>
              <a:rPr lang="en-US" dirty="0" smtClean="0"/>
              <a:t>Break</a:t>
            </a:r>
            <a:endParaRPr lang="en-GB" dirty="0"/>
          </a:p>
        </p:txBody>
      </p:sp>
    </p:spTree>
    <p:extLst>
      <p:ext uri="{BB962C8B-B14F-4D97-AF65-F5344CB8AC3E}">
        <p14:creationId xmlns:p14="http://schemas.microsoft.com/office/powerpoint/2010/main" val="2393023773"/>
      </p:ext>
    </p:extLst>
  </p:cSld>
  <p:clrMapOvr>
    <a:masterClrMapping/>
  </p:clrMapOvr>
  <p:extLst mod="1">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urpl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5471618"/>
      </p:ext>
    </p:extLst>
  </p:cSld>
  <p:clrMapOvr>
    <a:masterClrMapping/>
  </p:clrMapOvr>
  <p:extLst mod="1">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161CFB-8AA7-8546-BA38-E122CE2B048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latin typeface="Arial" panose="020B0604020202020204" pitchFamily="34" charset="0"/>
                <a:cs typeface="Arial" panose="020B0604020202020204" pitchFamily="34" charset="0"/>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414178552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avy - dual image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all"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all" baseline="0" dirty="0" smtClean="0">
                <a:solidFill>
                  <a:srgbClr val="2C5666"/>
                </a:solidFill>
              </a:rPr>
              <a:t>Images title</a:t>
            </a:r>
            <a:endParaRPr lang="en-GB" dirty="0"/>
          </a:p>
        </p:txBody>
      </p:sp>
      <p:sp>
        <p:nvSpPr>
          <p:cNvPr id="4" name="Picture Placeholder 3"/>
          <p:cNvSpPr>
            <a:spLocks noGrp="1"/>
          </p:cNvSpPr>
          <p:nvPr>
            <p:ph type="pic" sz="quarter" idx="14"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5"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3098362147"/>
      </p:ext>
    </p:extLst>
  </p:cSld>
  <p:clrMapOvr>
    <a:masterClrMapping/>
  </p:clrMapOvr>
  <p:extLst mod="1">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8897456"/>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659236316"/>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06014"/>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26844470"/>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67F073-A9CB-9940-92EC-EA8D690208E0}"/>
              </a:ext>
            </a:extLst>
          </p:cNvPr>
          <p:cNvPicPr>
            <a:picLocks noChangeAspect="1"/>
          </p:cNvPicPr>
          <p:nvPr userDrawn="1"/>
        </p:nvPicPr>
        <p:blipFill>
          <a:blip r:embed="rId2"/>
          <a:srcRect/>
          <a:stretch/>
        </p:blipFill>
        <p:spPr>
          <a:xfrm>
            <a:off x="9645641" y="183742"/>
            <a:ext cx="2197778" cy="485824"/>
          </a:xfrm>
          <a:prstGeom prst="rect">
            <a:avLst/>
          </a:prstGeom>
        </p:spPr>
      </p:pic>
    </p:spTree>
    <p:extLst>
      <p:ext uri="{BB962C8B-B14F-4D97-AF65-F5344CB8AC3E}">
        <p14:creationId xmlns:p14="http://schemas.microsoft.com/office/powerpoint/2010/main" val="113342498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avy - multiple image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GB" baseline="0" dirty="0" smtClean="0"/>
              <a:t>Images title</a:t>
            </a:r>
            <a:endParaRPr lang="en-GB" dirty="0"/>
          </a:p>
        </p:txBody>
      </p:sp>
      <p:sp>
        <p:nvSpPr>
          <p:cNvPr id="5"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9"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1"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3"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2786430323"/>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avy -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baseline="0">
                <a:solidFill>
                  <a:srgbClr val="2C5666"/>
                </a:solidFill>
              </a:defRPr>
            </a:lvl1pPr>
          </a:lstStyle>
          <a:p>
            <a:pPr lvl="0"/>
            <a:r>
              <a:rPr lang="en-US" dirty="0" smtClean="0"/>
              <a:t>Break</a:t>
            </a:r>
            <a:endParaRPr lang="en-GB" dirty="0"/>
          </a:p>
        </p:txBody>
      </p:sp>
    </p:spTree>
    <p:extLst>
      <p:ext uri="{BB962C8B-B14F-4D97-AF65-F5344CB8AC3E}">
        <p14:creationId xmlns:p14="http://schemas.microsoft.com/office/powerpoint/2010/main" val="211962901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av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424937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7F542A-60EA-164A-B55F-76362A6AC91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2154593330"/>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10" Type="http://schemas.openxmlformats.org/officeDocument/2006/relationships/image" Target="../media/image4.png"/><Relationship Id="rId4" Type="http://schemas.openxmlformats.org/officeDocument/2006/relationships/slideLayout" Target="../slideLayouts/slideLayout37.xml"/><Relationship Id="rId9"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1.xml"/><Relationship Id="rId1" Type="http://schemas.openxmlformats.org/officeDocument/2006/relationships/slideLayout" Target="../slideLayouts/slideLayout41.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10" Type="http://schemas.openxmlformats.org/officeDocument/2006/relationships/image" Target="../media/image4.png"/><Relationship Id="rId4" Type="http://schemas.openxmlformats.org/officeDocument/2006/relationships/slideLayout" Target="../slideLayouts/slideLayout45.xml"/><Relationship Id="rId9"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3.xml"/><Relationship Id="rId1" Type="http://schemas.openxmlformats.org/officeDocument/2006/relationships/slideLayout" Target="../slideLayouts/slideLayout49.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51.xml"/><Relationship Id="rId1" Type="http://schemas.openxmlformats.org/officeDocument/2006/relationships/slideLayout" Target="../slideLayouts/slideLayout50.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5" Type="http://schemas.openxmlformats.org/officeDocument/2006/relationships/image" Target="../media/image7.png"/><Relationship Id="rId4"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5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7.png"/><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17.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4.png"/><Relationship Id="rId4" Type="http://schemas.openxmlformats.org/officeDocument/2006/relationships/slideLayout" Target="../slideLayouts/slideLayout21.xml"/><Relationship Id="rId9"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25.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10" Type="http://schemas.openxmlformats.org/officeDocument/2006/relationships/image" Target="../media/image4.png"/><Relationship Id="rId4" Type="http://schemas.openxmlformats.org/officeDocument/2006/relationships/slideLayout" Target="../slideLayouts/slideLayout29.xml"/><Relationship Id="rId9"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9.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A3E2FA-42A1-F94D-9A84-858A524D5D1A}"/>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
        <p:nvSpPr>
          <p:cNvPr id="4" name="Text Placeholder 4">
            <a:extLst>
              <a:ext uri="{FF2B5EF4-FFF2-40B4-BE49-F238E27FC236}">
                <a16:creationId xmlns:a16="http://schemas.microsoft.com/office/drawing/2014/main" id="{72F12284-0A6E-F04B-8336-7DAA5FAA97E1}"/>
              </a:ext>
            </a:extLst>
          </p:cNvPr>
          <p:cNvSpPr txBox="1">
            <a:spLocks/>
          </p:cNvSpPr>
          <p:nvPr userDrawn="1"/>
        </p:nvSpPr>
        <p:spPr>
          <a:xfrm>
            <a:off x="678244" y="4229671"/>
            <a:ext cx="939360" cy="430887"/>
          </a:xfrm>
          <a:prstGeom prst="rect">
            <a:avLst/>
          </a:prstGeom>
        </p:spPr>
        <p:txBody>
          <a:bodyPr vert="horz" wrap="none" lIns="0" tIns="0" rIns="0" bIns="0" rtlCol="0" anchor="t" anchorCtr="0">
            <a:noAutofit/>
          </a:bodyPr>
          <a:lstStyle>
            <a:defPPr>
              <a:defRPr lang="en-US"/>
            </a:defPPr>
            <a:lvl1pPr marL="0" indent="0" algn="ctr" defTabSz="914400" rtl="0" eaLnBrk="1" latinLnBrk="0" hangingPunct="1">
              <a:buNone/>
              <a:defRPr sz="2800" b="0" i="0" kern="1200">
                <a:solidFill>
                  <a:schemeClr val="accent5"/>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CF8503"/>
              </a:solidFill>
            </a:endParaRPr>
          </a:p>
        </p:txBody>
      </p:sp>
      <p:pic>
        <p:nvPicPr>
          <p:cNvPr id="5" name="Picture 4">
            <a:extLst>
              <a:ext uri="{FF2B5EF4-FFF2-40B4-BE49-F238E27FC236}">
                <a16:creationId xmlns:a16="http://schemas.microsoft.com/office/drawing/2014/main" id="{4BB8378A-F136-BA4E-AC7B-374DB0E264CF}"/>
              </a:ext>
            </a:extLst>
          </p:cNvPr>
          <p:cNvPicPr>
            <a:picLocks noChangeAspect="1"/>
          </p:cNvPicPr>
          <p:nvPr userDrawn="1"/>
        </p:nvPicPr>
        <p:blipFill>
          <a:blip r:embed="rId3"/>
          <a:srcRect/>
          <a:stretch/>
        </p:blipFill>
        <p:spPr>
          <a:xfrm>
            <a:off x="677159" y="629477"/>
            <a:ext cx="3362219" cy="743227"/>
          </a:xfrm>
          <a:prstGeom prst="rect">
            <a:avLst/>
          </a:prstGeom>
        </p:spPr>
      </p:pic>
    </p:spTree>
    <p:extLst>
      <p:ext uri="{BB962C8B-B14F-4D97-AF65-F5344CB8AC3E}">
        <p14:creationId xmlns:p14="http://schemas.microsoft.com/office/powerpoint/2010/main" val="3486572730"/>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0DDE84D-AFF5-D043-BA1F-E455852606AB}"/>
              </a:ext>
            </a:extLst>
          </p:cNvPr>
          <p:cNvSpPr/>
          <p:nvPr userDrawn="1"/>
        </p:nvSpPr>
        <p:spPr>
          <a:xfrm>
            <a:off x="0" y="0"/>
            <a:ext cx="12191999" cy="812800"/>
          </a:xfrm>
          <a:prstGeom prst="rect">
            <a:avLst/>
          </a:prstGeom>
          <a:gradFill>
            <a:gsLst>
              <a:gs pos="64000">
                <a:srgbClr val="AD4F83">
                  <a:alpha val="79000"/>
                </a:srgbClr>
              </a:gs>
              <a:gs pos="40000">
                <a:srgbClr val="AD4F83">
                  <a:alpha val="79000"/>
                </a:srgbClr>
              </a:gs>
              <a:gs pos="0">
                <a:srgbClr val="AD4F83"/>
              </a:gs>
              <a:gs pos="100000">
                <a:srgbClr val="AD4F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411447245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9782866-D818-6A42-A8A5-3ECD67FAB9BB}"/>
              </a:ext>
            </a:extLst>
          </p:cNvPr>
          <p:cNvSpPr/>
          <p:nvPr userDrawn="1"/>
        </p:nvSpPr>
        <p:spPr>
          <a:xfrm>
            <a:off x="0" y="0"/>
            <a:ext cx="12191999" cy="6858000"/>
          </a:xfrm>
          <a:prstGeom prst="rect">
            <a:avLst/>
          </a:prstGeom>
          <a:gradFill>
            <a:gsLst>
              <a:gs pos="61000">
                <a:srgbClr val="AD4F83">
                  <a:alpha val="81000"/>
                </a:srgbClr>
              </a:gs>
              <a:gs pos="39000">
                <a:srgbClr val="AD4F83">
                  <a:alpha val="81000"/>
                </a:srgbClr>
              </a:gs>
              <a:gs pos="0">
                <a:srgbClr val="AD4F83"/>
              </a:gs>
              <a:gs pos="100000">
                <a:srgbClr val="AD4F83"/>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8AB4D16-622D-584B-84F0-51D8A2E5EB9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5" name="Picture 4">
            <a:extLst>
              <a:ext uri="{FF2B5EF4-FFF2-40B4-BE49-F238E27FC236}">
                <a16:creationId xmlns:a16="http://schemas.microsoft.com/office/drawing/2014/main" id="{B610B383-AB9F-E14D-97E1-FDE5E6AEA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632951680"/>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1" y="0"/>
            <a:ext cx="12185650" cy="812800"/>
          </a:xfrm>
          <a:prstGeom prst="rect">
            <a:avLst/>
          </a:prstGeom>
          <a:gradFill>
            <a:gsLst>
              <a:gs pos="64000">
                <a:srgbClr val="563B71">
                  <a:alpha val="78000"/>
                </a:srgbClr>
              </a:gs>
              <a:gs pos="45000">
                <a:srgbClr val="563B71">
                  <a:alpha val="79000"/>
                </a:srgbClr>
              </a:gs>
              <a:gs pos="0">
                <a:srgbClr val="563B71"/>
              </a:gs>
              <a:gs pos="100000">
                <a:srgbClr val="563B7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sp>
        <p:nvSpPr>
          <p:cNvPr id="7" name="Rectangle 6">
            <a:extLst>
              <a:ext uri="{FF2B5EF4-FFF2-40B4-BE49-F238E27FC236}">
                <a16:creationId xmlns:a16="http://schemas.microsoft.com/office/drawing/2014/main" id="{AB65809F-4687-8F4A-8169-92FF9A59300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197187354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37BD469-A744-4C42-BE18-FF4F912D2354}"/>
              </a:ext>
            </a:extLst>
          </p:cNvPr>
          <p:cNvSpPr/>
          <p:nvPr userDrawn="1"/>
        </p:nvSpPr>
        <p:spPr>
          <a:xfrm>
            <a:off x="1" y="0"/>
            <a:ext cx="12185650" cy="6858000"/>
          </a:xfrm>
          <a:prstGeom prst="rect">
            <a:avLst/>
          </a:prstGeom>
          <a:gradFill>
            <a:gsLst>
              <a:gs pos="59000">
                <a:srgbClr val="563B71">
                  <a:alpha val="80000"/>
                </a:srgbClr>
              </a:gs>
              <a:gs pos="45000">
                <a:srgbClr val="563B71">
                  <a:alpha val="80000"/>
                </a:srgbClr>
              </a:gs>
              <a:gs pos="0">
                <a:srgbClr val="563B71"/>
              </a:gs>
              <a:gs pos="100000">
                <a:srgbClr val="563B71"/>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D5E3DE7-BB5F-A54A-9BA9-84ADA7BCF78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5" name="Picture 4">
            <a:extLst>
              <a:ext uri="{FF2B5EF4-FFF2-40B4-BE49-F238E27FC236}">
                <a16:creationId xmlns:a16="http://schemas.microsoft.com/office/drawing/2014/main" id="{B610B383-AB9F-E14D-97E1-FDE5E6AEA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285395716"/>
      </p:ext>
    </p:extLst>
  </p:cSld>
  <p:clrMap bg1="lt1" tx1="dk1" bg2="lt2" tx2="dk2" accent1="accent1" accent2="accent2" accent3="accent3" accent4="accent4" accent5="accent5" accent6="accent6" hlink="hlink" folHlink="folHlink"/>
  <p:sldLayoutIdLst>
    <p:sldLayoutId id="214748372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99000">
                <a:srgbClr val="CF8503"/>
              </a:gs>
              <a:gs pos="69000">
                <a:srgbClr val="CF8503">
                  <a:alpha val="80000"/>
                </a:srgbClr>
              </a:gs>
              <a:gs pos="0">
                <a:srgbClr val="CF8503"/>
              </a:gs>
              <a:gs pos="32000">
                <a:srgbClr val="CF8503">
                  <a:alpha val="7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4"/>
          <a:stretch>
            <a:fillRect/>
          </a:stretch>
        </p:blipFill>
        <p:spPr>
          <a:xfrm>
            <a:off x="6351"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64073402"/>
      </p:ext>
    </p:extLst>
  </p:cSld>
  <p:clrMap bg1="lt1" tx1="dk1" bg2="lt2" tx2="dk2" accent1="accent1" accent2="accent2" accent3="accent3" accent4="accent4" accent5="accent5" accent6="accent6" hlink="hlink" folHlink="folHlink"/>
  <p:sldLayoutIdLst>
    <p:sldLayoutId id="2147483741" r:id="rId1"/>
    <p:sldLayoutId id="214748374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0" y="0"/>
            <a:ext cx="12192000" cy="812800"/>
          </a:xfrm>
          <a:prstGeom prst="rect">
            <a:avLst/>
          </a:prstGeom>
          <a:gradFill>
            <a:gsLst>
              <a:gs pos="61000">
                <a:srgbClr val="6DA42E">
                  <a:alpha val="74000"/>
                </a:srgbClr>
              </a:gs>
              <a:gs pos="37000">
                <a:srgbClr val="6DA42E">
                  <a:alpha val="76000"/>
                </a:srgbClr>
              </a:gs>
              <a:gs pos="0">
                <a:srgbClr val="6DA42E"/>
              </a:gs>
              <a:gs pos="100000">
                <a:srgbClr val="6DA42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4"/>
          <a:stretch>
            <a:fillRect/>
          </a:stretch>
        </p:blipFill>
        <p:spPr>
          <a:xfrm>
            <a:off x="0" y="0"/>
            <a:ext cx="12179299" cy="812800"/>
          </a:xfrm>
          <a:prstGeom prst="rect">
            <a:avLst/>
          </a:prstGeom>
        </p:spPr>
      </p:pic>
      <p:pic>
        <p:nvPicPr>
          <p:cNvPr id="5" name="Picture 4">
            <a:extLst>
              <a:ext uri="{FF2B5EF4-FFF2-40B4-BE49-F238E27FC236}">
                <a16:creationId xmlns:a16="http://schemas.microsoft.com/office/drawing/2014/main" id="{57A16CCD-F935-AD48-8095-91160D5E921A}"/>
              </a:ext>
            </a:extLst>
          </p:cNvPr>
          <p:cNvPicPr>
            <a:picLocks noChangeAspect="1"/>
          </p:cNvPicPr>
          <p:nvPr userDrawn="1"/>
        </p:nvPicPr>
        <p:blipFill>
          <a:blip r:embed="rId5"/>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95D4C8B5-38C1-5E41-BCAF-C56AAFE115A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623772436"/>
      </p:ext>
    </p:extLst>
  </p:cSld>
  <p:clrMap bg1="lt1" tx1="dk1" bg2="lt2" tx2="dk2" accent1="accent1" accent2="accent2" accent3="accent3" accent4="accent4" accent5="accent5" accent6="accent6" hlink="hlink" folHlink="folHlink"/>
  <p:sldLayoutIdLst>
    <p:sldLayoutId id="2147483744" r:id="rId1"/>
    <p:sldLayoutId id="214748374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DF429D-6819-2E4B-9B9B-D0187E4986C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3080206303"/>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59000">
                <a:srgbClr val="2C5666">
                  <a:alpha val="83000"/>
                </a:srgbClr>
              </a:gs>
              <a:gs pos="43000">
                <a:srgbClr val="2C5666">
                  <a:alpha val="76000"/>
                </a:srgbClr>
              </a:gs>
              <a:gs pos="13000">
                <a:srgbClr val="2C5666"/>
              </a:gs>
              <a:gs pos="93000">
                <a:srgbClr val="2C566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0" y="0"/>
            <a:ext cx="12179299" cy="812800"/>
          </a:xfrm>
          <a:prstGeom prst="rect">
            <a:avLst/>
          </a:prstGeom>
        </p:spPr>
      </p:pic>
      <p:pic>
        <p:nvPicPr>
          <p:cNvPr id="5" name="Picture 4">
            <a:extLst>
              <a:ext uri="{FF2B5EF4-FFF2-40B4-BE49-F238E27FC236}">
                <a16:creationId xmlns:a16="http://schemas.microsoft.com/office/drawing/2014/main" id="{55AC3C5A-A14D-7748-828E-63B3F2A05885}"/>
              </a:ext>
            </a:extLst>
          </p:cNvPr>
          <p:cNvPicPr>
            <a:picLocks noChangeAspect="1"/>
          </p:cNvPicPr>
          <p:nvPr userDrawn="1"/>
        </p:nvPicPr>
        <p:blipFill>
          <a:blip r:embed="rId10"/>
          <a:srcRect/>
          <a:stretch/>
        </p:blipFill>
        <p:spPr>
          <a:xfrm>
            <a:off x="9645641" y="183742"/>
            <a:ext cx="2197778" cy="485824"/>
          </a:xfrm>
          <a:prstGeom prst="rect">
            <a:avLst/>
          </a:prstGeom>
        </p:spPr>
      </p:pic>
      <p:sp>
        <p:nvSpPr>
          <p:cNvPr id="6" name="Rectangle 5">
            <a:extLst>
              <a:ext uri="{FF2B5EF4-FFF2-40B4-BE49-F238E27FC236}">
                <a16:creationId xmlns:a16="http://schemas.microsoft.com/office/drawing/2014/main" id="{CD6A51C8-FBBA-5542-99A1-B3663166BB6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
        <p:nvSpPr>
          <p:cNvPr id="9" name="Text Placeholder 1">
            <a:extLst>
              <a:ext uri="{FF2B5EF4-FFF2-40B4-BE49-F238E27FC236}">
                <a16:creationId xmlns:a16="http://schemas.microsoft.com/office/drawing/2014/main" id="{C80A753A-039C-9F49-BFB6-CC60B8642F33}"/>
              </a:ext>
            </a:extLst>
          </p:cNvPr>
          <p:cNvSpPr txBox="1">
            <a:spLocks/>
          </p:cNvSpPr>
          <p:nvPr userDrawn="1"/>
        </p:nvSpPr>
        <p:spPr>
          <a:xfrm>
            <a:off x="709349" y="1566000"/>
            <a:ext cx="8406075" cy="523075"/>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4000" b="1" cap="all" dirty="0">
              <a:solidFill>
                <a:srgbClr val="2C5666"/>
              </a:solidFill>
              <a:latin typeface="Arial" panose="020B0604020202020204" pitchFamily="34" charset="0"/>
              <a:cs typeface="Arial" panose="020B0604020202020204" pitchFamily="34" charset="0"/>
            </a:endParaRPr>
          </a:p>
        </p:txBody>
      </p:sp>
      <p:sp>
        <p:nvSpPr>
          <p:cNvPr id="10" name="Text Placeholder 3">
            <a:extLst>
              <a:ext uri="{FF2B5EF4-FFF2-40B4-BE49-F238E27FC236}">
                <a16:creationId xmlns:a16="http://schemas.microsoft.com/office/drawing/2014/main" id="{5554472F-03FC-C14D-AC94-144864DDBA61}"/>
              </a:ext>
            </a:extLst>
          </p:cNvPr>
          <p:cNvSpPr txBox="1">
            <a:spLocks/>
          </p:cNvSpPr>
          <p:nvPr userDrawn="1"/>
        </p:nvSpPr>
        <p:spPr>
          <a:xfrm>
            <a:off x="709349" y="2599114"/>
            <a:ext cx="9829498" cy="3682416"/>
          </a:xfrm>
          <a:prstGeom prst="rect">
            <a:avLst/>
          </a:prstGeom>
        </p:spPr>
        <p:txBody>
          <a:bodyPr lIns="0" tIns="0" rIns="0" bIns="0"/>
          <a:lstStyle>
            <a:lvl1pPr marL="0" marR="0" indent="0" algn="l" defTabSz="914400" rtl="0" eaLnBrk="1" fontAlgn="auto" latinLnBrk="0" hangingPunct="1">
              <a:lnSpc>
                <a:spcPct val="290000"/>
              </a:lnSpc>
              <a:spcBef>
                <a:spcPts val="2000"/>
              </a:spcBef>
              <a:spcAft>
                <a:spcPts val="2400"/>
              </a:spcAft>
              <a:buClrTx/>
              <a:buSzTx/>
              <a:buFont typeface="Wingdings" pitchFamily="2" charset="2"/>
              <a:buNone/>
              <a:tabLst>
                <a:tab pos="3332163" algn="l"/>
              </a:tabLst>
              <a:defRPr sz="2000" b="0" i="0" kern="1200">
                <a:solidFill>
                  <a:schemeClr val="accent4"/>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1800"/>
              </a:spcAft>
              <a:buClr>
                <a:srgbClr val="15989D"/>
              </a:buClr>
            </a:pPr>
            <a:endParaRPr lang="en-US" sz="2200" b="1" dirty="0">
              <a:solidFill>
                <a:schemeClr val="bg2">
                  <a:lumMod val="25000"/>
                </a:schemeClr>
              </a:solidFill>
              <a:latin typeface="Arial" panose="020B0604020202020204" pitchFamily="34" charset="0"/>
            </a:endParaRPr>
          </a:p>
        </p:txBody>
      </p:sp>
    </p:spTree>
    <p:extLst>
      <p:ext uri="{BB962C8B-B14F-4D97-AF65-F5344CB8AC3E}">
        <p14:creationId xmlns:p14="http://schemas.microsoft.com/office/powerpoint/2010/main" val="2574560609"/>
      </p:ext>
    </p:extLst>
  </p:cSld>
  <p:clrMap bg1="lt1" tx1="dk1" bg2="lt2" tx2="dk2" accent1="accent1" accent2="accent2" accent3="accent3" accent4="accent4" accent5="accent5" accent6="accent6" hlink="hlink" folHlink="folHlink"/>
  <p:sldLayoutIdLst>
    <p:sldLayoutId id="2147483682" r:id="rId1"/>
    <p:sldLayoutId id="2147483698" r:id="rId2"/>
    <p:sldLayoutId id="2147483699" r:id="rId3"/>
    <p:sldLayoutId id="2147483700" r:id="rId4"/>
    <p:sldLayoutId id="2147483701" r:id="rId5"/>
    <p:sldLayoutId id="2147483702" r:id="rId6"/>
    <p:sldLayoutId id="214748368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4DA37E-3597-674D-9114-6D0E72AC0400}"/>
              </a:ext>
            </a:extLst>
          </p:cNvPr>
          <p:cNvSpPr/>
          <p:nvPr userDrawn="1"/>
        </p:nvSpPr>
        <p:spPr>
          <a:xfrm>
            <a:off x="6351" y="0"/>
            <a:ext cx="12179300" cy="6858000"/>
          </a:xfrm>
          <a:prstGeom prst="rect">
            <a:avLst/>
          </a:prstGeom>
          <a:gradFill>
            <a:gsLst>
              <a:gs pos="12000">
                <a:srgbClr val="2C5666"/>
              </a:gs>
              <a:gs pos="57000">
                <a:srgbClr val="2C5666">
                  <a:alpha val="87000"/>
                </a:srgbClr>
              </a:gs>
              <a:gs pos="44000">
                <a:srgbClr val="2C5666">
                  <a:alpha val="86000"/>
                </a:srgbClr>
              </a:gs>
              <a:gs pos="93000">
                <a:srgbClr val="2C566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2BF24482-46A7-4F42-878B-382B0EDF8597}"/>
              </a:ext>
            </a:extLst>
          </p:cNvPr>
          <p:cNvPicPr>
            <a:picLocks noChangeAspect="1"/>
          </p:cNvPicPr>
          <p:nvPr userDrawn="1"/>
        </p:nvPicPr>
        <p:blipFill>
          <a:blip r:embed="rId3"/>
          <a:srcRect/>
          <a:stretch/>
        </p:blipFill>
        <p:spPr>
          <a:xfrm>
            <a:off x="9645641" y="183742"/>
            <a:ext cx="2197778" cy="485824"/>
          </a:xfrm>
          <a:prstGeom prst="rect">
            <a:avLst/>
          </a:prstGeom>
        </p:spPr>
      </p:pic>
      <p:sp>
        <p:nvSpPr>
          <p:cNvPr id="6" name="Rectangle 5">
            <a:extLst>
              <a:ext uri="{FF2B5EF4-FFF2-40B4-BE49-F238E27FC236}">
                <a16:creationId xmlns:a16="http://schemas.microsoft.com/office/drawing/2014/main" id="{5661E1BE-CF92-8E45-AF7C-46B041E3F147}"/>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3976656025"/>
      </p:ext>
    </p:extLst>
  </p:cSld>
  <p:clrMap bg1="lt1" tx1="dk1" bg2="lt2" tx2="dk2" accent1="accent1" accent2="accent2" accent3="accent3" accent4="accent4" accent5="accent5" accent6="accent6" hlink="hlink" folHlink="folHlink"/>
  <p:sldLayoutIdLst>
    <p:sldLayoutId id="214748368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0" y="0"/>
            <a:ext cx="12192000" cy="812800"/>
          </a:xfrm>
          <a:prstGeom prst="rect">
            <a:avLst/>
          </a:prstGeom>
          <a:gradFill>
            <a:gsLst>
              <a:gs pos="61000">
                <a:srgbClr val="6DA42E">
                  <a:alpha val="74000"/>
                </a:srgbClr>
              </a:gs>
              <a:gs pos="37000">
                <a:srgbClr val="6DA42E">
                  <a:alpha val="76000"/>
                </a:srgbClr>
              </a:gs>
              <a:gs pos="0">
                <a:srgbClr val="6DA42E"/>
              </a:gs>
              <a:gs pos="100000">
                <a:srgbClr val="6DA42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pic>
        <p:nvPicPr>
          <p:cNvPr id="5" name="Picture 4">
            <a:extLst>
              <a:ext uri="{FF2B5EF4-FFF2-40B4-BE49-F238E27FC236}">
                <a16:creationId xmlns:a16="http://schemas.microsoft.com/office/drawing/2014/main" id="{57A16CCD-F935-AD48-8095-91160D5E921A}"/>
              </a:ext>
            </a:extLst>
          </p:cNvPr>
          <p:cNvPicPr>
            <a:picLocks noChangeAspect="1"/>
          </p:cNvPicPr>
          <p:nvPr userDrawn="1"/>
        </p:nvPicPr>
        <p:blipFill>
          <a:blip r:embed="rId10"/>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95D4C8B5-38C1-5E41-BCAF-C56AAFE115A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139799772"/>
      </p:ext>
    </p:extLst>
  </p:cSld>
  <p:clrMap bg1="lt1" tx1="dk1" bg2="lt2" tx2="dk2" accent1="accent1" accent2="accent2" accent3="accent3" accent4="accent4" accent5="accent5" accent6="accent6" hlink="hlink" folHlink="folHlink"/>
  <p:sldLayoutIdLst>
    <p:sldLayoutId id="2147483695" r:id="rId1"/>
    <p:sldLayoutId id="2147483703" r:id="rId2"/>
    <p:sldLayoutId id="2147483704" r:id="rId3"/>
    <p:sldLayoutId id="2147483705" r:id="rId4"/>
    <p:sldLayoutId id="2147483706" r:id="rId5"/>
    <p:sldLayoutId id="2147483694" r:id="rId6"/>
    <p:sldLayoutId id="214748370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162539-AF91-E34D-8FB9-3C299242EF30}"/>
              </a:ext>
            </a:extLst>
          </p:cNvPr>
          <p:cNvSpPr/>
          <p:nvPr userDrawn="1"/>
        </p:nvSpPr>
        <p:spPr>
          <a:xfrm>
            <a:off x="6351" y="0"/>
            <a:ext cx="12179300" cy="6858000"/>
          </a:xfrm>
          <a:prstGeom prst="rect">
            <a:avLst/>
          </a:prstGeom>
          <a:gradFill>
            <a:gsLst>
              <a:gs pos="0">
                <a:srgbClr val="6DA42E"/>
              </a:gs>
              <a:gs pos="66016">
                <a:srgbClr val="6DA42E">
                  <a:alpha val="75000"/>
                </a:srgbClr>
              </a:gs>
              <a:gs pos="36000">
                <a:srgbClr val="6DA42E">
                  <a:alpha val="75000"/>
                </a:srgbClr>
              </a:gs>
              <a:gs pos="100000">
                <a:srgbClr val="6DA42E"/>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F4D36A-1556-C343-8291-6B4EEDF63119}"/>
              </a:ext>
            </a:extLst>
          </p:cNvPr>
          <p:cNvPicPr>
            <a:picLocks noChangeAspect="1"/>
          </p:cNvPicPr>
          <p:nvPr userDrawn="1"/>
        </p:nvPicPr>
        <p:blipFill>
          <a:blip r:embed="rId3"/>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8AA96D39-436A-7542-8B86-1EDA9322653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1341538531"/>
      </p:ext>
    </p:extLst>
  </p:cSld>
  <p:clrMap bg1="lt1" tx1="dk1" bg2="lt2" tx2="dk2" accent1="accent1" accent2="accent2" accent3="accent3" accent4="accent4" accent5="accent5" accent6="accent6" hlink="hlink" folHlink="folHlink"/>
  <p:sldLayoutIdLst>
    <p:sldLayoutId id="214748368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59000">
                <a:srgbClr val="15989D">
                  <a:alpha val="80000"/>
                </a:srgbClr>
              </a:gs>
              <a:gs pos="38000">
                <a:srgbClr val="15989D">
                  <a:alpha val="79000"/>
                </a:srgbClr>
              </a:gs>
              <a:gs pos="0">
                <a:srgbClr val="15989D"/>
              </a:gs>
              <a:gs pos="100000">
                <a:srgbClr val="15989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0" y="0"/>
            <a:ext cx="12179299" cy="812800"/>
          </a:xfrm>
          <a:prstGeom prst="rect">
            <a:avLst/>
          </a:prstGeom>
        </p:spPr>
      </p:pic>
      <p:sp>
        <p:nvSpPr>
          <p:cNvPr id="5" name="Rectangle 4">
            <a:extLst>
              <a:ext uri="{FF2B5EF4-FFF2-40B4-BE49-F238E27FC236}">
                <a16:creationId xmlns:a16="http://schemas.microsoft.com/office/drawing/2014/main" id="{ED111D8E-0685-444A-BB4B-18F36C05BF19}"/>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pic>
        <p:nvPicPr>
          <p:cNvPr id="6" name="Picture 5">
            <a:extLst>
              <a:ext uri="{FF2B5EF4-FFF2-40B4-BE49-F238E27FC236}">
                <a16:creationId xmlns:a16="http://schemas.microsoft.com/office/drawing/2014/main" id="{55AC3C5A-A14D-7748-828E-63B3F2A05885}"/>
              </a:ext>
            </a:extLst>
          </p:cNvPr>
          <p:cNvPicPr>
            <a:picLocks noChangeAspect="1"/>
          </p:cNvPicPr>
          <p:nvPr userDrawn="1"/>
        </p:nvPicPr>
        <p:blipFill>
          <a:blip r:embed="rId10"/>
          <a:srcRect/>
          <a:stretch/>
        </p:blipFill>
        <p:spPr>
          <a:xfrm>
            <a:off x="9645641" y="183742"/>
            <a:ext cx="2197778" cy="485824"/>
          </a:xfrm>
          <a:prstGeom prst="rect">
            <a:avLst/>
          </a:prstGeom>
        </p:spPr>
      </p:pic>
    </p:spTree>
    <p:extLst>
      <p:ext uri="{BB962C8B-B14F-4D97-AF65-F5344CB8AC3E}">
        <p14:creationId xmlns:p14="http://schemas.microsoft.com/office/powerpoint/2010/main" val="3662350467"/>
      </p:ext>
    </p:extLst>
  </p:cSld>
  <p:clrMap bg1="lt1" tx1="dk1" bg2="lt2" tx2="dk2" accent1="accent1" accent2="accent2" accent3="accent3" accent4="accent4" accent5="accent5" accent6="accent6" hlink="hlink" folHlink="folHlink"/>
  <p:sldLayoutIdLst>
    <p:sldLayoutId id="2147483667" r:id="rId1"/>
    <p:sldLayoutId id="2147483708" r:id="rId2"/>
    <p:sldLayoutId id="2147483709" r:id="rId3"/>
    <p:sldLayoutId id="2147483710" r:id="rId4"/>
    <p:sldLayoutId id="2147483711" r:id="rId5"/>
    <p:sldLayoutId id="2147483712" r:id="rId6"/>
    <p:sldLayoutId id="214748366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userDrawn="1">
          <p15:clr>
            <a:srgbClr val="F26B43"/>
          </p15:clr>
        </p15:guide>
        <p15:guide id="2" pos="7242" userDrawn="1">
          <p15:clr>
            <a:srgbClr val="F26B43"/>
          </p15:clr>
        </p15:guide>
        <p15:guide id="3" orient="horz" pos="346" userDrawn="1">
          <p15:clr>
            <a:srgbClr val="F26B43"/>
          </p15:clr>
        </p15:guide>
        <p15:guide id="4" orient="horz" pos="3974"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68DCA26-EF27-F44A-98A7-0F213159B6AE}"/>
              </a:ext>
            </a:extLst>
          </p:cNvPr>
          <p:cNvSpPr/>
          <p:nvPr userDrawn="1"/>
        </p:nvSpPr>
        <p:spPr>
          <a:xfrm>
            <a:off x="6350" y="0"/>
            <a:ext cx="12185649" cy="6858000"/>
          </a:xfrm>
          <a:prstGeom prst="rect">
            <a:avLst/>
          </a:prstGeom>
          <a:gradFill>
            <a:gsLst>
              <a:gs pos="66000">
                <a:srgbClr val="15989D">
                  <a:alpha val="87000"/>
                </a:srgbClr>
              </a:gs>
              <a:gs pos="40000">
                <a:srgbClr val="15989D">
                  <a:alpha val="81000"/>
                </a:srgbClr>
              </a:gs>
              <a:gs pos="0">
                <a:srgbClr val="15989D"/>
              </a:gs>
              <a:gs pos="100000">
                <a:srgbClr val="15989D"/>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FCDD6D2-66E6-CB4B-912A-D59DDA09C15C}"/>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7" name="Picture 6">
            <a:extLst>
              <a:ext uri="{FF2B5EF4-FFF2-40B4-BE49-F238E27FC236}">
                <a16:creationId xmlns:a16="http://schemas.microsoft.com/office/drawing/2014/main" id="{55AC3C5A-A14D-7748-828E-63B3F2A05885}"/>
              </a:ext>
            </a:extLst>
          </p:cNvPr>
          <p:cNvPicPr>
            <a:picLocks noChangeAspect="1"/>
          </p:cNvPicPr>
          <p:nvPr userDrawn="1"/>
        </p:nvPicPr>
        <p:blipFill>
          <a:blip r:embed="rId3"/>
          <a:srcRect/>
          <a:stretch/>
        </p:blipFill>
        <p:spPr>
          <a:xfrm>
            <a:off x="9645641" y="183742"/>
            <a:ext cx="2197778" cy="485824"/>
          </a:xfrm>
          <a:prstGeom prst="rect">
            <a:avLst/>
          </a:prstGeom>
        </p:spPr>
      </p:pic>
    </p:spTree>
    <p:extLst>
      <p:ext uri="{BB962C8B-B14F-4D97-AF65-F5344CB8AC3E}">
        <p14:creationId xmlns:p14="http://schemas.microsoft.com/office/powerpoint/2010/main" val="3865033916"/>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99000">
                <a:srgbClr val="CF8503"/>
              </a:gs>
              <a:gs pos="69000">
                <a:srgbClr val="CF8503">
                  <a:alpha val="80000"/>
                </a:srgbClr>
              </a:gs>
              <a:gs pos="0">
                <a:srgbClr val="CF8503"/>
              </a:gs>
              <a:gs pos="32000">
                <a:srgbClr val="CF8503">
                  <a:alpha val="7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1"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3651102961"/>
      </p:ext>
    </p:extLst>
  </p:cSld>
  <p:clrMap bg1="lt1" tx1="dk1" bg2="lt2" tx2="dk2" accent1="accent1" accent2="accent2" accent3="accent3" accent4="accent4" accent5="accent5" accent6="accent6" hlink="hlink" folHlink="folHlink"/>
  <p:sldLayoutIdLst>
    <p:sldLayoutId id="2147483679" r:id="rId1"/>
    <p:sldLayoutId id="2147483713" r:id="rId2"/>
    <p:sldLayoutId id="2147483714" r:id="rId3"/>
    <p:sldLayoutId id="2147483715" r:id="rId4"/>
    <p:sldLayoutId id="2147483716" r:id="rId5"/>
    <p:sldLayoutId id="2147483678" r:id="rId6"/>
    <p:sldLayoutId id="214748371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3090AA-C394-6E4B-8AD2-9F58AECB7672}"/>
              </a:ext>
            </a:extLst>
          </p:cNvPr>
          <p:cNvSpPr/>
          <p:nvPr userDrawn="1"/>
        </p:nvSpPr>
        <p:spPr>
          <a:xfrm>
            <a:off x="0" y="0"/>
            <a:ext cx="12192000" cy="6858000"/>
          </a:xfrm>
          <a:prstGeom prst="rect">
            <a:avLst/>
          </a:prstGeom>
          <a:gradFill>
            <a:gsLst>
              <a:gs pos="65000">
                <a:srgbClr val="CF8503">
                  <a:alpha val="79000"/>
                </a:srgbClr>
              </a:gs>
              <a:gs pos="41000">
                <a:srgbClr val="CF8503">
                  <a:alpha val="73000"/>
                </a:srgbClr>
              </a:gs>
              <a:gs pos="0">
                <a:srgbClr val="CF8503"/>
              </a:gs>
              <a:gs pos="100000">
                <a:srgbClr val="CF850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46BFA2B3-95DB-2A43-8B59-7DF7C70556D4}"/>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7" name="Picture 6">
            <a:extLst>
              <a:ext uri="{FF2B5EF4-FFF2-40B4-BE49-F238E27FC236}">
                <a16:creationId xmlns:a16="http://schemas.microsoft.com/office/drawing/2014/main" id="{55AC3C5A-A14D-7748-828E-63B3F2A05885}"/>
              </a:ext>
            </a:extLst>
          </p:cNvPr>
          <p:cNvPicPr>
            <a:picLocks noChangeAspect="1"/>
          </p:cNvPicPr>
          <p:nvPr userDrawn="1"/>
        </p:nvPicPr>
        <p:blipFill>
          <a:blip r:embed="rId3"/>
          <a:srcRect/>
          <a:stretch/>
        </p:blipFill>
        <p:spPr>
          <a:xfrm>
            <a:off x="9645641" y="183742"/>
            <a:ext cx="2197778" cy="485824"/>
          </a:xfrm>
          <a:prstGeom prst="rect">
            <a:avLst/>
          </a:prstGeom>
        </p:spPr>
      </p:pic>
    </p:spTree>
    <p:extLst>
      <p:ext uri="{BB962C8B-B14F-4D97-AF65-F5344CB8AC3E}">
        <p14:creationId xmlns:p14="http://schemas.microsoft.com/office/powerpoint/2010/main" val="3150195584"/>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hbr.org/2020/05/if-you-feel-like-youre-regressing-youre-not-alone" TargetMode="External"/><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hatsthepont.blog/2020/03/18/is-anyone-deploying-innovation-and-learning-people-alongside-covid-19-response-teams/" TargetMode="External"/><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mailto:Paul.Gimson@wales.nhs.uk"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hyperlink" Target="mailto:Lois.Andrews2@wales.nhs.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pPr algn="ctr"/>
            <a:r>
              <a:rPr lang="en-GB" dirty="0"/>
              <a:t>Helping teams to move forward</a:t>
            </a:r>
          </a:p>
        </p:txBody>
      </p:sp>
      <p:sp>
        <p:nvSpPr>
          <p:cNvPr id="5" name="Text Placeholder 4"/>
          <p:cNvSpPr>
            <a:spLocks noGrp="1"/>
          </p:cNvSpPr>
          <p:nvPr>
            <p:ph type="body" sz="quarter" idx="11"/>
          </p:nvPr>
        </p:nvSpPr>
        <p:spPr/>
        <p:txBody>
          <a:bodyPr/>
          <a:lstStyle/>
          <a:p>
            <a:r>
              <a:rPr lang="en-GB" dirty="0"/>
              <a:t>Learning from COVID-19</a:t>
            </a:r>
          </a:p>
        </p:txBody>
      </p:sp>
    </p:spTree>
    <p:extLst>
      <p:ext uri="{BB962C8B-B14F-4D97-AF65-F5344CB8AC3E}">
        <p14:creationId xmlns:p14="http://schemas.microsoft.com/office/powerpoint/2010/main" val="763989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3830098"/>
            <a:ext cx="10801350" cy="2394857"/>
          </a:xfrm>
        </p:spPr>
        <p:txBody>
          <a:bodyPr/>
          <a:lstStyle/>
          <a:p>
            <a:pPr algn="just"/>
            <a:r>
              <a:rPr lang="en-GB" sz="2000" dirty="0"/>
              <a:t>The NHS in Wales has experienced rapid change during the COVID-19 outbreak. There has been innovation, transformation of services and changes in ways of working and behaviour. </a:t>
            </a:r>
          </a:p>
          <a:p>
            <a:pPr algn="just"/>
            <a:r>
              <a:rPr lang="en-GB" sz="2000" dirty="0"/>
              <a:t>The aim of this package is to help teams to reflect and act upon what they have experienced.</a:t>
            </a:r>
          </a:p>
          <a:p>
            <a:pPr algn="just"/>
            <a:r>
              <a:rPr lang="en-GB" sz="2000" dirty="0"/>
              <a:t>It doesn’t replace existing efforts to collect and analyse learning. This should be done in parallel to support learning on a national scale. This package is focussed on supporting your team.</a:t>
            </a:r>
          </a:p>
          <a:p>
            <a:pPr marL="342900" indent="-342900">
              <a:buFont typeface="Arial" panose="020B0604020202020204" pitchFamily="34" charset="0"/>
              <a:buChar char="•"/>
            </a:pPr>
            <a:endParaRPr lang="en-GB" sz="2000" dirty="0"/>
          </a:p>
        </p:txBody>
      </p:sp>
      <p:sp>
        <p:nvSpPr>
          <p:cNvPr id="8" name="Content Placeholder 7"/>
          <p:cNvSpPr>
            <a:spLocks noGrp="1"/>
          </p:cNvSpPr>
          <p:nvPr>
            <p:ph sz="quarter" idx="12"/>
          </p:nvPr>
        </p:nvSpPr>
        <p:spPr/>
        <p:txBody>
          <a:bodyPr/>
          <a:lstStyle/>
          <a:p>
            <a:r>
              <a:rPr lang="en-GB" dirty="0"/>
              <a:t>A workshop to help teams reflect and act upon experience &amp; learning gathered during COVID-19 outbreak</a:t>
            </a:r>
          </a:p>
          <a:p>
            <a:endParaRPr lang="en-GB" dirty="0"/>
          </a:p>
        </p:txBody>
      </p:sp>
      <p:sp>
        <p:nvSpPr>
          <p:cNvPr id="9" name="Text Placeholder 8"/>
          <p:cNvSpPr>
            <a:spLocks noGrp="1"/>
          </p:cNvSpPr>
          <p:nvPr>
            <p:ph type="body" sz="quarter" idx="13"/>
          </p:nvPr>
        </p:nvSpPr>
        <p:spPr/>
        <p:txBody>
          <a:bodyPr/>
          <a:lstStyle/>
          <a:p>
            <a:r>
              <a:rPr lang="en-GB" dirty="0" smtClean="0"/>
              <a:t>Aim</a:t>
            </a:r>
            <a:endParaRPr lang="en-GB" dirty="0"/>
          </a:p>
        </p:txBody>
      </p:sp>
    </p:spTree>
    <p:extLst>
      <p:ext uri="{BB962C8B-B14F-4D97-AF65-F5344CB8AC3E}">
        <p14:creationId xmlns:p14="http://schemas.microsoft.com/office/powerpoint/2010/main" val="1036099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p:txBody>
          <a:bodyPr anchor="t"/>
          <a:lstStyle/>
          <a:p>
            <a:r>
              <a:rPr lang="en-GB" dirty="0" smtClean="0"/>
              <a:t>Where are you now?</a:t>
            </a:r>
            <a:endParaRPr lang="en-GB" dirty="0"/>
          </a:p>
        </p:txBody>
      </p:sp>
      <p:pic>
        <p:nvPicPr>
          <p:cNvPr id="5" name="Content Placeholder 6"/>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778207" y="2112990"/>
            <a:ext cx="3888676" cy="4561049"/>
          </a:xfrm>
          <a:prstGeom prst="rect">
            <a:avLst/>
          </a:prstGeom>
        </p:spPr>
      </p:pic>
      <p:sp>
        <p:nvSpPr>
          <p:cNvPr id="6" name="Content Placeholder 8"/>
          <p:cNvSpPr>
            <a:spLocks noGrp="1"/>
          </p:cNvSpPr>
          <p:nvPr>
            <p:ph sz="half" idx="4294967295"/>
          </p:nvPr>
        </p:nvSpPr>
        <p:spPr>
          <a:xfrm>
            <a:off x="6172200" y="1825625"/>
            <a:ext cx="5181600" cy="4351338"/>
          </a:xfrm>
          <a:prstGeom prst="rect">
            <a:avLst/>
          </a:prstGeom>
        </p:spPr>
        <p:txBody>
          <a:bodyPr/>
          <a:lstStyle/>
          <a:p>
            <a:pPr marL="514350" indent="-514350">
              <a:buFont typeface="+mj-lt"/>
              <a:buAutoNum type="arabicPeriod"/>
            </a:pPr>
            <a:r>
              <a:rPr lang="en-GB" sz="2600" b="1" i="1" dirty="0" smtClean="0">
                <a:solidFill>
                  <a:srgbClr val="FF0000"/>
                </a:solidFill>
              </a:rPr>
              <a:t>Emergency</a:t>
            </a:r>
            <a:r>
              <a:rPr lang="en-GB" sz="2600" dirty="0" smtClean="0"/>
              <a:t>: with a clear and shared goal, team energy rises and performance goes up. Reactions feel full of purpose.</a:t>
            </a:r>
          </a:p>
          <a:p>
            <a:pPr marL="514350" indent="-514350">
              <a:buFont typeface="+mj-lt"/>
              <a:buAutoNum type="arabicPeriod"/>
            </a:pPr>
            <a:r>
              <a:rPr lang="en-GB" sz="2600" b="1" i="1" dirty="0" smtClean="0">
                <a:solidFill>
                  <a:srgbClr val="FF0000"/>
                </a:solidFill>
              </a:rPr>
              <a:t>Regression</a:t>
            </a:r>
            <a:r>
              <a:rPr lang="en-GB" sz="2600" dirty="0" smtClean="0"/>
              <a:t>: people get tired, start fighting about the small stuff, and are less productive.</a:t>
            </a:r>
          </a:p>
          <a:p>
            <a:pPr marL="514350" indent="-514350">
              <a:buFont typeface="+mj-lt"/>
              <a:buAutoNum type="arabicPeriod"/>
            </a:pPr>
            <a:r>
              <a:rPr lang="en-GB" sz="2600" b="1" i="1" dirty="0" smtClean="0">
                <a:solidFill>
                  <a:srgbClr val="FF0000"/>
                </a:solidFill>
              </a:rPr>
              <a:t>Recovery</a:t>
            </a:r>
            <a:r>
              <a:rPr lang="en-GB" sz="2600" dirty="0" smtClean="0"/>
              <a:t>: teams reopen, rebuild, prepare for the future. </a:t>
            </a:r>
          </a:p>
        </p:txBody>
      </p:sp>
      <p:sp>
        <p:nvSpPr>
          <p:cNvPr id="10" name="TextBox 9"/>
          <p:cNvSpPr txBox="1"/>
          <p:nvPr/>
        </p:nvSpPr>
        <p:spPr>
          <a:xfrm>
            <a:off x="6095999" y="5855266"/>
            <a:ext cx="5695406" cy="461665"/>
          </a:xfrm>
          <a:prstGeom prst="rect">
            <a:avLst/>
          </a:prstGeom>
          <a:noFill/>
        </p:spPr>
        <p:txBody>
          <a:bodyPr wrap="square" rtlCol="0">
            <a:spAutoFit/>
          </a:bodyPr>
          <a:lstStyle/>
          <a:p>
            <a:r>
              <a:rPr lang="en-GB" sz="1200" i="1" dirty="0"/>
              <a:t>If You Feel Like You’re Regressing, You’re Not </a:t>
            </a:r>
            <a:r>
              <a:rPr lang="en-GB" sz="1200" i="1" dirty="0" smtClean="0"/>
              <a:t>Alone, Harvard Business Review, 2020 </a:t>
            </a:r>
            <a:r>
              <a:rPr lang="en-GB" sz="1200" i="1" dirty="0">
                <a:hlinkClick r:id="rId3"/>
              </a:rPr>
              <a:t>https://hbr.org/2020/05/if-you-feel-like-youre-regressing-youre-not-alone</a:t>
            </a:r>
            <a:endParaRPr lang="en-GB" sz="1200" i="1" dirty="0"/>
          </a:p>
        </p:txBody>
      </p:sp>
    </p:spTree>
    <p:extLst>
      <p:ext uri="{BB962C8B-B14F-4D97-AF65-F5344CB8AC3E}">
        <p14:creationId xmlns:p14="http://schemas.microsoft.com/office/powerpoint/2010/main" val="4113255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pPr marL="457200" indent="-457200">
              <a:buFont typeface="+mj-lt"/>
              <a:buAutoNum type="arabicPeriod"/>
            </a:pPr>
            <a:r>
              <a:rPr lang="en-GB" dirty="0"/>
              <a:t>Ensure teams have a process for capturing learning in real time</a:t>
            </a:r>
          </a:p>
          <a:p>
            <a:pPr marL="457200" indent="-457200">
              <a:buFont typeface="+mj-lt"/>
              <a:buAutoNum type="arabicPeriod"/>
            </a:pPr>
            <a:r>
              <a:rPr lang="en-GB" dirty="0" smtClean="0"/>
              <a:t>When </a:t>
            </a:r>
            <a:r>
              <a:rPr lang="en-GB" dirty="0"/>
              <a:t>the team is ready to move on, complete the </a:t>
            </a:r>
            <a:r>
              <a:rPr lang="en-GB" i="1" dirty="0"/>
              <a:t>Framework for Reflective Learning</a:t>
            </a:r>
          </a:p>
          <a:p>
            <a:pPr marL="457200" indent="-457200">
              <a:buFont typeface="+mj-lt"/>
              <a:buAutoNum type="arabicPeriod"/>
            </a:pPr>
            <a:r>
              <a:rPr lang="en-GB" dirty="0" smtClean="0"/>
              <a:t>Supporting </a:t>
            </a:r>
            <a:r>
              <a:rPr lang="en-GB" dirty="0"/>
              <a:t>action learning in a </a:t>
            </a:r>
            <a:r>
              <a:rPr lang="en-GB" i="1" dirty="0"/>
              <a:t>Post-Covid Pathway Action Learning workshop</a:t>
            </a:r>
            <a:endParaRPr lang="en-GB" dirty="0"/>
          </a:p>
          <a:p>
            <a:pPr marL="342900" indent="-342900">
              <a:buFont typeface="Arial" panose="020B0604020202020204" pitchFamily="34" charset="0"/>
              <a:buChar char="•"/>
            </a:pPr>
            <a:endParaRPr lang="en-GB" dirty="0"/>
          </a:p>
        </p:txBody>
      </p:sp>
      <p:sp>
        <p:nvSpPr>
          <p:cNvPr id="8" name="Content Placeholder 7"/>
          <p:cNvSpPr>
            <a:spLocks noGrp="1"/>
          </p:cNvSpPr>
          <p:nvPr>
            <p:ph sz="quarter" idx="12"/>
          </p:nvPr>
        </p:nvSpPr>
        <p:spPr/>
        <p:txBody>
          <a:bodyPr/>
          <a:lstStyle/>
          <a:p>
            <a:r>
              <a:rPr lang="en-GB" dirty="0"/>
              <a:t>The Three Phase Approach</a:t>
            </a:r>
          </a:p>
        </p:txBody>
      </p:sp>
      <p:sp>
        <p:nvSpPr>
          <p:cNvPr id="9" name="Text Placeholder 8"/>
          <p:cNvSpPr>
            <a:spLocks noGrp="1"/>
          </p:cNvSpPr>
          <p:nvPr>
            <p:ph type="body" sz="quarter" idx="13"/>
          </p:nvPr>
        </p:nvSpPr>
        <p:spPr/>
        <p:txBody>
          <a:bodyPr/>
          <a:lstStyle/>
          <a:p>
            <a:r>
              <a:rPr lang="en-GB" dirty="0"/>
              <a:t>A Pathway to help you move </a:t>
            </a:r>
            <a:r>
              <a:rPr lang="en-GB" dirty="0" smtClean="0"/>
              <a:t>forward</a:t>
            </a:r>
            <a:endParaRPr lang="en-GB" dirty="0"/>
          </a:p>
        </p:txBody>
      </p:sp>
    </p:spTree>
    <p:extLst>
      <p:ext uri="{BB962C8B-B14F-4D97-AF65-F5344CB8AC3E}">
        <p14:creationId xmlns:p14="http://schemas.microsoft.com/office/powerpoint/2010/main" val="637660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049101" y="3489224"/>
            <a:ext cx="5913848" cy="2394857"/>
          </a:xfrm>
        </p:spPr>
        <p:txBody>
          <a:bodyPr/>
          <a:lstStyle/>
          <a:p>
            <a:pPr marL="342900" indent="-342900">
              <a:buFont typeface="Arial" panose="020B0604020202020204" pitchFamily="34" charset="0"/>
              <a:buChar char="•"/>
            </a:pPr>
            <a:r>
              <a:rPr lang="en-GB" sz="1800" dirty="0"/>
              <a:t>Often what we remember about an event isn’t actually what happened</a:t>
            </a:r>
          </a:p>
          <a:p>
            <a:pPr marL="342900" indent="-342900">
              <a:buFont typeface="Arial" panose="020B0604020202020204" pitchFamily="34" charset="0"/>
              <a:buChar char="•"/>
            </a:pPr>
            <a:r>
              <a:rPr lang="en-GB" sz="1800" dirty="0"/>
              <a:t>Our memory will be affected by factors like our own biases, other events and organisational rules</a:t>
            </a:r>
          </a:p>
          <a:p>
            <a:pPr marL="342900" indent="-342900">
              <a:buFont typeface="Arial" panose="020B0604020202020204" pitchFamily="34" charset="0"/>
              <a:buChar char="•"/>
            </a:pPr>
            <a:r>
              <a:rPr lang="en-GB" sz="1800" dirty="0"/>
              <a:t>The longer you leave it the more blurred the memory will become</a:t>
            </a:r>
          </a:p>
          <a:p>
            <a:pPr algn="ctr"/>
            <a:r>
              <a:rPr lang="en-GB" sz="1800" b="1" i="1" u="sng" dirty="0"/>
              <a:t>Develop a way of capturing learning in real time. </a:t>
            </a:r>
          </a:p>
          <a:p>
            <a:pPr marL="342900" indent="-342900">
              <a:buFont typeface="Arial" panose="020B0604020202020204" pitchFamily="34" charset="0"/>
              <a:buChar char="•"/>
            </a:pPr>
            <a:endParaRPr lang="en-GB" sz="1800" dirty="0"/>
          </a:p>
        </p:txBody>
      </p:sp>
      <p:sp>
        <p:nvSpPr>
          <p:cNvPr id="8" name="Content Placeholder 7"/>
          <p:cNvSpPr>
            <a:spLocks noGrp="1"/>
          </p:cNvSpPr>
          <p:nvPr>
            <p:ph sz="quarter" idx="12"/>
          </p:nvPr>
        </p:nvSpPr>
        <p:spPr/>
        <p:txBody>
          <a:bodyPr/>
          <a:lstStyle/>
          <a:p>
            <a:r>
              <a:rPr lang="en-GB" dirty="0"/>
              <a:t>Avoiding the risk of Retrospective Coherence</a:t>
            </a:r>
          </a:p>
          <a:p>
            <a:endParaRPr lang="en-GB" dirty="0"/>
          </a:p>
        </p:txBody>
      </p:sp>
      <p:sp>
        <p:nvSpPr>
          <p:cNvPr id="9" name="Text Placeholder 8"/>
          <p:cNvSpPr>
            <a:spLocks noGrp="1"/>
          </p:cNvSpPr>
          <p:nvPr>
            <p:ph type="body" sz="quarter" idx="13"/>
          </p:nvPr>
        </p:nvSpPr>
        <p:spPr/>
        <p:txBody>
          <a:bodyPr anchor="t"/>
          <a:lstStyle/>
          <a:p>
            <a:r>
              <a:rPr lang="en-GB" dirty="0"/>
              <a:t>1) Capturing the Learning in Real </a:t>
            </a:r>
            <a:r>
              <a:rPr lang="en-GB" dirty="0" smtClean="0"/>
              <a:t>Time</a:t>
            </a:r>
            <a:endParaRPr lang="en-GB" dirty="0"/>
          </a:p>
        </p:txBody>
      </p:sp>
      <p:pic>
        <p:nvPicPr>
          <p:cNvPr id="5" name="Picture 4"/>
          <p:cNvPicPr>
            <a:picLocks noChangeAspect="1"/>
          </p:cNvPicPr>
          <p:nvPr/>
        </p:nvPicPr>
        <p:blipFill>
          <a:blip r:embed="rId2"/>
          <a:stretch>
            <a:fillRect/>
          </a:stretch>
        </p:blipFill>
        <p:spPr>
          <a:xfrm>
            <a:off x="695325" y="3480176"/>
            <a:ext cx="4966335" cy="2983651"/>
          </a:xfrm>
          <a:prstGeom prst="rect">
            <a:avLst/>
          </a:prstGeom>
        </p:spPr>
      </p:pic>
      <p:sp>
        <p:nvSpPr>
          <p:cNvPr id="6" name="TextBox 5"/>
          <p:cNvSpPr txBox="1"/>
          <p:nvPr/>
        </p:nvSpPr>
        <p:spPr>
          <a:xfrm>
            <a:off x="6287589" y="5975781"/>
            <a:ext cx="5634445" cy="738664"/>
          </a:xfrm>
          <a:prstGeom prst="rect">
            <a:avLst/>
          </a:prstGeom>
          <a:solidFill>
            <a:schemeClr val="bg1"/>
          </a:solidFill>
        </p:spPr>
        <p:txBody>
          <a:bodyPr wrap="square" rtlCol="0">
            <a:spAutoFit/>
          </a:bodyPr>
          <a:lstStyle/>
          <a:p>
            <a:pPr algn="r" fontAlgn="base"/>
            <a:r>
              <a:rPr lang="en-GB" sz="1200" dirty="0"/>
              <a:t>Is anyone deploying ‘Innovation and Learning’ people alongside </a:t>
            </a:r>
            <a:r>
              <a:rPr lang="en-GB" sz="1200" dirty="0" smtClean="0"/>
              <a:t>COVID-19</a:t>
            </a:r>
            <a:r>
              <a:rPr lang="en-GB" dirty="0" smtClean="0"/>
              <a:t>,</a:t>
            </a:r>
            <a:r>
              <a:rPr lang="en-GB" sz="1200" dirty="0" smtClean="0"/>
              <a:t> What’s The Pont, March 2020 </a:t>
            </a:r>
            <a:r>
              <a:rPr lang="en-GB" sz="1200" dirty="0">
                <a:hlinkClick r:id="rId3"/>
              </a:rPr>
              <a:t>https://whatsthepont.blog/2020/03/18/is-anyone-deploying-innovation-and-learning-people-alongside-covid-19-response-teams/</a:t>
            </a:r>
            <a:endParaRPr lang="en-GB" sz="1200" dirty="0" smtClean="0"/>
          </a:p>
        </p:txBody>
      </p:sp>
    </p:spTree>
    <p:extLst>
      <p:ext uri="{BB962C8B-B14F-4D97-AF65-F5344CB8AC3E}">
        <p14:creationId xmlns:p14="http://schemas.microsoft.com/office/powerpoint/2010/main" val="3112360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785839"/>
            <a:ext cx="4726147" cy="2394857"/>
          </a:xfrm>
        </p:spPr>
        <p:txBody>
          <a:bodyPr/>
          <a:lstStyle/>
          <a:p>
            <a:pPr marL="342900" indent="-342900">
              <a:buFont typeface="Arial" panose="020B0604020202020204" pitchFamily="34" charset="0"/>
              <a:buChar char="•"/>
            </a:pPr>
            <a:r>
              <a:rPr lang="en-GB" sz="1200" dirty="0"/>
              <a:t>The framework provides a series of questions categorised into themes. It aims to help you reflect on your experience and capture what is important. </a:t>
            </a:r>
          </a:p>
          <a:p>
            <a:pPr marL="342900" indent="-342900">
              <a:buFont typeface="Arial" panose="020B0604020202020204" pitchFamily="34" charset="0"/>
              <a:buChar char="•"/>
            </a:pPr>
            <a:r>
              <a:rPr lang="en-GB" sz="1200" dirty="0"/>
              <a:t>It can be completed individually or collectively as a team. </a:t>
            </a:r>
          </a:p>
          <a:p>
            <a:pPr marL="342900" indent="-342900">
              <a:buFont typeface="Arial" panose="020B0604020202020204" pitchFamily="34" charset="0"/>
              <a:buChar char="•"/>
            </a:pPr>
            <a:r>
              <a:rPr lang="en-GB" sz="1200" dirty="0"/>
              <a:t>It will support feedback to the wider teams through future workshops and action learning sets. </a:t>
            </a:r>
          </a:p>
          <a:p>
            <a:pPr marL="342900" indent="-342900">
              <a:buFont typeface="Arial" panose="020B0604020202020204" pitchFamily="34" charset="0"/>
              <a:buChar char="•"/>
            </a:pPr>
            <a:r>
              <a:rPr lang="en-GB" sz="1200" dirty="0"/>
              <a:t>Answer all questions that may be relevant the process will require 20 minutes of time to complete. </a:t>
            </a:r>
          </a:p>
          <a:p>
            <a:pPr marL="342900" indent="-342900">
              <a:buFont typeface="Arial" panose="020B0604020202020204" pitchFamily="34" charset="0"/>
              <a:buChar char="•"/>
            </a:pPr>
            <a:r>
              <a:rPr lang="en-GB" sz="1200" dirty="0"/>
              <a:t>You can choose to keep or share your results. Results shared will be used to help identify themes for the workshop. We won’t be storing the results centrally but we will be noting emerging issues. </a:t>
            </a:r>
          </a:p>
          <a:p>
            <a:pPr marL="342900" indent="-342900">
              <a:buFont typeface="Arial" panose="020B0604020202020204" pitchFamily="34" charset="0"/>
              <a:buChar char="•"/>
            </a:pPr>
            <a:endParaRPr lang="en-GB" sz="1200" dirty="0"/>
          </a:p>
          <a:p>
            <a:pPr marL="342900" indent="-342900">
              <a:buFont typeface="Arial" panose="020B0604020202020204" pitchFamily="34" charset="0"/>
              <a:buChar char="•"/>
            </a:pPr>
            <a:endParaRPr lang="en-GB" sz="1200" dirty="0"/>
          </a:p>
        </p:txBody>
      </p:sp>
      <p:sp>
        <p:nvSpPr>
          <p:cNvPr id="8" name="Content Placeholder 7"/>
          <p:cNvSpPr>
            <a:spLocks noGrp="1"/>
          </p:cNvSpPr>
          <p:nvPr>
            <p:ph sz="quarter" idx="12"/>
          </p:nvPr>
        </p:nvSpPr>
        <p:spPr>
          <a:xfrm>
            <a:off x="695325" y="2199371"/>
            <a:ext cx="10801350" cy="585788"/>
          </a:xfrm>
        </p:spPr>
        <p:txBody>
          <a:bodyPr/>
          <a:lstStyle/>
          <a:p>
            <a:r>
              <a:rPr lang="en-GB" dirty="0"/>
              <a:t>Completed individually a week or so before the </a:t>
            </a:r>
            <a:r>
              <a:rPr lang="en-GB" dirty="0" smtClean="0"/>
              <a:t>workshop</a:t>
            </a:r>
            <a:endParaRPr lang="en-GB" dirty="0"/>
          </a:p>
        </p:txBody>
      </p:sp>
      <p:sp>
        <p:nvSpPr>
          <p:cNvPr id="9" name="Text Placeholder 8"/>
          <p:cNvSpPr>
            <a:spLocks noGrp="1"/>
          </p:cNvSpPr>
          <p:nvPr>
            <p:ph type="body" sz="quarter" idx="13"/>
          </p:nvPr>
        </p:nvSpPr>
        <p:spPr/>
        <p:txBody>
          <a:bodyPr/>
          <a:lstStyle/>
          <a:p>
            <a:r>
              <a:rPr lang="en-GB" dirty="0"/>
              <a:t>2) Complete the Reflection Questionnaire</a:t>
            </a:r>
          </a:p>
          <a:p>
            <a:endParaRPr lang="en-GB" dirty="0"/>
          </a:p>
        </p:txBody>
      </p:sp>
      <p:sp>
        <p:nvSpPr>
          <p:cNvPr id="5" name="Text Placeholder 6"/>
          <p:cNvSpPr txBox="1">
            <a:spLocks/>
          </p:cNvSpPr>
          <p:nvPr/>
        </p:nvSpPr>
        <p:spPr>
          <a:xfrm>
            <a:off x="5847207" y="2786739"/>
            <a:ext cx="4726147"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5989D"/>
              </a:buClr>
              <a:buFont typeface="Acumin Pro" panose="020B05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5989D"/>
              </a:buClr>
              <a:buFont typeface="Acumin Pro" panose="020B05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200" dirty="0"/>
              <a:t>When working through the questions consider the impact and importance from a personal and organisational view. Apply the following;</a:t>
            </a:r>
          </a:p>
          <a:p>
            <a:pPr marL="342900" indent="-342900">
              <a:buFont typeface="Arial" panose="020B0604020202020204" pitchFamily="34" charset="0"/>
              <a:buChar char="•"/>
            </a:pPr>
            <a:r>
              <a:rPr lang="en-GB" sz="1200" dirty="0"/>
              <a:t>The How</a:t>
            </a:r>
          </a:p>
          <a:p>
            <a:pPr marL="342900" indent="-342900">
              <a:buFont typeface="Arial" panose="020B0604020202020204" pitchFamily="34" charset="0"/>
              <a:buChar char="•"/>
            </a:pPr>
            <a:r>
              <a:rPr lang="en-GB" sz="1200" dirty="0"/>
              <a:t>The What</a:t>
            </a:r>
          </a:p>
          <a:p>
            <a:pPr marL="342900" indent="-342900">
              <a:buFont typeface="Arial" panose="020B0604020202020204" pitchFamily="34" charset="0"/>
              <a:buChar char="•"/>
            </a:pPr>
            <a:r>
              <a:rPr lang="en-GB" sz="1200" dirty="0"/>
              <a:t>The Why</a:t>
            </a:r>
          </a:p>
          <a:p>
            <a:pPr marL="342900" indent="-342900">
              <a:buFont typeface="Arial" panose="020B0604020202020204" pitchFamily="34" charset="0"/>
              <a:buChar char="•"/>
            </a:pPr>
            <a:r>
              <a:rPr lang="en-GB" sz="1200" dirty="0"/>
              <a:t>The Where</a:t>
            </a:r>
          </a:p>
          <a:p>
            <a:pPr marL="342900" indent="-342900">
              <a:buFont typeface="Arial" panose="020B0604020202020204" pitchFamily="34" charset="0"/>
              <a:buChar char="•"/>
            </a:pPr>
            <a:r>
              <a:rPr lang="en-GB" sz="1200" dirty="0"/>
              <a:t>How does this make you feel, think about capturing these thoughts throughout the process. </a:t>
            </a:r>
          </a:p>
          <a:p>
            <a:pPr marL="342900" indent="-342900">
              <a:buFont typeface="Arial" panose="020B0604020202020204" pitchFamily="34" charset="0"/>
              <a:buChar char="•"/>
            </a:pPr>
            <a:r>
              <a:rPr lang="en-GB" sz="1200" dirty="0"/>
              <a:t>Consider both the positive and negatives</a:t>
            </a:r>
          </a:p>
          <a:p>
            <a:pPr marL="342900" indent="-342900">
              <a:buFont typeface="Arial" panose="020B0604020202020204" pitchFamily="34" charset="0"/>
              <a:buChar char="•"/>
            </a:pPr>
            <a:r>
              <a:rPr lang="en-GB" sz="1200" dirty="0"/>
              <a:t>Consider professionalism / role and responsibility</a:t>
            </a:r>
          </a:p>
          <a:p>
            <a:pPr marL="342900" indent="-342900">
              <a:buFont typeface="Arial" panose="020B0604020202020204" pitchFamily="34" charset="0"/>
              <a:buChar char="•"/>
            </a:pPr>
            <a:r>
              <a:rPr lang="en-GB" sz="1200" dirty="0"/>
              <a:t>Apply honesty, openness and transparency. </a:t>
            </a:r>
          </a:p>
        </p:txBody>
      </p:sp>
    </p:spTree>
    <p:extLst>
      <p:ext uri="{BB962C8B-B14F-4D97-AF65-F5344CB8AC3E}">
        <p14:creationId xmlns:p14="http://schemas.microsoft.com/office/powerpoint/2010/main" val="1270664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695325" y="2264296"/>
            <a:ext cx="10801350" cy="585788"/>
          </a:xfrm>
        </p:spPr>
        <p:txBody>
          <a:bodyPr/>
          <a:lstStyle/>
          <a:p>
            <a:r>
              <a:rPr lang="en-GB" dirty="0"/>
              <a:t>Bringing together teams to use reflective practice to maximise learning and wellbeing</a:t>
            </a:r>
          </a:p>
          <a:p>
            <a:endParaRPr lang="en-GB" dirty="0"/>
          </a:p>
        </p:txBody>
      </p:sp>
      <p:sp>
        <p:nvSpPr>
          <p:cNvPr id="9" name="Text Placeholder 8"/>
          <p:cNvSpPr>
            <a:spLocks noGrp="1"/>
          </p:cNvSpPr>
          <p:nvPr>
            <p:ph type="body" sz="quarter" idx="13"/>
          </p:nvPr>
        </p:nvSpPr>
        <p:spPr/>
        <p:txBody>
          <a:bodyPr anchor="t"/>
          <a:lstStyle/>
          <a:p>
            <a:r>
              <a:rPr lang="en-GB" dirty="0"/>
              <a:t>3) Supported Action </a:t>
            </a:r>
            <a:r>
              <a:rPr lang="en-GB" dirty="0" smtClean="0"/>
              <a:t>Learning</a:t>
            </a:r>
            <a:endParaRPr lang="en-GB" dirty="0"/>
          </a:p>
        </p:txBody>
      </p:sp>
      <p:sp>
        <p:nvSpPr>
          <p:cNvPr id="5" name="Text Placeholder 1"/>
          <p:cNvSpPr txBox="1">
            <a:spLocks/>
          </p:cNvSpPr>
          <p:nvPr/>
        </p:nvSpPr>
        <p:spPr>
          <a:xfrm>
            <a:off x="6444343" y="2967683"/>
            <a:ext cx="5024845" cy="3801971"/>
          </a:xfrm>
          <a:prstGeom prst="rect">
            <a:avLst/>
          </a:prstGeom>
        </p:spPr>
        <p:txBody>
          <a:bodyPr>
            <a:normAutofit/>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5989D"/>
              </a:buClr>
              <a:buFont typeface="Acumin Pro" panose="020B05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5989D"/>
              </a:buClr>
              <a:buFont typeface="Acumin Pro" panose="020B05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a:buFont typeface="Arial" panose="020B0604020202020204" pitchFamily="34" charset="0"/>
              <a:buChar char="•"/>
            </a:pPr>
            <a:r>
              <a:rPr lang="en-GB" sz="1800" dirty="0" smtClean="0"/>
              <a:t>A facilitated workshop to help you, collectively as a team, to make sense of the learning and begin the process of developing a ‘pathway to recovery’.</a:t>
            </a:r>
          </a:p>
          <a:p>
            <a:pPr marL="342900" indent="-342900" algn="just">
              <a:buFont typeface="Arial" panose="020B0604020202020204" pitchFamily="34" charset="0"/>
              <a:buChar char="•"/>
            </a:pPr>
            <a:r>
              <a:rPr lang="en-GB" sz="1800" dirty="0" smtClean="0"/>
              <a:t>Can be hosted virtually or in person when distancing regulations allow</a:t>
            </a:r>
          </a:p>
          <a:p>
            <a:pPr marL="342900" indent="-342900" algn="just">
              <a:buFont typeface="Arial" panose="020B0604020202020204" pitchFamily="34" charset="0"/>
              <a:buChar char="•"/>
            </a:pPr>
            <a:r>
              <a:rPr lang="en-GB" sz="1800" dirty="0" smtClean="0"/>
              <a:t>A maximum of 10 participants who should all be from the same team</a:t>
            </a:r>
          </a:p>
          <a:p>
            <a:pPr marL="342900" indent="-342900" algn="just">
              <a:buFont typeface="Arial" panose="020B0604020202020204" pitchFamily="34" charset="0"/>
              <a:buChar char="•"/>
            </a:pPr>
            <a:r>
              <a:rPr lang="en-GB" sz="1800" dirty="0" smtClean="0"/>
              <a:t>A 90 minute session followed up by a write up of the discussion </a:t>
            </a:r>
            <a:endParaRPr lang="en-GB" sz="18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538570" y="3085885"/>
            <a:ext cx="5540013" cy="3683770"/>
          </a:xfrm>
          <a:prstGeom prst="rect">
            <a:avLst/>
          </a:prstGeom>
        </p:spPr>
      </p:pic>
    </p:spTree>
    <p:extLst>
      <p:ext uri="{BB962C8B-B14F-4D97-AF65-F5344CB8AC3E}">
        <p14:creationId xmlns:p14="http://schemas.microsoft.com/office/powerpoint/2010/main" val="1809491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pPr marL="342900" indent="-342900">
              <a:buFont typeface="Arial" panose="020B0604020202020204" pitchFamily="34" charset="0"/>
              <a:buChar char="•"/>
            </a:pPr>
            <a:r>
              <a:rPr lang="en-GB" dirty="0" smtClean="0"/>
              <a:t>We </a:t>
            </a:r>
            <a:r>
              <a:rPr lang="en-GB" dirty="0"/>
              <a:t>encourage you to engage in local and national efforts to capture learning as it </a:t>
            </a:r>
            <a:r>
              <a:rPr lang="en-GB" dirty="0" smtClean="0"/>
              <a:t>happens </a:t>
            </a:r>
            <a:endParaRPr lang="en-GB" dirty="0"/>
          </a:p>
          <a:p>
            <a:pPr marL="342900" indent="-342900">
              <a:buFont typeface="Arial" panose="020B0604020202020204" pitchFamily="34" charset="0"/>
              <a:buChar char="•"/>
            </a:pPr>
            <a:r>
              <a:rPr lang="en-GB" dirty="0"/>
              <a:t>We can help you with a framework to reflect on your experience and apply this learning</a:t>
            </a:r>
          </a:p>
          <a:p>
            <a:pPr marL="342900" indent="-342900">
              <a:buFont typeface="Arial" panose="020B0604020202020204" pitchFamily="34" charset="0"/>
              <a:buChar char="•"/>
            </a:pPr>
            <a:r>
              <a:rPr lang="en-GB" dirty="0"/>
              <a:t>To do this we will support you with a facilitated Action Learning workshop designed </a:t>
            </a:r>
            <a:r>
              <a:rPr lang="en-GB" dirty="0" smtClean="0"/>
              <a:t>to </a:t>
            </a:r>
            <a:r>
              <a:rPr lang="en-GB" dirty="0"/>
              <a:t>help you make sense and act upon the changes that have occurred during the COVID response.</a:t>
            </a:r>
          </a:p>
          <a:p>
            <a:pPr marL="342900" indent="-342900">
              <a:buFont typeface="Arial" panose="020B0604020202020204" pitchFamily="34" charset="0"/>
              <a:buChar char="•"/>
            </a:pPr>
            <a:endParaRPr lang="en-GB" dirty="0"/>
          </a:p>
        </p:txBody>
      </p:sp>
      <p:sp>
        <p:nvSpPr>
          <p:cNvPr id="8" name="Content Placeholder 7"/>
          <p:cNvSpPr>
            <a:spLocks noGrp="1"/>
          </p:cNvSpPr>
          <p:nvPr>
            <p:ph sz="quarter" idx="12"/>
          </p:nvPr>
        </p:nvSpPr>
        <p:spPr/>
        <p:txBody>
          <a:bodyPr/>
          <a:lstStyle/>
          <a:p>
            <a:r>
              <a:rPr lang="en-GB" dirty="0"/>
              <a:t>Helping you to develop a plan for post-COVID</a:t>
            </a:r>
          </a:p>
          <a:p>
            <a:endParaRPr lang="en-GB" dirty="0"/>
          </a:p>
        </p:txBody>
      </p:sp>
      <p:sp>
        <p:nvSpPr>
          <p:cNvPr id="9" name="Text Placeholder 8"/>
          <p:cNvSpPr>
            <a:spLocks noGrp="1"/>
          </p:cNvSpPr>
          <p:nvPr>
            <p:ph type="body" sz="quarter" idx="13"/>
          </p:nvPr>
        </p:nvSpPr>
        <p:spPr/>
        <p:txBody>
          <a:bodyPr/>
          <a:lstStyle/>
          <a:p>
            <a:r>
              <a:rPr lang="en-GB" dirty="0" smtClean="0"/>
              <a:t>Summary</a:t>
            </a:r>
            <a:endParaRPr lang="en-GB" dirty="0"/>
          </a:p>
        </p:txBody>
      </p:sp>
    </p:spTree>
    <p:extLst>
      <p:ext uri="{BB962C8B-B14F-4D97-AF65-F5344CB8AC3E}">
        <p14:creationId xmlns:p14="http://schemas.microsoft.com/office/powerpoint/2010/main" val="1406726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014E0DF6-1CEF-F645-BD62-E78BA41C0B2C}"/>
              </a:ext>
            </a:extLst>
          </p:cNvPr>
          <p:cNvSpPr txBox="1">
            <a:spLocks/>
          </p:cNvSpPr>
          <p:nvPr/>
        </p:nvSpPr>
        <p:spPr>
          <a:xfrm>
            <a:off x="658833" y="2927949"/>
            <a:ext cx="12083600" cy="1149431"/>
          </a:xfrm>
          <a:prstGeom prst="rect">
            <a:avLst/>
          </a:prstGeom>
        </p:spPr>
        <p:txBody>
          <a:bodyPr vert="horz" lIns="0" tIns="0" rIns="0" bIns="0" rtlCol="0" anchor="ctr"/>
          <a:lstStyle>
            <a:defPPr>
              <a:defRPr lang="en-US"/>
            </a:defPPr>
            <a:lvl1pPr marL="0" indent="0" algn="l" defTabSz="914400" rtl="0" eaLnBrk="1" latinLnBrk="0" hangingPunct="1">
              <a:lnSpc>
                <a:spcPct val="100000"/>
              </a:lnSpc>
              <a:spcBef>
                <a:spcPts val="0"/>
              </a:spcBef>
              <a:buNone/>
              <a:defRPr sz="7500" b="0" i="0" kern="1200">
                <a:solidFill>
                  <a:schemeClr val="tx1">
                    <a:tint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600" b="1" cap="all" dirty="0" smtClean="0">
                <a:solidFill>
                  <a:schemeClr val="bg1"/>
                </a:solidFill>
                <a:latin typeface="+mj-lt"/>
              </a:rPr>
              <a:t>THANK YOU</a:t>
            </a:r>
            <a:endParaRPr lang="en-US" sz="6600" b="1" cap="all" dirty="0">
              <a:solidFill>
                <a:schemeClr val="bg1"/>
              </a:solidFill>
              <a:latin typeface="+mj-lt"/>
              <a:cs typeface="Arial" panose="020B0604020202020204" pitchFamily="34" charset="0"/>
            </a:endParaRPr>
          </a:p>
        </p:txBody>
      </p:sp>
      <p:sp>
        <p:nvSpPr>
          <p:cNvPr id="2" name="Rectangle 1"/>
          <p:cNvSpPr/>
          <p:nvPr/>
        </p:nvSpPr>
        <p:spPr>
          <a:xfrm>
            <a:off x="658833" y="4216742"/>
            <a:ext cx="11055226" cy="646331"/>
          </a:xfrm>
          <a:prstGeom prst="rect">
            <a:avLst/>
          </a:prstGeom>
        </p:spPr>
        <p:txBody>
          <a:bodyPr wrap="square">
            <a:spAutoFit/>
          </a:bodyPr>
          <a:lstStyle/>
          <a:p>
            <a:r>
              <a:rPr lang="en-GB" dirty="0">
                <a:solidFill>
                  <a:schemeClr val="bg1"/>
                </a:solidFill>
                <a:ea typeface="Calibri" panose="020F0502020204030204" pitchFamily="34" charset="0"/>
                <a:cs typeface="Times New Roman" panose="02020603050405020304" pitchFamily="18" charset="0"/>
              </a:rPr>
              <a:t>This toolkit was created by Improvement Cymru for adaption by the NHS in Wales.  For any queries please contact: Paul Gimson (</a:t>
            </a:r>
            <a:r>
              <a:rPr lang="en-GB" u="sng" dirty="0">
                <a:solidFill>
                  <a:schemeClr val="bg1"/>
                </a:solidFill>
                <a:ea typeface="Calibri" panose="020F0502020204030204" pitchFamily="34" charset="0"/>
                <a:cs typeface="Times New Roman" panose="02020603050405020304" pitchFamily="18" charset="0"/>
                <a:hlinkClick r:id="rId3"/>
              </a:rPr>
              <a:t>Paul.Gimson@wales.nhs.uk</a:t>
            </a:r>
            <a:r>
              <a:rPr lang="en-GB" dirty="0">
                <a:solidFill>
                  <a:schemeClr val="bg1"/>
                </a:solidFill>
                <a:ea typeface="Calibri" panose="020F0502020204030204" pitchFamily="34" charset="0"/>
                <a:cs typeface="Times New Roman" panose="02020603050405020304" pitchFamily="18" charset="0"/>
              </a:rPr>
              <a:t>) or Lois Andrews (</a:t>
            </a:r>
            <a:r>
              <a:rPr lang="en-GB" u="sng" dirty="0">
                <a:solidFill>
                  <a:schemeClr val="bg1"/>
                </a:solidFill>
                <a:ea typeface="Calibri" panose="020F0502020204030204" pitchFamily="34" charset="0"/>
                <a:cs typeface="Times New Roman" panose="02020603050405020304" pitchFamily="18" charset="0"/>
                <a:hlinkClick r:id="rId4"/>
              </a:rPr>
              <a:t>Lois.Andrews2@wales.nhs.uk</a:t>
            </a:r>
            <a:r>
              <a:rPr lang="en-GB" dirty="0">
                <a:solidFill>
                  <a:schemeClr val="bg1"/>
                </a:solidFill>
                <a:ea typeface="Calibri" panose="020F0502020204030204" pitchFamily="34" charset="0"/>
                <a:cs typeface="Times New Roman" panose="02020603050405020304" pitchFamily="18" charset="0"/>
              </a:rPr>
              <a:t>)</a:t>
            </a:r>
            <a:endParaRPr lang="en-GB" dirty="0">
              <a:solidFill>
                <a:schemeClr val="bg1"/>
              </a:solidFill>
            </a:endParaRPr>
          </a:p>
        </p:txBody>
      </p:sp>
    </p:spTree>
    <p:extLst>
      <p:ext uri="{BB962C8B-B14F-4D97-AF65-F5344CB8AC3E}">
        <p14:creationId xmlns:p14="http://schemas.microsoft.com/office/powerpoint/2010/main" val="1641481096"/>
      </p:ext>
    </p:extLst>
  </p:cSld>
  <p:clrMapOvr>
    <a:masterClrMapping/>
  </p:clrMapOvr>
</p:sld>
</file>

<file path=ppt/theme/theme1.xml><?xml version="1.0" encoding="utf-8"?>
<a:theme xmlns:a="http://schemas.openxmlformats.org/drawingml/2006/main" name="Title Slid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2DE69B81-C48A-4DEA-8ED4-6FCEC9F7EFD6}"/>
    </a:ext>
  </a:extLst>
</a:theme>
</file>

<file path=ppt/theme/theme10.xml><?xml version="1.0" encoding="utf-8"?>
<a:theme xmlns:a="http://schemas.openxmlformats.org/drawingml/2006/main" name="Pink">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CBBF54FF-C9B4-4D20-870D-EFAF388709DB}"/>
    </a:ext>
  </a:extLst>
</a:theme>
</file>

<file path=ppt/theme/theme11.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B6D10CD-3866-4840-A04A-15920856A200}"/>
    </a:ext>
  </a:extLst>
</a:theme>
</file>

<file path=ppt/theme/theme12.xml><?xml version="1.0" encoding="utf-8"?>
<a:theme xmlns:a="http://schemas.openxmlformats.org/drawingml/2006/main" name="Purpl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8B7C33DE-2C68-4141-A5DF-834F7BA36B6C}"/>
    </a:ext>
  </a:extLst>
</a:theme>
</file>

<file path=ppt/theme/theme13.xml><?xml version="1.0" encoding="utf-8"?>
<a:theme xmlns:a="http://schemas.openxmlformats.org/drawingml/2006/main" name="Chapter Heading: Purp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4D0BFE0F-AFC4-4399-ABFA-29C176C413E1}"/>
    </a:ext>
  </a:extLst>
</a:theme>
</file>

<file path=ppt/theme/theme14.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FAAAA940-9344-4707-81D6-ED84430E1ADE}"/>
    </a:ext>
  </a:extLst>
</a:theme>
</file>

<file path=ppt/theme/theme15.xml><?xml version="1.0" encoding="utf-8"?>
<a:theme xmlns:a="http://schemas.openxmlformats.org/drawingml/2006/main" name="1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9B6DD02-9B92-4329-B599-DE66B1406510}"/>
    </a:ext>
  </a:extLst>
</a:theme>
</file>

<file path=ppt/theme/theme16.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FE321203-EFA7-46D4-8290-56753A381C39}"/>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mprovement Cymru Navy">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A5C7755B-3626-4392-9943-D5605486165F}"/>
    </a:ext>
  </a:extLst>
</a:theme>
</file>

<file path=ppt/theme/theme3.xml><?xml version="1.0" encoding="utf-8"?>
<a:theme xmlns:a="http://schemas.openxmlformats.org/drawingml/2006/main" name="Chapter Heading: Navy">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CFC2948F-AAF0-4B82-8C41-ADEF32D820BA}"/>
    </a:ext>
  </a:extLst>
</a:theme>
</file>

<file path=ppt/theme/theme4.xml><?xml version="1.0" encoding="utf-8"?>
<a:theme xmlns:a="http://schemas.openxmlformats.org/drawingml/2006/main" name="Academy Green">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ED79984A-C7F1-462C-8180-43FF2BC5895B}"/>
    </a:ext>
  </a:extLst>
</a:theme>
</file>

<file path=ppt/theme/theme5.xml><?xml version="1.0" encoding="utf-8"?>
<a:theme xmlns:a="http://schemas.openxmlformats.org/drawingml/2006/main" name="Chapter Heading: Academy Green">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7835C240-3F8F-4FA6-8F02-24D714602379}"/>
    </a:ext>
  </a:extLst>
</a:theme>
</file>

<file path=ppt/theme/theme6.xml><?xml version="1.0" encoding="utf-8"?>
<a:theme xmlns:a="http://schemas.openxmlformats.org/drawingml/2006/main" name="Programmes Teal">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F5D1C000-63E1-4CD3-81C7-967CC10C501C}"/>
    </a:ext>
  </a:extLst>
</a:theme>
</file>

<file path=ppt/theme/theme7.xml><?xml version="1.0" encoding="utf-8"?>
<a:theme xmlns:a="http://schemas.openxmlformats.org/drawingml/2006/main" name="Chapter Heading: Programmes Teal">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64A641BC-48A3-45EA-96C1-510C4B76CCA1}"/>
    </a:ext>
  </a:extLst>
</a:theme>
</file>

<file path=ppt/theme/theme8.xml><?xml version="1.0" encoding="utf-8"?>
<a:theme xmlns:a="http://schemas.openxmlformats.org/drawingml/2006/main" name="Orang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60B889D-70F3-40AA-B2A8-682466DDF674}"/>
    </a:ext>
  </a:extLst>
</a:theme>
</file>

<file path=ppt/theme/theme9.xml><?xml version="1.0" encoding="utf-8"?>
<a:theme xmlns:a="http://schemas.openxmlformats.org/drawingml/2006/main" name="Chapter Heading: Orang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D5AC92C-EEDC-4F68-B9CB-53C14D899AA5}"/>
    </a:ext>
  </a:extLst>
</a:theme>
</file>

<file path=docProps/app.xml><?xml version="1.0" encoding="utf-8"?>
<Properties xmlns="http://schemas.openxmlformats.org/officeDocument/2006/extended-properties" xmlns:vt="http://schemas.openxmlformats.org/officeDocument/2006/docPropsVTypes">
  <Template>Improvement Cymru ENGLISH ONLY PowerPoint Template</Template>
  <TotalTime>17</TotalTime>
  <Words>698</Words>
  <Application>Microsoft Office PowerPoint</Application>
  <PresentationFormat>Widescreen</PresentationFormat>
  <Paragraphs>54</Paragraphs>
  <Slides>9</Slides>
  <Notes>1</Notes>
  <HiddenSlides>0</HiddenSlides>
  <MMClips>0</MMClips>
  <ScaleCrop>false</ScaleCrop>
  <HeadingPairs>
    <vt:vector size="6" baseType="variant">
      <vt:variant>
        <vt:lpstr>Fonts Used</vt:lpstr>
      </vt:variant>
      <vt:variant>
        <vt:i4>6</vt:i4>
      </vt:variant>
      <vt:variant>
        <vt:lpstr>Theme</vt:lpstr>
      </vt:variant>
      <vt:variant>
        <vt:i4>16</vt:i4>
      </vt:variant>
      <vt:variant>
        <vt:lpstr>Slide Titles</vt:lpstr>
      </vt:variant>
      <vt:variant>
        <vt:i4>9</vt:i4>
      </vt:variant>
    </vt:vector>
  </HeadingPairs>
  <TitlesOfParts>
    <vt:vector size="31" baseType="lpstr">
      <vt:lpstr>Acumin Pro</vt:lpstr>
      <vt:lpstr>Acumin Pro Semibold</vt:lpstr>
      <vt:lpstr>Arial</vt:lpstr>
      <vt:lpstr>Calibri</vt:lpstr>
      <vt:lpstr>Times New Roman</vt:lpstr>
      <vt:lpstr>Wingdings</vt:lpstr>
      <vt:lpstr>Title Slide</vt:lpstr>
      <vt:lpstr>Improvement Cymru Navy</vt:lpstr>
      <vt:lpstr>Chapter Heading: Navy</vt:lpstr>
      <vt:lpstr>Academy Green</vt:lpstr>
      <vt:lpstr>Chapter Heading: Academy Green</vt:lpstr>
      <vt:lpstr>Programmes Teal</vt:lpstr>
      <vt:lpstr>Chapter Heading: Programmes Teal</vt:lpstr>
      <vt:lpstr>Orange</vt:lpstr>
      <vt:lpstr>Chapter Heading: Orange</vt:lpstr>
      <vt:lpstr>Pink</vt:lpstr>
      <vt:lpstr>2_Custom Design</vt:lpstr>
      <vt:lpstr>Purple</vt:lpstr>
      <vt:lpstr>Chapter Heading: Purple</vt:lpstr>
      <vt:lpstr>6_Custom Design</vt:lpstr>
      <vt:lpstr>13_Custom Design</vt:lpstr>
      <vt:lpstr>4_Custom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 Savill (Public Health Wales - Capital Quarter 4th Floor)</dc:creator>
  <cp:lastModifiedBy>Jon Savill (Public Health Wales - Capital Quarter 4th Floor)</cp:lastModifiedBy>
  <cp:revision>7</cp:revision>
  <cp:lastPrinted>2019-10-15T15:56:08Z</cp:lastPrinted>
  <dcterms:created xsi:type="dcterms:W3CDTF">2020-08-20T15:37:30Z</dcterms:created>
  <dcterms:modified xsi:type="dcterms:W3CDTF">2020-08-21T10:09:34Z</dcterms:modified>
</cp:coreProperties>
</file>