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9" r:id="rId3"/>
    <p:sldId id="270" r:id="rId4"/>
    <p:sldId id="272" r:id="rId5"/>
    <p:sldId id="274" r:id="rId6"/>
    <p:sldId id="275" r:id="rId7"/>
    <p:sldId id="279" r:id="rId8"/>
    <p:sldId id="280" r:id="rId9"/>
    <p:sldId id="256" r:id="rId10"/>
    <p:sldId id="259" r:id="rId11"/>
    <p:sldId id="261" r:id="rId12"/>
    <p:sldId id="257" r:id="rId13"/>
    <p:sldId id="268" r:id="rId14"/>
    <p:sldId id="263" r:id="rId15"/>
    <p:sldId id="262" r:id="rId16"/>
    <p:sldId id="276" r:id="rId17"/>
    <p:sldId id="283" r:id="rId18"/>
    <p:sldId id="284" r:id="rId19"/>
    <p:sldId id="277" r:id="rId20"/>
    <p:sldId id="278" r:id="rId21"/>
    <p:sldId id="282" r:id="rId22"/>
    <p:sldId id="27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2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7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User\Desktop\Femur%20length%20Audit%20ASWver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Femur length (mm)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0469816272965886E-2"/>
          <c:y val="0.19486111111111112"/>
          <c:w val="0.89019685039370078"/>
          <c:h val="0.7208876494604841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Sheet1!$F$1</c:f>
              <c:strCache>
                <c:ptCount val="1"/>
                <c:pt idx="0">
                  <c:v>Femur Lnth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Sheet1!$E$2:$E$394</c:f>
              <c:numCache>
                <c:formatCode>General</c:formatCode>
                <c:ptCount val="393"/>
                <c:pt idx="0">
                  <c:v>19</c:v>
                </c:pt>
                <c:pt idx="1">
                  <c:v>19</c:v>
                </c:pt>
                <c:pt idx="2">
                  <c:v>19</c:v>
                </c:pt>
                <c:pt idx="3">
                  <c:v>19</c:v>
                </c:pt>
                <c:pt idx="4">
                  <c:v>19</c:v>
                </c:pt>
                <c:pt idx="5">
                  <c:v>19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  <c:pt idx="242">
                  <c:v>20</c:v>
                </c:pt>
                <c:pt idx="243">
                  <c:v>20</c:v>
                </c:pt>
                <c:pt idx="244">
                  <c:v>20</c:v>
                </c:pt>
                <c:pt idx="245">
                  <c:v>20</c:v>
                </c:pt>
                <c:pt idx="246">
                  <c:v>20</c:v>
                </c:pt>
                <c:pt idx="247">
                  <c:v>20</c:v>
                </c:pt>
                <c:pt idx="248">
                  <c:v>20</c:v>
                </c:pt>
                <c:pt idx="249">
                  <c:v>20</c:v>
                </c:pt>
                <c:pt idx="250">
                  <c:v>20</c:v>
                </c:pt>
                <c:pt idx="251">
                  <c:v>20</c:v>
                </c:pt>
                <c:pt idx="252">
                  <c:v>20</c:v>
                </c:pt>
                <c:pt idx="253">
                  <c:v>20</c:v>
                </c:pt>
                <c:pt idx="254">
                  <c:v>20</c:v>
                </c:pt>
                <c:pt idx="255">
                  <c:v>20</c:v>
                </c:pt>
                <c:pt idx="256">
                  <c:v>20</c:v>
                </c:pt>
                <c:pt idx="257">
                  <c:v>20</c:v>
                </c:pt>
                <c:pt idx="258">
                  <c:v>20</c:v>
                </c:pt>
                <c:pt idx="259">
                  <c:v>20</c:v>
                </c:pt>
                <c:pt idx="260">
                  <c:v>20</c:v>
                </c:pt>
                <c:pt idx="261">
                  <c:v>20</c:v>
                </c:pt>
                <c:pt idx="262">
                  <c:v>20</c:v>
                </c:pt>
                <c:pt idx="263">
                  <c:v>20</c:v>
                </c:pt>
                <c:pt idx="264">
                  <c:v>20</c:v>
                </c:pt>
                <c:pt idx="265">
                  <c:v>20</c:v>
                </c:pt>
                <c:pt idx="266">
                  <c:v>20</c:v>
                </c:pt>
                <c:pt idx="267">
                  <c:v>20</c:v>
                </c:pt>
                <c:pt idx="268">
                  <c:v>20</c:v>
                </c:pt>
                <c:pt idx="269">
                  <c:v>20</c:v>
                </c:pt>
                <c:pt idx="270">
                  <c:v>20</c:v>
                </c:pt>
                <c:pt idx="271">
                  <c:v>20</c:v>
                </c:pt>
                <c:pt idx="272">
                  <c:v>20</c:v>
                </c:pt>
                <c:pt idx="273">
                  <c:v>20</c:v>
                </c:pt>
                <c:pt idx="274">
                  <c:v>20</c:v>
                </c:pt>
                <c:pt idx="275">
                  <c:v>20</c:v>
                </c:pt>
                <c:pt idx="276">
                  <c:v>20</c:v>
                </c:pt>
                <c:pt idx="277">
                  <c:v>20</c:v>
                </c:pt>
                <c:pt idx="278">
                  <c:v>20</c:v>
                </c:pt>
                <c:pt idx="279">
                  <c:v>20</c:v>
                </c:pt>
                <c:pt idx="280">
                  <c:v>20</c:v>
                </c:pt>
                <c:pt idx="281">
                  <c:v>20</c:v>
                </c:pt>
                <c:pt idx="282">
                  <c:v>20</c:v>
                </c:pt>
                <c:pt idx="283">
                  <c:v>20</c:v>
                </c:pt>
                <c:pt idx="284">
                  <c:v>20</c:v>
                </c:pt>
                <c:pt idx="285">
                  <c:v>20</c:v>
                </c:pt>
                <c:pt idx="286">
                  <c:v>20</c:v>
                </c:pt>
                <c:pt idx="287">
                  <c:v>20</c:v>
                </c:pt>
                <c:pt idx="288">
                  <c:v>20</c:v>
                </c:pt>
                <c:pt idx="289">
                  <c:v>20</c:v>
                </c:pt>
                <c:pt idx="290">
                  <c:v>20</c:v>
                </c:pt>
                <c:pt idx="291">
                  <c:v>20</c:v>
                </c:pt>
                <c:pt idx="292">
                  <c:v>20</c:v>
                </c:pt>
                <c:pt idx="293">
                  <c:v>20</c:v>
                </c:pt>
                <c:pt idx="294">
                  <c:v>20</c:v>
                </c:pt>
                <c:pt idx="295">
                  <c:v>20</c:v>
                </c:pt>
                <c:pt idx="296">
                  <c:v>20</c:v>
                </c:pt>
                <c:pt idx="297">
                  <c:v>20</c:v>
                </c:pt>
                <c:pt idx="298">
                  <c:v>20</c:v>
                </c:pt>
                <c:pt idx="299">
                  <c:v>20</c:v>
                </c:pt>
                <c:pt idx="300">
                  <c:v>20</c:v>
                </c:pt>
                <c:pt idx="301">
                  <c:v>20</c:v>
                </c:pt>
                <c:pt idx="302">
                  <c:v>20</c:v>
                </c:pt>
                <c:pt idx="303">
                  <c:v>20</c:v>
                </c:pt>
                <c:pt idx="304">
                  <c:v>20</c:v>
                </c:pt>
                <c:pt idx="305">
                  <c:v>20</c:v>
                </c:pt>
                <c:pt idx="306">
                  <c:v>20</c:v>
                </c:pt>
                <c:pt idx="307">
                  <c:v>20</c:v>
                </c:pt>
                <c:pt idx="308">
                  <c:v>20</c:v>
                </c:pt>
                <c:pt idx="309">
                  <c:v>20</c:v>
                </c:pt>
                <c:pt idx="310">
                  <c:v>20</c:v>
                </c:pt>
                <c:pt idx="311">
                  <c:v>20</c:v>
                </c:pt>
                <c:pt idx="312">
                  <c:v>20</c:v>
                </c:pt>
                <c:pt idx="313">
                  <c:v>20</c:v>
                </c:pt>
                <c:pt idx="314">
                  <c:v>20</c:v>
                </c:pt>
                <c:pt idx="315">
                  <c:v>20</c:v>
                </c:pt>
                <c:pt idx="316">
                  <c:v>20</c:v>
                </c:pt>
                <c:pt idx="317">
                  <c:v>20</c:v>
                </c:pt>
                <c:pt idx="318">
                  <c:v>20</c:v>
                </c:pt>
                <c:pt idx="319">
                  <c:v>20</c:v>
                </c:pt>
                <c:pt idx="320">
                  <c:v>20</c:v>
                </c:pt>
                <c:pt idx="321">
                  <c:v>20</c:v>
                </c:pt>
                <c:pt idx="322">
                  <c:v>20</c:v>
                </c:pt>
                <c:pt idx="323">
                  <c:v>20</c:v>
                </c:pt>
                <c:pt idx="324">
                  <c:v>20</c:v>
                </c:pt>
                <c:pt idx="325">
                  <c:v>20</c:v>
                </c:pt>
                <c:pt idx="326">
                  <c:v>20</c:v>
                </c:pt>
                <c:pt idx="327">
                  <c:v>20</c:v>
                </c:pt>
                <c:pt idx="328">
                  <c:v>20</c:v>
                </c:pt>
                <c:pt idx="329">
                  <c:v>20</c:v>
                </c:pt>
                <c:pt idx="330">
                  <c:v>20</c:v>
                </c:pt>
                <c:pt idx="331">
                  <c:v>20</c:v>
                </c:pt>
                <c:pt idx="332">
                  <c:v>20</c:v>
                </c:pt>
                <c:pt idx="333">
                  <c:v>20</c:v>
                </c:pt>
                <c:pt idx="334">
                  <c:v>20</c:v>
                </c:pt>
                <c:pt idx="335">
                  <c:v>20</c:v>
                </c:pt>
                <c:pt idx="336">
                  <c:v>20</c:v>
                </c:pt>
                <c:pt idx="337">
                  <c:v>20</c:v>
                </c:pt>
                <c:pt idx="338">
                  <c:v>20</c:v>
                </c:pt>
                <c:pt idx="339">
                  <c:v>20</c:v>
                </c:pt>
                <c:pt idx="340">
                  <c:v>20</c:v>
                </c:pt>
                <c:pt idx="341">
                  <c:v>20</c:v>
                </c:pt>
                <c:pt idx="342">
                  <c:v>20</c:v>
                </c:pt>
                <c:pt idx="343">
                  <c:v>20</c:v>
                </c:pt>
                <c:pt idx="344">
                  <c:v>20</c:v>
                </c:pt>
                <c:pt idx="345">
                  <c:v>21</c:v>
                </c:pt>
                <c:pt idx="346">
                  <c:v>21</c:v>
                </c:pt>
                <c:pt idx="347">
                  <c:v>21</c:v>
                </c:pt>
                <c:pt idx="348">
                  <c:v>21</c:v>
                </c:pt>
                <c:pt idx="349">
                  <c:v>21</c:v>
                </c:pt>
                <c:pt idx="350">
                  <c:v>21</c:v>
                </c:pt>
                <c:pt idx="351">
                  <c:v>21</c:v>
                </c:pt>
                <c:pt idx="352">
                  <c:v>21</c:v>
                </c:pt>
                <c:pt idx="353">
                  <c:v>21</c:v>
                </c:pt>
                <c:pt idx="354">
                  <c:v>21</c:v>
                </c:pt>
                <c:pt idx="355">
                  <c:v>21</c:v>
                </c:pt>
                <c:pt idx="356">
                  <c:v>21</c:v>
                </c:pt>
                <c:pt idx="357">
                  <c:v>21</c:v>
                </c:pt>
                <c:pt idx="358">
                  <c:v>21</c:v>
                </c:pt>
                <c:pt idx="359">
                  <c:v>21</c:v>
                </c:pt>
                <c:pt idx="360">
                  <c:v>21</c:v>
                </c:pt>
                <c:pt idx="361">
                  <c:v>21</c:v>
                </c:pt>
                <c:pt idx="362">
                  <c:v>21</c:v>
                </c:pt>
                <c:pt idx="363">
                  <c:v>21</c:v>
                </c:pt>
                <c:pt idx="364">
                  <c:v>21</c:v>
                </c:pt>
                <c:pt idx="365">
                  <c:v>21</c:v>
                </c:pt>
                <c:pt idx="366">
                  <c:v>21</c:v>
                </c:pt>
                <c:pt idx="367">
                  <c:v>21</c:v>
                </c:pt>
                <c:pt idx="368">
                  <c:v>21</c:v>
                </c:pt>
                <c:pt idx="369">
                  <c:v>21</c:v>
                </c:pt>
                <c:pt idx="370">
                  <c:v>21</c:v>
                </c:pt>
                <c:pt idx="371">
                  <c:v>21</c:v>
                </c:pt>
                <c:pt idx="372">
                  <c:v>21</c:v>
                </c:pt>
                <c:pt idx="373">
                  <c:v>21</c:v>
                </c:pt>
                <c:pt idx="374">
                  <c:v>21</c:v>
                </c:pt>
                <c:pt idx="375">
                  <c:v>21</c:v>
                </c:pt>
                <c:pt idx="376">
                  <c:v>21</c:v>
                </c:pt>
                <c:pt idx="377">
                  <c:v>21</c:v>
                </c:pt>
                <c:pt idx="378">
                  <c:v>21</c:v>
                </c:pt>
                <c:pt idx="379">
                  <c:v>21</c:v>
                </c:pt>
                <c:pt idx="380">
                  <c:v>21</c:v>
                </c:pt>
                <c:pt idx="381">
                  <c:v>21</c:v>
                </c:pt>
                <c:pt idx="382">
                  <c:v>21</c:v>
                </c:pt>
                <c:pt idx="383">
                  <c:v>21</c:v>
                </c:pt>
                <c:pt idx="384">
                  <c:v>21</c:v>
                </c:pt>
                <c:pt idx="385">
                  <c:v>21</c:v>
                </c:pt>
                <c:pt idx="386">
                  <c:v>22</c:v>
                </c:pt>
                <c:pt idx="387">
                  <c:v>22</c:v>
                </c:pt>
                <c:pt idx="388">
                  <c:v>22</c:v>
                </c:pt>
                <c:pt idx="389">
                  <c:v>22</c:v>
                </c:pt>
                <c:pt idx="390">
                  <c:v>22</c:v>
                </c:pt>
                <c:pt idx="391">
                  <c:v>23</c:v>
                </c:pt>
                <c:pt idx="392">
                  <c:v>24</c:v>
                </c:pt>
              </c:numCache>
            </c:numRef>
          </c:xVal>
          <c:yVal>
            <c:numRef>
              <c:f>Sheet1!$F$2:$F$394</c:f>
              <c:numCache>
                <c:formatCode>General</c:formatCode>
                <c:ptCount val="393"/>
                <c:pt idx="0">
                  <c:v>30</c:v>
                </c:pt>
                <c:pt idx="1">
                  <c:v>29</c:v>
                </c:pt>
                <c:pt idx="2">
                  <c:v>27</c:v>
                </c:pt>
                <c:pt idx="3">
                  <c:v>28</c:v>
                </c:pt>
                <c:pt idx="4">
                  <c:v>28</c:v>
                </c:pt>
                <c:pt idx="5">
                  <c:v>28</c:v>
                </c:pt>
                <c:pt idx="6">
                  <c:v>32</c:v>
                </c:pt>
                <c:pt idx="7">
                  <c:v>31</c:v>
                </c:pt>
                <c:pt idx="8">
                  <c:v>31</c:v>
                </c:pt>
                <c:pt idx="9">
                  <c:v>30</c:v>
                </c:pt>
                <c:pt idx="10">
                  <c:v>29</c:v>
                </c:pt>
                <c:pt idx="11">
                  <c:v>31</c:v>
                </c:pt>
                <c:pt idx="12">
                  <c:v>33</c:v>
                </c:pt>
                <c:pt idx="13">
                  <c:v>34</c:v>
                </c:pt>
                <c:pt idx="14">
                  <c:v>31</c:v>
                </c:pt>
                <c:pt idx="15">
                  <c:v>30</c:v>
                </c:pt>
                <c:pt idx="16">
                  <c:v>30</c:v>
                </c:pt>
                <c:pt idx="17">
                  <c:v>29</c:v>
                </c:pt>
                <c:pt idx="18">
                  <c:v>31</c:v>
                </c:pt>
                <c:pt idx="19">
                  <c:v>31</c:v>
                </c:pt>
                <c:pt idx="20">
                  <c:v>32</c:v>
                </c:pt>
                <c:pt idx="21">
                  <c:v>29</c:v>
                </c:pt>
                <c:pt idx="22">
                  <c:v>32</c:v>
                </c:pt>
                <c:pt idx="23">
                  <c:v>32</c:v>
                </c:pt>
                <c:pt idx="24">
                  <c:v>30</c:v>
                </c:pt>
                <c:pt idx="25">
                  <c:v>31</c:v>
                </c:pt>
                <c:pt idx="26">
                  <c:v>32</c:v>
                </c:pt>
                <c:pt idx="27">
                  <c:v>33</c:v>
                </c:pt>
                <c:pt idx="28">
                  <c:v>33</c:v>
                </c:pt>
                <c:pt idx="29">
                  <c:v>32</c:v>
                </c:pt>
                <c:pt idx="30">
                  <c:v>32</c:v>
                </c:pt>
                <c:pt idx="31">
                  <c:v>33</c:v>
                </c:pt>
                <c:pt idx="32">
                  <c:v>31</c:v>
                </c:pt>
                <c:pt idx="33">
                  <c:v>31</c:v>
                </c:pt>
                <c:pt idx="34">
                  <c:v>31</c:v>
                </c:pt>
                <c:pt idx="35">
                  <c:v>32</c:v>
                </c:pt>
                <c:pt idx="36">
                  <c:v>32</c:v>
                </c:pt>
                <c:pt idx="37">
                  <c:v>34</c:v>
                </c:pt>
                <c:pt idx="38">
                  <c:v>30</c:v>
                </c:pt>
                <c:pt idx="39">
                  <c:v>31</c:v>
                </c:pt>
                <c:pt idx="40">
                  <c:v>31</c:v>
                </c:pt>
                <c:pt idx="41">
                  <c:v>32</c:v>
                </c:pt>
                <c:pt idx="42">
                  <c:v>33</c:v>
                </c:pt>
                <c:pt idx="43">
                  <c:v>34</c:v>
                </c:pt>
                <c:pt idx="44">
                  <c:v>32</c:v>
                </c:pt>
                <c:pt idx="45">
                  <c:v>30</c:v>
                </c:pt>
                <c:pt idx="46">
                  <c:v>30</c:v>
                </c:pt>
                <c:pt idx="47">
                  <c:v>32</c:v>
                </c:pt>
                <c:pt idx="48">
                  <c:v>30</c:v>
                </c:pt>
                <c:pt idx="49">
                  <c:v>31</c:v>
                </c:pt>
                <c:pt idx="50">
                  <c:v>32</c:v>
                </c:pt>
                <c:pt idx="51">
                  <c:v>32</c:v>
                </c:pt>
                <c:pt idx="52">
                  <c:v>29</c:v>
                </c:pt>
                <c:pt idx="53">
                  <c:v>31</c:v>
                </c:pt>
                <c:pt idx="54">
                  <c:v>34</c:v>
                </c:pt>
                <c:pt idx="55">
                  <c:v>33</c:v>
                </c:pt>
                <c:pt idx="56">
                  <c:v>30</c:v>
                </c:pt>
                <c:pt idx="57">
                  <c:v>32</c:v>
                </c:pt>
                <c:pt idx="58">
                  <c:v>31</c:v>
                </c:pt>
                <c:pt idx="59">
                  <c:v>31</c:v>
                </c:pt>
                <c:pt idx="60">
                  <c:v>29</c:v>
                </c:pt>
                <c:pt idx="61">
                  <c:v>29</c:v>
                </c:pt>
                <c:pt idx="62">
                  <c:v>33</c:v>
                </c:pt>
                <c:pt idx="63">
                  <c:v>29</c:v>
                </c:pt>
                <c:pt idx="64">
                  <c:v>31</c:v>
                </c:pt>
                <c:pt idx="65">
                  <c:v>31</c:v>
                </c:pt>
                <c:pt idx="66">
                  <c:v>33</c:v>
                </c:pt>
                <c:pt idx="67">
                  <c:v>30</c:v>
                </c:pt>
                <c:pt idx="68">
                  <c:v>32</c:v>
                </c:pt>
                <c:pt idx="69">
                  <c:v>32</c:v>
                </c:pt>
                <c:pt idx="70">
                  <c:v>30</c:v>
                </c:pt>
                <c:pt idx="71">
                  <c:v>31</c:v>
                </c:pt>
                <c:pt idx="72">
                  <c:v>32</c:v>
                </c:pt>
                <c:pt idx="73">
                  <c:v>29</c:v>
                </c:pt>
                <c:pt idx="74">
                  <c:v>31</c:v>
                </c:pt>
                <c:pt idx="75">
                  <c:v>31</c:v>
                </c:pt>
                <c:pt idx="76">
                  <c:v>30</c:v>
                </c:pt>
                <c:pt idx="77">
                  <c:v>31</c:v>
                </c:pt>
                <c:pt idx="78">
                  <c:v>31</c:v>
                </c:pt>
                <c:pt idx="79">
                  <c:v>31</c:v>
                </c:pt>
                <c:pt idx="80">
                  <c:v>32</c:v>
                </c:pt>
                <c:pt idx="81">
                  <c:v>30</c:v>
                </c:pt>
                <c:pt idx="82">
                  <c:v>31</c:v>
                </c:pt>
                <c:pt idx="83">
                  <c:v>30</c:v>
                </c:pt>
                <c:pt idx="84">
                  <c:v>31</c:v>
                </c:pt>
                <c:pt idx="85">
                  <c:v>31</c:v>
                </c:pt>
                <c:pt idx="86">
                  <c:v>30</c:v>
                </c:pt>
                <c:pt idx="87">
                  <c:v>30</c:v>
                </c:pt>
                <c:pt idx="88">
                  <c:v>32</c:v>
                </c:pt>
                <c:pt idx="89">
                  <c:v>30</c:v>
                </c:pt>
                <c:pt idx="90">
                  <c:v>32</c:v>
                </c:pt>
                <c:pt idx="91">
                  <c:v>29</c:v>
                </c:pt>
                <c:pt idx="92">
                  <c:v>30</c:v>
                </c:pt>
                <c:pt idx="93">
                  <c:v>31</c:v>
                </c:pt>
                <c:pt idx="94">
                  <c:v>32</c:v>
                </c:pt>
                <c:pt idx="95">
                  <c:v>30</c:v>
                </c:pt>
                <c:pt idx="96">
                  <c:v>29</c:v>
                </c:pt>
                <c:pt idx="97">
                  <c:v>31</c:v>
                </c:pt>
                <c:pt idx="98">
                  <c:v>32</c:v>
                </c:pt>
                <c:pt idx="99">
                  <c:v>30</c:v>
                </c:pt>
                <c:pt idx="100">
                  <c:v>31</c:v>
                </c:pt>
                <c:pt idx="101">
                  <c:v>30</c:v>
                </c:pt>
                <c:pt idx="102">
                  <c:v>31</c:v>
                </c:pt>
                <c:pt idx="103">
                  <c:v>35</c:v>
                </c:pt>
                <c:pt idx="104">
                  <c:v>31</c:v>
                </c:pt>
                <c:pt idx="105">
                  <c:v>31</c:v>
                </c:pt>
                <c:pt idx="106">
                  <c:v>33</c:v>
                </c:pt>
                <c:pt idx="107">
                  <c:v>32</c:v>
                </c:pt>
                <c:pt idx="108">
                  <c:v>31</c:v>
                </c:pt>
                <c:pt idx="109">
                  <c:v>32</c:v>
                </c:pt>
                <c:pt idx="110">
                  <c:v>29</c:v>
                </c:pt>
                <c:pt idx="111">
                  <c:v>33</c:v>
                </c:pt>
                <c:pt idx="112">
                  <c:v>29</c:v>
                </c:pt>
                <c:pt idx="113">
                  <c:v>31</c:v>
                </c:pt>
                <c:pt idx="114">
                  <c:v>32</c:v>
                </c:pt>
                <c:pt idx="115">
                  <c:v>30</c:v>
                </c:pt>
                <c:pt idx="116">
                  <c:v>31</c:v>
                </c:pt>
                <c:pt idx="117">
                  <c:v>31</c:v>
                </c:pt>
                <c:pt idx="118">
                  <c:v>30</c:v>
                </c:pt>
                <c:pt idx="119">
                  <c:v>32</c:v>
                </c:pt>
                <c:pt idx="120">
                  <c:v>29</c:v>
                </c:pt>
                <c:pt idx="121">
                  <c:v>31</c:v>
                </c:pt>
                <c:pt idx="122">
                  <c:v>31</c:v>
                </c:pt>
                <c:pt idx="123">
                  <c:v>30</c:v>
                </c:pt>
                <c:pt idx="124">
                  <c:v>31</c:v>
                </c:pt>
                <c:pt idx="125">
                  <c:v>31</c:v>
                </c:pt>
                <c:pt idx="126">
                  <c:v>30</c:v>
                </c:pt>
                <c:pt idx="127">
                  <c:v>30</c:v>
                </c:pt>
                <c:pt idx="128">
                  <c:v>31</c:v>
                </c:pt>
                <c:pt idx="129">
                  <c:v>32</c:v>
                </c:pt>
                <c:pt idx="130">
                  <c:v>30</c:v>
                </c:pt>
                <c:pt idx="131">
                  <c:v>33</c:v>
                </c:pt>
                <c:pt idx="132">
                  <c:v>30</c:v>
                </c:pt>
                <c:pt idx="133">
                  <c:v>28</c:v>
                </c:pt>
                <c:pt idx="134">
                  <c:v>31</c:v>
                </c:pt>
                <c:pt idx="135">
                  <c:v>31</c:v>
                </c:pt>
                <c:pt idx="136">
                  <c:v>32</c:v>
                </c:pt>
                <c:pt idx="137">
                  <c:v>31</c:v>
                </c:pt>
                <c:pt idx="138">
                  <c:v>33</c:v>
                </c:pt>
                <c:pt idx="139">
                  <c:v>31</c:v>
                </c:pt>
                <c:pt idx="140">
                  <c:v>30</c:v>
                </c:pt>
                <c:pt idx="141">
                  <c:v>29</c:v>
                </c:pt>
                <c:pt idx="142">
                  <c:v>33</c:v>
                </c:pt>
                <c:pt idx="143">
                  <c:v>30</c:v>
                </c:pt>
                <c:pt idx="144">
                  <c:v>31</c:v>
                </c:pt>
                <c:pt idx="145">
                  <c:v>31</c:v>
                </c:pt>
                <c:pt idx="146">
                  <c:v>34</c:v>
                </c:pt>
                <c:pt idx="147">
                  <c:v>32</c:v>
                </c:pt>
                <c:pt idx="148">
                  <c:v>29</c:v>
                </c:pt>
                <c:pt idx="149">
                  <c:v>33</c:v>
                </c:pt>
                <c:pt idx="150">
                  <c:v>29</c:v>
                </c:pt>
                <c:pt idx="151">
                  <c:v>31</c:v>
                </c:pt>
                <c:pt idx="152">
                  <c:v>32</c:v>
                </c:pt>
                <c:pt idx="153">
                  <c:v>33</c:v>
                </c:pt>
                <c:pt idx="154">
                  <c:v>30</c:v>
                </c:pt>
                <c:pt idx="155">
                  <c:v>31</c:v>
                </c:pt>
                <c:pt idx="156">
                  <c:v>35</c:v>
                </c:pt>
                <c:pt idx="157">
                  <c:v>31</c:v>
                </c:pt>
                <c:pt idx="158">
                  <c:v>31</c:v>
                </c:pt>
                <c:pt idx="159">
                  <c:v>32</c:v>
                </c:pt>
                <c:pt idx="160">
                  <c:v>31</c:v>
                </c:pt>
                <c:pt idx="161">
                  <c:v>33</c:v>
                </c:pt>
                <c:pt idx="162">
                  <c:v>29</c:v>
                </c:pt>
                <c:pt idx="163">
                  <c:v>32</c:v>
                </c:pt>
                <c:pt idx="164">
                  <c:v>35</c:v>
                </c:pt>
                <c:pt idx="165">
                  <c:v>29</c:v>
                </c:pt>
                <c:pt idx="166">
                  <c:v>30</c:v>
                </c:pt>
                <c:pt idx="167">
                  <c:v>31</c:v>
                </c:pt>
                <c:pt idx="168">
                  <c:v>29</c:v>
                </c:pt>
                <c:pt idx="169">
                  <c:v>29</c:v>
                </c:pt>
                <c:pt idx="170">
                  <c:v>32</c:v>
                </c:pt>
                <c:pt idx="171">
                  <c:v>31</c:v>
                </c:pt>
                <c:pt idx="172">
                  <c:v>27</c:v>
                </c:pt>
                <c:pt idx="173">
                  <c:v>32</c:v>
                </c:pt>
                <c:pt idx="174">
                  <c:v>29</c:v>
                </c:pt>
                <c:pt idx="175">
                  <c:v>31</c:v>
                </c:pt>
                <c:pt idx="176">
                  <c:v>29</c:v>
                </c:pt>
                <c:pt idx="177">
                  <c:v>31</c:v>
                </c:pt>
                <c:pt idx="178">
                  <c:v>31</c:v>
                </c:pt>
                <c:pt idx="179">
                  <c:v>30</c:v>
                </c:pt>
                <c:pt idx="180">
                  <c:v>32</c:v>
                </c:pt>
                <c:pt idx="181">
                  <c:v>32</c:v>
                </c:pt>
                <c:pt idx="182">
                  <c:v>34</c:v>
                </c:pt>
                <c:pt idx="183">
                  <c:v>32</c:v>
                </c:pt>
                <c:pt idx="184">
                  <c:v>31</c:v>
                </c:pt>
                <c:pt idx="185">
                  <c:v>30</c:v>
                </c:pt>
                <c:pt idx="186">
                  <c:v>33</c:v>
                </c:pt>
                <c:pt idx="187">
                  <c:v>34</c:v>
                </c:pt>
                <c:pt idx="188">
                  <c:v>34</c:v>
                </c:pt>
                <c:pt idx="189">
                  <c:v>30</c:v>
                </c:pt>
                <c:pt idx="190">
                  <c:v>32</c:v>
                </c:pt>
                <c:pt idx="191">
                  <c:v>32</c:v>
                </c:pt>
                <c:pt idx="192">
                  <c:v>30</c:v>
                </c:pt>
                <c:pt idx="193">
                  <c:v>33</c:v>
                </c:pt>
                <c:pt idx="194">
                  <c:v>29</c:v>
                </c:pt>
                <c:pt idx="195">
                  <c:v>30</c:v>
                </c:pt>
                <c:pt idx="196">
                  <c:v>27</c:v>
                </c:pt>
                <c:pt idx="197">
                  <c:v>29</c:v>
                </c:pt>
                <c:pt idx="198">
                  <c:v>29</c:v>
                </c:pt>
                <c:pt idx="199">
                  <c:v>33</c:v>
                </c:pt>
                <c:pt idx="200">
                  <c:v>29</c:v>
                </c:pt>
                <c:pt idx="201">
                  <c:v>31</c:v>
                </c:pt>
                <c:pt idx="202">
                  <c:v>32</c:v>
                </c:pt>
                <c:pt idx="203">
                  <c:v>30</c:v>
                </c:pt>
                <c:pt idx="204">
                  <c:v>30</c:v>
                </c:pt>
                <c:pt idx="205">
                  <c:v>32</c:v>
                </c:pt>
                <c:pt idx="206">
                  <c:v>30</c:v>
                </c:pt>
                <c:pt idx="207">
                  <c:v>31</c:v>
                </c:pt>
                <c:pt idx="208">
                  <c:v>30</c:v>
                </c:pt>
                <c:pt idx="209">
                  <c:v>29</c:v>
                </c:pt>
                <c:pt idx="210">
                  <c:v>33</c:v>
                </c:pt>
                <c:pt idx="211">
                  <c:v>31</c:v>
                </c:pt>
                <c:pt idx="212">
                  <c:v>29</c:v>
                </c:pt>
                <c:pt idx="213">
                  <c:v>33</c:v>
                </c:pt>
                <c:pt idx="214">
                  <c:v>31</c:v>
                </c:pt>
                <c:pt idx="215">
                  <c:v>33</c:v>
                </c:pt>
                <c:pt idx="216">
                  <c:v>32</c:v>
                </c:pt>
                <c:pt idx="217">
                  <c:v>34</c:v>
                </c:pt>
                <c:pt idx="218">
                  <c:v>34</c:v>
                </c:pt>
                <c:pt idx="219">
                  <c:v>30</c:v>
                </c:pt>
                <c:pt idx="220">
                  <c:v>33</c:v>
                </c:pt>
                <c:pt idx="221">
                  <c:v>29</c:v>
                </c:pt>
                <c:pt idx="222">
                  <c:v>31</c:v>
                </c:pt>
                <c:pt idx="223">
                  <c:v>30</c:v>
                </c:pt>
                <c:pt idx="224">
                  <c:v>32</c:v>
                </c:pt>
                <c:pt idx="225">
                  <c:v>30</c:v>
                </c:pt>
                <c:pt idx="226">
                  <c:v>31</c:v>
                </c:pt>
                <c:pt idx="227">
                  <c:v>31</c:v>
                </c:pt>
                <c:pt idx="228">
                  <c:v>30</c:v>
                </c:pt>
                <c:pt idx="229">
                  <c:v>30</c:v>
                </c:pt>
                <c:pt idx="230">
                  <c:v>30</c:v>
                </c:pt>
                <c:pt idx="231">
                  <c:v>31</c:v>
                </c:pt>
                <c:pt idx="232">
                  <c:v>31</c:v>
                </c:pt>
                <c:pt idx="233">
                  <c:v>30</c:v>
                </c:pt>
                <c:pt idx="234">
                  <c:v>31</c:v>
                </c:pt>
                <c:pt idx="235">
                  <c:v>29</c:v>
                </c:pt>
                <c:pt idx="236">
                  <c:v>31</c:v>
                </c:pt>
                <c:pt idx="237">
                  <c:v>32</c:v>
                </c:pt>
                <c:pt idx="238">
                  <c:v>35</c:v>
                </c:pt>
                <c:pt idx="239">
                  <c:v>30</c:v>
                </c:pt>
                <c:pt idx="240">
                  <c:v>33</c:v>
                </c:pt>
                <c:pt idx="241">
                  <c:v>30</c:v>
                </c:pt>
                <c:pt idx="242">
                  <c:v>29</c:v>
                </c:pt>
                <c:pt idx="243">
                  <c:v>30</c:v>
                </c:pt>
                <c:pt idx="244">
                  <c:v>32</c:v>
                </c:pt>
                <c:pt idx="245">
                  <c:v>33</c:v>
                </c:pt>
                <c:pt idx="246">
                  <c:v>33</c:v>
                </c:pt>
                <c:pt idx="247">
                  <c:v>33</c:v>
                </c:pt>
                <c:pt idx="248">
                  <c:v>31</c:v>
                </c:pt>
                <c:pt idx="249">
                  <c:v>30</c:v>
                </c:pt>
                <c:pt idx="250">
                  <c:v>34</c:v>
                </c:pt>
                <c:pt idx="251">
                  <c:v>30</c:v>
                </c:pt>
                <c:pt idx="252">
                  <c:v>30</c:v>
                </c:pt>
                <c:pt idx="253">
                  <c:v>30</c:v>
                </c:pt>
                <c:pt idx="254">
                  <c:v>33</c:v>
                </c:pt>
                <c:pt idx="255">
                  <c:v>32</c:v>
                </c:pt>
                <c:pt idx="256">
                  <c:v>33</c:v>
                </c:pt>
                <c:pt idx="257">
                  <c:v>30</c:v>
                </c:pt>
                <c:pt idx="258">
                  <c:v>34</c:v>
                </c:pt>
                <c:pt idx="259">
                  <c:v>29</c:v>
                </c:pt>
                <c:pt idx="260">
                  <c:v>30</c:v>
                </c:pt>
                <c:pt idx="261">
                  <c:v>30</c:v>
                </c:pt>
                <c:pt idx="262">
                  <c:v>34</c:v>
                </c:pt>
                <c:pt idx="263">
                  <c:v>30</c:v>
                </c:pt>
                <c:pt idx="264">
                  <c:v>28</c:v>
                </c:pt>
                <c:pt idx="265">
                  <c:v>30</c:v>
                </c:pt>
                <c:pt idx="266">
                  <c:v>31</c:v>
                </c:pt>
                <c:pt idx="267">
                  <c:v>30</c:v>
                </c:pt>
                <c:pt idx="268">
                  <c:v>34</c:v>
                </c:pt>
                <c:pt idx="269">
                  <c:v>29</c:v>
                </c:pt>
                <c:pt idx="270">
                  <c:v>28</c:v>
                </c:pt>
                <c:pt idx="271">
                  <c:v>30</c:v>
                </c:pt>
                <c:pt idx="272">
                  <c:v>29</c:v>
                </c:pt>
                <c:pt idx="273">
                  <c:v>30</c:v>
                </c:pt>
                <c:pt idx="274">
                  <c:v>30</c:v>
                </c:pt>
                <c:pt idx="275">
                  <c:v>31</c:v>
                </c:pt>
                <c:pt idx="276">
                  <c:v>31</c:v>
                </c:pt>
                <c:pt idx="277">
                  <c:v>30</c:v>
                </c:pt>
                <c:pt idx="278">
                  <c:v>31</c:v>
                </c:pt>
                <c:pt idx="279">
                  <c:v>29</c:v>
                </c:pt>
                <c:pt idx="280">
                  <c:v>34</c:v>
                </c:pt>
                <c:pt idx="281">
                  <c:v>29</c:v>
                </c:pt>
                <c:pt idx="282">
                  <c:v>33</c:v>
                </c:pt>
                <c:pt idx="283">
                  <c:v>31</c:v>
                </c:pt>
                <c:pt idx="284">
                  <c:v>33</c:v>
                </c:pt>
                <c:pt idx="285">
                  <c:v>33</c:v>
                </c:pt>
                <c:pt idx="286">
                  <c:v>30</c:v>
                </c:pt>
                <c:pt idx="287">
                  <c:v>32</c:v>
                </c:pt>
                <c:pt idx="288">
                  <c:v>30</c:v>
                </c:pt>
                <c:pt idx="289">
                  <c:v>30</c:v>
                </c:pt>
                <c:pt idx="290">
                  <c:v>30</c:v>
                </c:pt>
                <c:pt idx="291">
                  <c:v>31</c:v>
                </c:pt>
                <c:pt idx="292">
                  <c:v>32</c:v>
                </c:pt>
                <c:pt idx="293">
                  <c:v>31</c:v>
                </c:pt>
                <c:pt idx="294">
                  <c:v>31</c:v>
                </c:pt>
                <c:pt idx="295">
                  <c:v>30</c:v>
                </c:pt>
                <c:pt idx="296">
                  <c:v>30</c:v>
                </c:pt>
                <c:pt idx="297">
                  <c:v>30</c:v>
                </c:pt>
                <c:pt idx="298">
                  <c:v>31</c:v>
                </c:pt>
                <c:pt idx="299">
                  <c:v>32</c:v>
                </c:pt>
                <c:pt idx="300">
                  <c:v>30</c:v>
                </c:pt>
                <c:pt idx="301">
                  <c:v>32</c:v>
                </c:pt>
                <c:pt idx="302">
                  <c:v>31</c:v>
                </c:pt>
                <c:pt idx="303">
                  <c:v>30</c:v>
                </c:pt>
                <c:pt idx="304">
                  <c:v>32</c:v>
                </c:pt>
                <c:pt idx="305">
                  <c:v>34</c:v>
                </c:pt>
                <c:pt idx="306">
                  <c:v>31</c:v>
                </c:pt>
                <c:pt idx="307">
                  <c:v>31</c:v>
                </c:pt>
                <c:pt idx="308">
                  <c:v>30</c:v>
                </c:pt>
                <c:pt idx="309">
                  <c:v>28</c:v>
                </c:pt>
                <c:pt idx="310">
                  <c:v>30</c:v>
                </c:pt>
                <c:pt idx="311">
                  <c:v>31</c:v>
                </c:pt>
                <c:pt idx="312">
                  <c:v>31</c:v>
                </c:pt>
                <c:pt idx="313">
                  <c:v>30</c:v>
                </c:pt>
                <c:pt idx="314">
                  <c:v>29</c:v>
                </c:pt>
                <c:pt idx="315">
                  <c:v>29</c:v>
                </c:pt>
                <c:pt idx="316">
                  <c:v>29</c:v>
                </c:pt>
                <c:pt idx="317">
                  <c:v>29</c:v>
                </c:pt>
                <c:pt idx="318">
                  <c:v>31</c:v>
                </c:pt>
                <c:pt idx="319">
                  <c:v>30</c:v>
                </c:pt>
                <c:pt idx="320">
                  <c:v>31</c:v>
                </c:pt>
                <c:pt idx="321">
                  <c:v>30</c:v>
                </c:pt>
                <c:pt idx="322">
                  <c:v>32</c:v>
                </c:pt>
                <c:pt idx="323">
                  <c:v>29</c:v>
                </c:pt>
                <c:pt idx="324">
                  <c:v>31</c:v>
                </c:pt>
                <c:pt idx="325">
                  <c:v>30</c:v>
                </c:pt>
                <c:pt idx="326">
                  <c:v>30</c:v>
                </c:pt>
                <c:pt idx="327">
                  <c:v>30</c:v>
                </c:pt>
                <c:pt idx="328">
                  <c:v>30</c:v>
                </c:pt>
                <c:pt idx="329">
                  <c:v>31</c:v>
                </c:pt>
                <c:pt idx="330">
                  <c:v>32</c:v>
                </c:pt>
                <c:pt idx="331">
                  <c:v>30</c:v>
                </c:pt>
                <c:pt idx="332">
                  <c:v>33</c:v>
                </c:pt>
                <c:pt idx="333">
                  <c:v>32</c:v>
                </c:pt>
                <c:pt idx="334">
                  <c:v>32</c:v>
                </c:pt>
                <c:pt idx="335">
                  <c:v>29</c:v>
                </c:pt>
                <c:pt idx="336">
                  <c:v>30</c:v>
                </c:pt>
                <c:pt idx="337">
                  <c:v>30</c:v>
                </c:pt>
                <c:pt idx="338">
                  <c:v>30</c:v>
                </c:pt>
                <c:pt idx="339">
                  <c:v>31</c:v>
                </c:pt>
                <c:pt idx="340">
                  <c:v>31</c:v>
                </c:pt>
                <c:pt idx="341">
                  <c:v>31</c:v>
                </c:pt>
                <c:pt idx="342">
                  <c:v>34</c:v>
                </c:pt>
                <c:pt idx="343">
                  <c:v>29</c:v>
                </c:pt>
                <c:pt idx="344">
                  <c:v>31</c:v>
                </c:pt>
                <c:pt idx="345">
                  <c:v>34</c:v>
                </c:pt>
                <c:pt idx="346">
                  <c:v>32</c:v>
                </c:pt>
                <c:pt idx="347">
                  <c:v>33</c:v>
                </c:pt>
                <c:pt idx="348">
                  <c:v>32</c:v>
                </c:pt>
                <c:pt idx="349">
                  <c:v>33</c:v>
                </c:pt>
                <c:pt idx="350">
                  <c:v>31</c:v>
                </c:pt>
                <c:pt idx="351">
                  <c:v>32</c:v>
                </c:pt>
                <c:pt idx="352">
                  <c:v>34</c:v>
                </c:pt>
                <c:pt idx="353">
                  <c:v>33</c:v>
                </c:pt>
                <c:pt idx="354">
                  <c:v>32</c:v>
                </c:pt>
                <c:pt idx="355">
                  <c:v>34</c:v>
                </c:pt>
                <c:pt idx="356">
                  <c:v>33</c:v>
                </c:pt>
                <c:pt idx="357">
                  <c:v>34</c:v>
                </c:pt>
                <c:pt idx="358">
                  <c:v>33</c:v>
                </c:pt>
                <c:pt idx="359">
                  <c:v>34</c:v>
                </c:pt>
                <c:pt idx="360">
                  <c:v>33</c:v>
                </c:pt>
                <c:pt idx="361">
                  <c:v>32</c:v>
                </c:pt>
                <c:pt idx="362">
                  <c:v>34</c:v>
                </c:pt>
                <c:pt idx="363">
                  <c:v>33</c:v>
                </c:pt>
                <c:pt idx="364">
                  <c:v>32</c:v>
                </c:pt>
                <c:pt idx="365">
                  <c:v>35</c:v>
                </c:pt>
                <c:pt idx="366">
                  <c:v>32</c:v>
                </c:pt>
                <c:pt idx="367">
                  <c:v>33</c:v>
                </c:pt>
                <c:pt idx="368">
                  <c:v>32</c:v>
                </c:pt>
                <c:pt idx="369">
                  <c:v>31</c:v>
                </c:pt>
                <c:pt idx="370">
                  <c:v>31</c:v>
                </c:pt>
                <c:pt idx="371">
                  <c:v>31</c:v>
                </c:pt>
                <c:pt idx="372">
                  <c:v>33</c:v>
                </c:pt>
                <c:pt idx="373">
                  <c:v>33</c:v>
                </c:pt>
                <c:pt idx="374">
                  <c:v>32</c:v>
                </c:pt>
                <c:pt idx="375">
                  <c:v>32</c:v>
                </c:pt>
                <c:pt idx="376">
                  <c:v>33</c:v>
                </c:pt>
                <c:pt idx="377">
                  <c:v>32</c:v>
                </c:pt>
                <c:pt idx="378">
                  <c:v>32</c:v>
                </c:pt>
                <c:pt idx="379">
                  <c:v>32</c:v>
                </c:pt>
                <c:pt idx="380">
                  <c:v>32</c:v>
                </c:pt>
                <c:pt idx="381">
                  <c:v>33</c:v>
                </c:pt>
                <c:pt idx="382">
                  <c:v>33</c:v>
                </c:pt>
                <c:pt idx="383">
                  <c:v>32</c:v>
                </c:pt>
                <c:pt idx="384">
                  <c:v>31</c:v>
                </c:pt>
                <c:pt idx="385">
                  <c:v>37</c:v>
                </c:pt>
                <c:pt idx="386">
                  <c:v>37</c:v>
                </c:pt>
                <c:pt idx="387">
                  <c:v>34</c:v>
                </c:pt>
                <c:pt idx="388">
                  <c:v>38</c:v>
                </c:pt>
                <c:pt idx="389">
                  <c:v>33</c:v>
                </c:pt>
                <c:pt idx="390">
                  <c:v>36</c:v>
                </c:pt>
                <c:pt idx="391">
                  <c:v>40</c:v>
                </c:pt>
                <c:pt idx="392">
                  <c:v>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56D-4544-BA0E-FD7C26E37B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6118272"/>
        <c:axId val="376119912"/>
      </c:scatterChart>
      <c:valAx>
        <c:axId val="376118272"/>
        <c:scaling>
          <c:orientation val="minMax"/>
          <c:min val="17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119912"/>
        <c:crosses val="autoZero"/>
        <c:crossBetween val="midCat"/>
      </c:valAx>
      <c:valAx>
        <c:axId val="376119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1182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938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46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180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43608-8121-4E6B-86E0-EA491968C9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1AC6EB-2CDE-4326-A3AD-4FD49F2124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D8213-5A4A-47CE-A160-E49B91B85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753F7-88F3-49F3-A11B-0492A9CA2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73736-F919-4E79-AD2F-8A218AFEB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032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AB798-95D2-4F9E-845A-ABD8E2276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456FB-CA0C-42CC-8A6B-40054EAF6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F8E43-DCD8-4AFB-A25E-747EAC585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06297-04F4-4DA9-A69B-88149B4D4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2C2C0-AB04-4F85-BF81-37EB8D98C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093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2D20B-E4AC-4BDE-BAC8-1824974D4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8D360-F023-4A05-B609-E8DBB8D1E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704C25-4CE3-421F-B75F-3DCE781FC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2947F-E05B-4F29-B918-2AEB3B319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A003A-D946-4B5A-8771-4D9B6D3D2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287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BD86-9CA6-4CDC-8DD4-19088C187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B26F0-C730-4307-ACB2-E1B67104A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AE04E7-166B-4B4B-8E05-EACAA1AD3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38B7FE-292B-499E-B2FF-954A59289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23311-B842-4BBD-8D67-89B87A702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A71769-0918-41B5-A87E-B4BD44B8A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5001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45702-4CA8-458B-A771-43A7D5E69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C84E8-04A4-465F-85C1-56125E9779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51F15F-1668-4CF6-99A1-9B92F1B0D7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96E72E-222A-4CFF-88B5-16C729C264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A177CB-EDBD-4529-B3CE-A6F6B71F9A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EEE55D-1223-4B3E-915E-E14FD362C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7DA5B4-DBDC-4567-A09F-3B4183A8E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E0DA74-8EBB-4244-A4E7-7292C4ECF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04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B0092-89CF-491D-A946-DF30CB395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6BDD10-DF15-4369-BBBC-A7B5B56B6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F2BF9C-7839-488A-8AAD-7DC94468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22BB65-AE76-4BBA-8511-1B0A97CED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71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5AD154-E023-4D1B-9743-EFF42D581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A08305-0CED-4566-B301-4188359A9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2BC69E-CD3D-45AB-823D-5148C3FD0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026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4DF78-6D18-4B79-A2A6-0024B331C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CB8A3-3BB2-4563-B6DE-DA3CCBD55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8D287-7931-4641-9A92-E583F3108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C2C48-4E5B-4E18-8995-77B984D1A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ECB0F1-7599-4395-B35B-C98080737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AB4918-C936-41C8-BD83-37CF8BB6F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188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5237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45F30-5869-4087-9651-C9FC908E3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135914-DF30-4E41-94E4-2038CF0C4A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AD5495-F388-4C70-B9DD-4015DAF8A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A41513-25BF-4302-A1FF-8C3ED6378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8479DE-25F9-480F-AEC7-8B9A181EE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A869FC-C7E6-41A3-A90B-62E8D0DC7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244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50ADA-9F2B-4789-A156-B553305B2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140D36-1015-40E5-90E6-1630274C0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A5D84-BB37-4F82-B644-3FB0F8F64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35616-6555-4B59-AB8E-E887DAABA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A5A79-E3DD-4F54-919D-FBFA91A87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028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D608EF-229E-41D9-9872-09663A3A1C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6B9771-98BD-461C-82B7-8306DD3BCB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375FA-4981-4E36-94DA-AF4889B1B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ABDF2-C1EA-4474-B5BD-59FF8189A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D7628-813E-4FA1-A035-C4FBC06B7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95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01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008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55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32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505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81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016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963E1-1D6A-461E-B124-6B9ED7A90B0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658FD-53AC-4CBA-8E32-A6E2ABFD83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458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9B6E22-43F2-4A80-807D-6AB5DD80D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7761C7-0C30-45C7-9A78-86037376C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66CE1-E675-4EC4-B223-3D325441B0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55C3B-8883-485A-A025-89C81052BE88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70D87-A97B-4B47-A226-AC3F4718D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A3D28-4EC3-4586-8F31-18E84B9E32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8B7F6-B4E5-45BD-B257-4C22C6264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953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AF459-67DE-47D8-B4AC-CB3A902A00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(short) Femur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29B77-E42F-40F7-8B03-565B2746F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CARIS Meeting. November 2019</a:t>
            </a:r>
          </a:p>
          <a:p>
            <a:r>
              <a:rPr lang="en-GB" sz="4000" dirty="0"/>
              <a:t> North Wales</a:t>
            </a:r>
          </a:p>
        </p:txBody>
      </p:sp>
    </p:spTree>
    <p:extLst>
      <p:ext uri="{BB962C8B-B14F-4D97-AF65-F5344CB8AC3E}">
        <p14:creationId xmlns:p14="http://schemas.microsoft.com/office/powerpoint/2010/main" val="1208209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Data collection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One third of hospital case note numbers were not recognised by RADIS, and name search was used which showed no entry for case note or another case note number.</a:t>
            </a:r>
          </a:p>
          <a:p>
            <a:r>
              <a:rPr lang="en-GB" dirty="0"/>
              <a:t>Errors of case note number, transcription and spelling were common</a:t>
            </a:r>
          </a:p>
          <a:p>
            <a:r>
              <a:rPr lang="en-GB" dirty="0"/>
              <a:t>All multiple births, stillbirth and miscarriages and known anomalies on scan or at birth were excluded</a:t>
            </a:r>
          </a:p>
          <a:p>
            <a:r>
              <a:rPr lang="en-GB" dirty="0"/>
              <a:t>Data was not available for women where the anomaly scan was performed out of area, e.g. Deeside, Powys or women who came to Wrexham as I.U. transfer</a:t>
            </a:r>
          </a:p>
          <a:p>
            <a:r>
              <a:rPr lang="en-GB" dirty="0"/>
              <a:t>Data was not used from anomaly scan when HC and FL were performed at different times due to rescan being required (e.g. high BMI)</a:t>
            </a:r>
          </a:p>
        </p:txBody>
      </p:sp>
    </p:spTree>
    <p:extLst>
      <p:ext uri="{BB962C8B-B14F-4D97-AF65-F5344CB8AC3E}">
        <p14:creationId xmlns:p14="http://schemas.microsoft.com/office/powerpoint/2010/main" val="4130264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8662961-9296-4CED-8D3B-ECD4959951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8711979"/>
              </p:ext>
            </p:extLst>
          </p:nvPr>
        </p:nvGraphicFramePr>
        <p:xfrm>
          <a:off x="788504" y="583096"/>
          <a:ext cx="10356574" cy="5502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00599" y="5901394"/>
            <a:ext cx="2332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Gestation in weeks</a:t>
            </a:r>
          </a:p>
        </p:txBody>
      </p:sp>
      <p:sp>
        <p:nvSpPr>
          <p:cNvPr id="4" name="TextBox 3"/>
          <p:cNvSpPr txBox="1"/>
          <p:nvPr/>
        </p:nvSpPr>
        <p:spPr>
          <a:xfrm rot="16200000">
            <a:off x="-432351" y="3149911"/>
            <a:ext cx="2441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Femur length (mm)</a:t>
            </a:r>
          </a:p>
        </p:txBody>
      </p:sp>
    </p:spTree>
    <p:extLst>
      <p:ext uri="{BB962C8B-B14F-4D97-AF65-F5344CB8AC3E}">
        <p14:creationId xmlns:p14="http://schemas.microsoft.com/office/powerpoint/2010/main" val="2589917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Distribution of FL measurements at 20 weeks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6587" y="1690688"/>
            <a:ext cx="8338825" cy="500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863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073" y="46657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Comparison of centiles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524000" y="1525638"/>
            <a:ext cx="9144000" cy="42000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 kern="120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Femur length at 20 weeks gestation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2898415"/>
              </p:ext>
            </p:extLst>
          </p:nvPr>
        </p:nvGraphicFramePr>
        <p:xfrm>
          <a:off x="491054" y="2509911"/>
          <a:ext cx="11154793" cy="3997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1286">
                  <a:extLst>
                    <a:ext uri="{9D8B030D-6E8A-4147-A177-3AD203B41FA5}">
                      <a16:colId xmlns:a16="http://schemas.microsoft.com/office/drawing/2014/main" val="1181462137"/>
                    </a:ext>
                  </a:extLst>
                </a:gridCol>
                <a:gridCol w="3778494">
                  <a:extLst>
                    <a:ext uri="{9D8B030D-6E8A-4147-A177-3AD203B41FA5}">
                      <a16:colId xmlns:a16="http://schemas.microsoft.com/office/drawing/2014/main" val="1411201485"/>
                    </a:ext>
                  </a:extLst>
                </a:gridCol>
                <a:gridCol w="4285013">
                  <a:extLst>
                    <a:ext uri="{9D8B030D-6E8A-4147-A177-3AD203B41FA5}">
                      <a16:colId xmlns:a16="http://schemas.microsoft.com/office/drawing/2014/main" val="1515028837"/>
                    </a:ext>
                  </a:extLst>
                </a:gridCol>
              </a:tblGrid>
              <a:tr h="666273">
                <a:tc>
                  <a:txBody>
                    <a:bodyPr/>
                    <a:lstStyle/>
                    <a:p>
                      <a:r>
                        <a:rPr lang="en-GB" sz="3000"/>
                        <a:t>Centile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Wrexham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Chitty chart</a:t>
                      </a:r>
                    </a:p>
                  </a:txBody>
                  <a:tcPr marL="308723" marR="308723" marT="75713" marB="75713"/>
                </a:tc>
                <a:extLst>
                  <a:ext uri="{0D108BD9-81ED-4DB2-BD59-A6C34878D82A}">
                    <a16:rowId xmlns:a16="http://schemas.microsoft.com/office/drawing/2014/main" val="1091458198"/>
                  </a:ext>
                </a:extLst>
              </a:tr>
              <a:tr h="666273">
                <a:tc>
                  <a:txBody>
                    <a:bodyPr/>
                    <a:lstStyle/>
                    <a:p>
                      <a:r>
                        <a:rPr lang="en-GB" sz="3000"/>
                        <a:t>97th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34 mm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36.3 mm</a:t>
                      </a:r>
                    </a:p>
                  </a:txBody>
                  <a:tcPr marL="308723" marR="308723" marT="75713" marB="75713"/>
                </a:tc>
                <a:extLst>
                  <a:ext uri="{0D108BD9-81ED-4DB2-BD59-A6C34878D82A}">
                    <a16:rowId xmlns:a16="http://schemas.microsoft.com/office/drawing/2014/main" val="1384612041"/>
                  </a:ext>
                </a:extLst>
              </a:tr>
              <a:tr h="666273">
                <a:tc>
                  <a:txBody>
                    <a:bodyPr/>
                    <a:lstStyle/>
                    <a:p>
                      <a:r>
                        <a:rPr lang="en-GB" sz="3000"/>
                        <a:t>90th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33 mm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34.9 mm</a:t>
                      </a:r>
                    </a:p>
                  </a:txBody>
                  <a:tcPr marL="308723" marR="308723" marT="75713" marB="75713"/>
                </a:tc>
                <a:extLst>
                  <a:ext uri="{0D108BD9-81ED-4DB2-BD59-A6C34878D82A}">
                    <a16:rowId xmlns:a16="http://schemas.microsoft.com/office/drawing/2014/main" val="447959225"/>
                  </a:ext>
                </a:extLst>
              </a:tr>
              <a:tr h="666273">
                <a:tc>
                  <a:txBody>
                    <a:bodyPr/>
                    <a:lstStyle/>
                    <a:p>
                      <a:r>
                        <a:rPr lang="en-GB" sz="3000"/>
                        <a:t>50th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31 mm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32.1 mm</a:t>
                      </a:r>
                    </a:p>
                  </a:txBody>
                  <a:tcPr marL="308723" marR="308723" marT="75713" marB="75713"/>
                </a:tc>
                <a:extLst>
                  <a:ext uri="{0D108BD9-81ED-4DB2-BD59-A6C34878D82A}">
                    <a16:rowId xmlns:a16="http://schemas.microsoft.com/office/drawing/2014/main" val="15450020"/>
                  </a:ext>
                </a:extLst>
              </a:tr>
              <a:tr h="666273">
                <a:tc>
                  <a:txBody>
                    <a:bodyPr/>
                    <a:lstStyle/>
                    <a:p>
                      <a:r>
                        <a:rPr lang="en-GB" sz="3000"/>
                        <a:t>10th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28 mm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29.2 mm</a:t>
                      </a:r>
                    </a:p>
                  </a:txBody>
                  <a:tcPr marL="308723" marR="308723" marT="75713" marB="75713"/>
                </a:tc>
                <a:extLst>
                  <a:ext uri="{0D108BD9-81ED-4DB2-BD59-A6C34878D82A}">
                    <a16:rowId xmlns:a16="http://schemas.microsoft.com/office/drawing/2014/main" val="1702250018"/>
                  </a:ext>
                </a:extLst>
              </a:tr>
              <a:tr h="666273">
                <a:tc>
                  <a:txBody>
                    <a:bodyPr/>
                    <a:lstStyle/>
                    <a:p>
                      <a:r>
                        <a:rPr lang="en-GB" sz="3000"/>
                        <a:t>3rd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26.5 mm</a:t>
                      </a:r>
                    </a:p>
                  </a:txBody>
                  <a:tcPr marL="308723" marR="308723" marT="75713" marB="75713"/>
                </a:tc>
                <a:tc>
                  <a:txBody>
                    <a:bodyPr/>
                    <a:lstStyle/>
                    <a:p>
                      <a:r>
                        <a:rPr lang="en-GB" sz="3000"/>
                        <a:t>27.9 mm</a:t>
                      </a:r>
                    </a:p>
                  </a:txBody>
                  <a:tcPr marL="308723" marR="308723" marT="75713" marB="75713"/>
                </a:tc>
                <a:extLst>
                  <a:ext uri="{0D108BD9-81ED-4DB2-BD59-A6C34878D82A}">
                    <a16:rowId xmlns:a16="http://schemas.microsoft.com/office/drawing/2014/main" val="3294064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282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385" y="998806"/>
            <a:ext cx="9794682" cy="53641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87657" y="418769"/>
            <a:ext cx="5519021" cy="37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Femur length measurements (mm) at 20 week gestation.</a:t>
            </a:r>
          </a:p>
        </p:txBody>
      </p:sp>
    </p:spTree>
    <p:extLst>
      <p:ext uri="{BB962C8B-B14F-4D97-AF65-F5344CB8AC3E}">
        <p14:creationId xmlns:p14="http://schemas.microsoft.com/office/powerpoint/2010/main" val="2444359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3D854-39F5-45C7-AA16-27F333905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Congenital short femur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7F766-A7A1-4E61-A6C8-20DBB809F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Limb deficiency accounts for ~ 1 in 20,000 births</a:t>
            </a:r>
          </a:p>
          <a:p>
            <a:r>
              <a:rPr lang="en-GB" dirty="0"/>
              <a:t>Congenital short femur –</a:t>
            </a:r>
          </a:p>
          <a:p>
            <a:r>
              <a:rPr lang="en-GB" dirty="0"/>
              <a:t>Simple hypoplasia of the femur</a:t>
            </a:r>
          </a:p>
          <a:p>
            <a:r>
              <a:rPr lang="en-GB" dirty="0"/>
              <a:t>Short femur with an angulated shaft</a:t>
            </a:r>
          </a:p>
          <a:p>
            <a:r>
              <a:rPr lang="en-GB" dirty="0"/>
              <a:t>Short femur with coxa </a:t>
            </a:r>
            <a:r>
              <a:rPr lang="en-GB" dirty="0" err="1"/>
              <a:t>vara</a:t>
            </a:r>
            <a:r>
              <a:rPr lang="en-GB" dirty="0"/>
              <a:t> , often associated with a hip anomaly</a:t>
            </a:r>
          </a:p>
          <a:p>
            <a:r>
              <a:rPr lang="en-GB" dirty="0"/>
              <a:t>Absent or deficient proximal femur</a:t>
            </a:r>
          </a:p>
          <a:p>
            <a:r>
              <a:rPr lang="en-GB" dirty="0"/>
              <a:t>Rudimentary femur</a:t>
            </a:r>
          </a:p>
          <a:p>
            <a:r>
              <a:rPr lang="en-GB" dirty="0"/>
              <a:t>One or both femurs can be affected, but the right is more commonly affected.</a:t>
            </a:r>
          </a:p>
        </p:txBody>
      </p:sp>
    </p:spTree>
    <p:extLst>
      <p:ext uri="{BB962C8B-B14F-4D97-AF65-F5344CB8AC3E}">
        <p14:creationId xmlns:p14="http://schemas.microsoft.com/office/powerpoint/2010/main" val="41402635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00F50-D985-44B4-AEDC-D1C5C24E7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Short curved (angled) femur</a:t>
            </a:r>
          </a:p>
        </p:txBody>
      </p:sp>
      <p:pic>
        <p:nvPicPr>
          <p:cNvPr id="5" name="Content Placeholder 4" descr="A picture containing black, photo, sitting, man&#10;&#10;Description automatically generated">
            <a:extLst>
              <a:ext uri="{FF2B5EF4-FFF2-40B4-BE49-F238E27FC236}">
                <a16:creationId xmlns:a16="http://schemas.microsoft.com/office/drawing/2014/main" id="{408B395E-CC82-4EBC-9151-BF4D6FBE3F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393" y="1690688"/>
            <a:ext cx="7817214" cy="5167312"/>
          </a:xfrm>
        </p:spPr>
      </p:pic>
    </p:spTree>
    <p:extLst>
      <p:ext uri="{BB962C8B-B14F-4D97-AF65-F5344CB8AC3E}">
        <p14:creationId xmlns:p14="http://schemas.microsoft.com/office/powerpoint/2010/main" val="2301341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D0965-FADC-4F6B-BC41-18DB6A14B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Compare femurs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598D832-FDC7-457E-974D-62685CA8E2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38" y="2509151"/>
            <a:ext cx="5099839" cy="3581934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BCEC81-77BD-46A6-80D2-A982A7349A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644" y="2509151"/>
            <a:ext cx="5785453" cy="398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840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B98E-5C5B-46C6-BB5E-7CBE63676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Skeletal dysplasia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C8B4F-DFD6-4F03-8525-E203A2E09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Prevalence is slightly more common 1 in 4000 births</a:t>
            </a:r>
          </a:p>
          <a:p>
            <a:r>
              <a:rPr lang="en-GB" dirty="0"/>
              <a:t>With true </a:t>
            </a:r>
            <a:r>
              <a:rPr lang="en-GB" dirty="0" err="1"/>
              <a:t>dysplasias</a:t>
            </a:r>
            <a:r>
              <a:rPr lang="en-GB" dirty="0"/>
              <a:t> 25% are stillborn, 30% die in neonatal period</a:t>
            </a:r>
          </a:p>
          <a:p>
            <a:r>
              <a:rPr lang="en-GB" dirty="0"/>
              <a:t>Approach to prenatal diagnosis;</a:t>
            </a:r>
          </a:p>
          <a:p>
            <a:r>
              <a:rPr lang="en-GB" dirty="0"/>
              <a:t>Wide range of rare skeletal </a:t>
            </a:r>
            <a:r>
              <a:rPr lang="en-GB" dirty="0" err="1"/>
              <a:t>dysplasias</a:t>
            </a:r>
            <a:r>
              <a:rPr lang="en-GB" dirty="0"/>
              <a:t> and antenatal diagnosis is rarer</a:t>
            </a:r>
          </a:p>
          <a:p>
            <a:r>
              <a:rPr lang="en-GB" dirty="0"/>
              <a:t>Incidental discovery on routine scan necessitates systematic examination of limbs, head, thorax and spine.</a:t>
            </a:r>
          </a:p>
          <a:p>
            <a:r>
              <a:rPr lang="en-GB" dirty="0"/>
              <a:t>1) Long bone assessment </a:t>
            </a:r>
          </a:p>
          <a:p>
            <a:pPr marL="0" indent="0">
              <a:buNone/>
            </a:pPr>
            <a:r>
              <a:rPr lang="en-GB" dirty="0"/>
              <a:t>     Shortening, abnormal shape, reduced echogenicity and absence of extremities / abnormal hands and feet.</a:t>
            </a:r>
          </a:p>
        </p:txBody>
      </p:sp>
    </p:spTree>
    <p:extLst>
      <p:ext uri="{BB962C8B-B14F-4D97-AF65-F5344CB8AC3E}">
        <p14:creationId xmlns:p14="http://schemas.microsoft.com/office/powerpoint/2010/main" val="3237126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7737C-6FE2-4C8A-AA07-0981EA73F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Skeletal dysplasia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B6BB8-2503-4BAF-88B0-F01A0DCBF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2) </a:t>
            </a:r>
            <a:r>
              <a:rPr lang="en-GB" dirty="0" err="1"/>
              <a:t>Fetal</a:t>
            </a:r>
            <a:r>
              <a:rPr lang="en-GB" dirty="0"/>
              <a:t> thorax. Several </a:t>
            </a:r>
            <a:r>
              <a:rPr lang="en-GB" dirty="0" err="1"/>
              <a:t>dysplasias</a:t>
            </a:r>
            <a:r>
              <a:rPr lang="en-GB" dirty="0"/>
              <a:t> are associated with a small thorax which causes pulmonary hypoplasia</a:t>
            </a:r>
          </a:p>
          <a:p>
            <a:pPr marL="0" indent="0">
              <a:buNone/>
            </a:pPr>
            <a:r>
              <a:rPr lang="en-GB" dirty="0"/>
              <a:t>     Thoracic circumference / thoracic to head ration / thoracic to      abdominal ratio. Measure thoracic circumference at the level of the four chamber view.</a:t>
            </a:r>
          </a:p>
          <a:p>
            <a:r>
              <a:rPr lang="en-GB" dirty="0"/>
              <a:t>3) </a:t>
            </a:r>
            <a:r>
              <a:rPr lang="en-GB" dirty="0" err="1"/>
              <a:t>Fetal</a:t>
            </a:r>
            <a:r>
              <a:rPr lang="en-GB" dirty="0"/>
              <a:t> head. Look for large head, clover leaf shaped skull, prominent forehead, small face, </a:t>
            </a:r>
            <a:r>
              <a:rPr lang="en-GB" dirty="0" err="1"/>
              <a:t>microagnathia</a:t>
            </a:r>
            <a:r>
              <a:rPr lang="en-GB" dirty="0"/>
              <a:t>, abnormal ears, fractures, </a:t>
            </a:r>
            <a:r>
              <a:rPr lang="en-GB" dirty="0" err="1"/>
              <a:t>demineralsation</a:t>
            </a:r>
            <a:r>
              <a:rPr lang="en-GB" dirty="0"/>
              <a:t>.</a:t>
            </a:r>
          </a:p>
          <a:p>
            <a:r>
              <a:rPr lang="en-GB" dirty="0"/>
              <a:t>4) Diagnostic tests: Amniocentesis , DNA analysis</a:t>
            </a:r>
          </a:p>
          <a:p>
            <a:pPr marL="0" indent="0">
              <a:buNone/>
            </a:pPr>
            <a:r>
              <a:rPr lang="en-GB" dirty="0"/>
              <a:t>    Classification of skeletal </a:t>
            </a:r>
            <a:r>
              <a:rPr lang="en-GB" dirty="0" err="1"/>
              <a:t>dysplasias</a:t>
            </a:r>
            <a:r>
              <a:rPr lang="en-GB" dirty="0"/>
              <a:t> is largely based on X-ray findings</a:t>
            </a:r>
          </a:p>
        </p:txBody>
      </p:sp>
    </p:spTree>
    <p:extLst>
      <p:ext uri="{BB962C8B-B14F-4D97-AF65-F5344CB8AC3E}">
        <p14:creationId xmlns:p14="http://schemas.microsoft.com/office/powerpoint/2010/main" val="3071573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4CD63-A0BE-4A74-ACB0-956F9C062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Primates. </a:t>
            </a:r>
            <a:br>
              <a:rPr lang="en-GB" dirty="0"/>
            </a:br>
            <a:r>
              <a:rPr lang="en-GB" dirty="0"/>
              <a:t>All possess 3 long bones in each limb</a:t>
            </a:r>
            <a:br>
              <a:rPr lang="en-GB" dirty="0"/>
            </a:br>
            <a:r>
              <a:rPr lang="en-GB" dirty="0"/>
              <a:t>modified hands and feet</a:t>
            </a:r>
          </a:p>
        </p:txBody>
      </p:sp>
      <p:pic>
        <p:nvPicPr>
          <p:cNvPr id="6" name="Content Placeholder 5" descr="A picture containing animal, reptile, indoor, sitting&#10;&#10;Description automatically generated">
            <a:extLst>
              <a:ext uri="{FF2B5EF4-FFF2-40B4-BE49-F238E27FC236}">
                <a16:creationId xmlns:a16="http://schemas.microsoft.com/office/drawing/2014/main" id="{6FAAAAFD-F7CE-46F4-A0B8-D8A3FE50916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331" y="1825625"/>
            <a:ext cx="4351338" cy="4351338"/>
          </a:xfrm>
        </p:spPr>
      </p:pic>
      <p:pic>
        <p:nvPicPr>
          <p:cNvPr id="8" name="Content Placeholder 7" descr="A picture containing necklace, mirror, drawing, glass&#10;&#10;Description automatically generated">
            <a:extLst>
              <a:ext uri="{FF2B5EF4-FFF2-40B4-BE49-F238E27FC236}">
                <a16:creationId xmlns:a16="http://schemas.microsoft.com/office/drawing/2014/main" id="{615A5DB5-2257-4C0C-A72B-3F6F41E57B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2660360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82E0D-E279-4B8C-99AA-1CB2115EC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Small thorax, protruding abdomen</a:t>
            </a:r>
          </a:p>
        </p:txBody>
      </p:sp>
      <p:pic>
        <p:nvPicPr>
          <p:cNvPr id="5" name="Content Placeholder 4" descr="A picture containing monitor, black, screen, man&#10;&#10;Description automatically generated">
            <a:extLst>
              <a:ext uri="{FF2B5EF4-FFF2-40B4-BE49-F238E27FC236}">
                <a16:creationId xmlns:a16="http://schemas.microsoft.com/office/drawing/2014/main" id="{8F20E829-8B1F-4079-8E34-BAEC3AF115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325" y="1690688"/>
            <a:ext cx="6905093" cy="5167311"/>
          </a:xfrm>
        </p:spPr>
      </p:pic>
    </p:spTree>
    <p:extLst>
      <p:ext uri="{BB962C8B-B14F-4D97-AF65-F5344CB8AC3E}">
        <p14:creationId xmlns:p14="http://schemas.microsoft.com/office/powerpoint/2010/main" val="52539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2FA9E5-A9FA-4CC9-BC87-8A1FB54C3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Beware the short femur</a:t>
            </a:r>
          </a:p>
        </p:txBody>
      </p:sp>
      <p:pic>
        <p:nvPicPr>
          <p:cNvPr id="8" name="Content Placeholder 7" descr="A picture containing person, game, green, man&#10;&#10;Description automatically generated">
            <a:extLst>
              <a:ext uri="{FF2B5EF4-FFF2-40B4-BE49-F238E27FC236}">
                <a16:creationId xmlns:a16="http://schemas.microsoft.com/office/drawing/2014/main" id="{8E810862-063F-4051-BFFD-415A89293C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70" y="1690688"/>
            <a:ext cx="9963219" cy="5167312"/>
          </a:xfrm>
        </p:spPr>
      </p:pic>
    </p:spTree>
    <p:extLst>
      <p:ext uri="{BB962C8B-B14F-4D97-AF65-F5344CB8AC3E}">
        <p14:creationId xmlns:p14="http://schemas.microsoft.com/office/powerpoint/2010/main" val="1434147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65F4110-C0FC-4D61-ACD2-A7C950EAE9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DF9A2C5-D2DB-4EBC-851E-33097A42E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8287" y="4854739"/>
            <a:ext cx="6465287" cy="117669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The artist and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sculptur</a:t>
            </a: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</a:t>
            </a:r>
            <a:b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Are the proportions right?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C94CBDB-A76C-499E-95AB-C0A049E315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statue of a person&#10;&#10;Description automatically generated">
            <a:extLst>
              <a:ext uri="{FF2B5EF4-FFF2-40B4-BE49-F238E27FC236}">
                <a16:creationId xmlns:a16="http://schemas.microsoft.com/office/drawing/2014/main" id="{4BDDA69B-A802-4489-B399-028DD78FB7C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" b="-2"/>
          <a:stretch/>
        </p:blipFill>
        <p:spPr>
          <a:xfrm>
            <a:off x="317635" y="321733"/>
            <a:ext cx="4160452" cy="6214534"/>
          </a:xfrm>
          <a:prstGeom prst="rect">
            <a:avLst/>
          </a:prstGeom>
        </p:spPr>
      </p:pic>
      <p:pic>
        <p:nvPicPr>
          <p:cNvPr id="9" name="Content Placeholder 8" descr="A picture containing laying, lying, dog, sitting&#10;&#10;Description automatically generated">
            <a:extLst>
              <a:ext uri="{FF2B5EF4-FFF2-40B4-BE49-F238E27FC236}">
                <a16:creationId xmlns:a16="http://schemas.microsoft.com/office/drawing/2014/main" id="{9A1CEB35-DB16-4D10-960D-60CD22D096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37557"/>
          <a:stretch/>
        </p:blipFill>
        <p:spPr>
          <a:xfrm>
            <a:off x="4657280" y="319545"/>
            <a:ext cx="7217085" cy="394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496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B1F1EC-16AE-4520-BFF4-B208C289C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16" y="989884"/>
            <a:ext cx="3523009" cy="16976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The Archeologist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A1F0B7B-6A6E-46FC-B6A9-187AF381E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4237" y="4170501"/>
            <a:ext cx="3657600" cy="152559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32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Height (cm) = 2.47 x Femur length + 54.1   +/-  3.72cm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 descr="A picture containing grass, broken, old, sitting&#10;&#10;Description automatically generated">
            <a:extLst>
              <a:ext uri="{FF2B5EF4-FFF2-40B4-BE49-F238E27FC236}">
                <a16:creationId xmlns:a16="http://schemas.microsoft.com/office/drawing/2014/main" id="{60944CDA-7549-4C14-BEE3-78B46D0729A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46019" y="1304147"/>
            <a:ext cx="7595007" cy="427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802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55FEDE-0062-44B6-A203-0A8EB5E27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6657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are the components of our height?</a:t>
            </a:r>
            <a:br>
              <a:rPr lang="en-US" sz="3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Legs and spine.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7" descr="A close up of a blue wall&#10;&#10;Description automatically generated">
            <a:extLst>
              <a:ext uri="{FF2B5EF4-FFF2-40B4-BE49-F238E27FC236}">
                <a16:creationId xmlns:a16="http://schemas.microsoft.com/office/drawing/2014/main" id="{056AB70E-1890-4DD0-95A9-5899B9FF85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81" y="2509911"/>
            <a:ext cx="10451338" cy="3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613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54C715-DEDC-4BFD-AD31-CE58C3E38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</p:spPr>
        <p:txBody>
          <a:bodyPr/>
          <a:lstStyle/>
          <a:p>
            <a:pPr algn="ctr"/>
            <a:r>
              <a:rPr lang="en-GB" dirty="0"/>
              <a:t>Embryology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20B7BA-78FA-4BEB-9689-EEF7A4618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2632" y="1401097"/>
            <a:ext cx="4217169" cy="61943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Limb buds at 6 weeks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88BAC8F-D56C-4C0D-82F1-A9BAEC76CDB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128" y="2090286"/>
            <a:ext cx="5073510" cy="4147595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104EFA1-4F5D-4E90-8CDE-673A4B5321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138218" y="1297858"/>
            <a:ext cx="4217169" cy="72267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Limb rotation at 7 weeks in opposite directions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F6AF585-119C-405A-9582-E243F54695F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821" y="2138504"/>
            <a:ext cx="3074533" cy="4099377"/>
          </a:xfrm>
        </p:spPr>
      </p:pic>
    </p:spTree>
    <p:extLst>
      <p:ext uri="{BB962C8B-B14F-4D97-AF65-F5344CB8AC3E}">
        <p14:creationId xmlns:p14="http://schemas.microsoft.com/office/powerpoint/2010/main" val="1168212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1567C1-3578-4F2D-B5B1-5E48E8D758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664" y="1547449"/>
            <a:ext cx="6592409" cy="464926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9C8966A-1155-478B-A02C-EA101EBA0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Pelvis and shoulder girdle are integral with limb development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F1397D-6DC1-4163-9CDA-96910880D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Appendicular skeleton</a:t>
            </a:r>
          </a:p>
        </p:txBody>
      </p:sp>
    </p:spTree>
    <p:extLst>
      <p:ext uri="{BB962C8B-B14F-4D97-AF65-F5344CB8AC3E}">
        <p14:creationId xmlns:p14="http://schemas.microsoft.com/office/powerpoint/2010/main" val="3902547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Audit of femur length measurements on 20 week anomaly scan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Retrospective data collection</a:t>
            </a:r>
          </a:p>
          <a:p>
            <a:r>
              <a:rPr lang="en-GB" dirty="0"/>
              <a:t>Re-audit</a:t>
            </a:r>
          </a:p>
        </p:txBody>
      </p:sp>
    </p:spTree>
    <p:extLst>
      <p:ext uri="{BB962C8B-B14F-4D97-AF65-F5344CB8AC3E}">
        <p14:creationId xmlns:p14="http://schemas.microsoft.com/office/powerpoint/2010/main" val="1827699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 of audit of ultrasound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Patient case note number derived from hand written maternity register for 2016 and outcome noted</a:t>
            </a:r>
          </a:p>
          <a:p>
            <a:r>
              <a:rPr lang="en-GB" dirty="0"/>
              <a:t>RADIS search</a:t>
            </a:r>
          </a:p>
          <a:p>
            <a:r>
              <a:rPr lang="en-GB" dirty="0"/>
              <a:t>Paired measurements of HC and FL obtained</a:t>
            </a:r>
          </a:p>
          <a:p>
            <a:r>
              <a:rPr lang="en-GB" dirty="0"/>
              <a:t>Search commencing at 1</a:t>
            </a:r>
            <a:r>
              <a:rPr lang="en-GB" baseline="30000" dirty="0"/>
              <a:t>st</a:t>
            </a:r>
            <a:r>
              <a:rPr lang="en-GB" dirty="0"/>
              <a:t> January 2016, first 652 entries gave 556 paired measurements</a:t>
            </a:r>
          </a:p>
          <a:p>
            <a:r>
              <a:rPr lang="en-GB" dirty="0"/>
              <a:t>All measurements were taken from pregnancies which concluded in a live singleton birth beyond 28 weeks gestation at Wrexham.</a:t>
            </a:r>
          </a:p>
          <a:p>
            <a:r>
              <a:rPr lang="en-GB" dirty="0"/>
              <a:t>Gestation recorded exactly in days and rounded up/down</a:t>
            </a:r>
          </a:p>
        </p:txBody>
      </p:sp>
    </p:spTree>
    <p:extLst>
      <p:ext uri="{BB962C8B-B14F-4D97-AF65-F5344CB8AC3E}">
        <p14:creationId xmlns:p14="http://schemas.microsoft.com/office/powerpoint/2010/main" val="4186951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624</Words>
  <Application>Microsoft Office PowerPoint</Application>
  <PresentationFormat>Widescreen</PresentationFormat>
  <Paragraphs>81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1_Office Theme</vt:lpstr>
      <vt:lpstr>The (short) Femur</vt:lpstr>
      <vt:lpstr>Primates.  All possess 3 long bones in each limb modified hands and feet</vt:lpstr>
      <vt:lpstr>The artist and sculptur.  Are the proportions right?</vt:lpstr>
      <vt:lpstr>The Archeologist</vt:lpstr>
      <vt:lpstr>What are the components of our height? Legs and spine.</vt:lpstr>
      <vt:lpstr>Embryology</vt:lpstr>
      <vt:lpstr>Pelvis and shoulder girdle are integral with limb development</vt:lpstr>
      <vt:lpstr>Audit of femur length measurements on 20 week anomaly scan</vt:lpstr>
      <vt:lpstr>Method of audit of ultrasound measurements</vt:lpstr>
      <vt:lpstr>Data collection issues</vt:lpstr>
      <vt:lpstr>PowerPoint Presentation</vt:lpstr>
      <vt:lpstr>Distribution of FL measurements at 20 weeks</vt:lpstr>
      <vt:lpstr>Comparison of centiles</vt:lpstr>
      <vt:lpstr>PowerPoint Presentation</vt:lpstr>
      <vt:lpstr>Congenital short femur</vt:lpstr>
      <vt:lpstr>Short curved (angled) femur</vt:lpstr>
      <vt:lpstr>Compare femurs</vt:lpstr>
      <vt:lpstr>Skeletal dysplasia</vt:lpstr>
      <vt:lpstr>Skeletal dysplasia evaluation</vt:lpstr>
      <vt:lpstr>Small thorax, protruding abdomen</vt:lpstr>
      <vt:lpstr>Beware the short femur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Femur</dc:title>
  <dc:creator>William Taylor</dc:creator>
  <cp:lastModifiedBy>Morgane Richards (Public Health Wales - No. 2 Capital Quarter)</cp:lastModifiedBy>
  <cp:revision>16</cp:revision>
  <dcterms:created xsi:type="dcterms:W3CDTF">2019-10-10T15:22:02Z</dcterms:created>
  <dcterms:modified xsi:type="dcterms:W3CDTF">2020-10-06T13:09:54Z</dcterms:modified>
</cp:coreProperties>
</file>