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7" r:id="rId3"/>
    <p:sldId id="256" r:id="rId4"/>
    <p:sldId id="270" r:id="rId5"/>
    <p:sldId id="274" r:id="rId6"/>
    <p:sldId id="273" r:id="rId7"/>
    <p:sldId id="27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35A"/>
    <a:srgbClr val="F4A434"/>
    <a:srgbClr val="F8A4EA"/>
    <a:srgbClr val="995C74"/>
    <a:srgbClr val="E1E0FA"/>
    <a:srgbClr val="E0E6FA"/>
    <a:srgbClr val="E8EBF2"/>
    <a:srgbClr val="E9EEF1"/>
    <a:srgbClr val="FFA2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2" autoAdjust="0"/>
    <p:restoredTop sz="99838" autoAdjust="0"/>
  </p:normalViewPr>
  <p:slideViewPr>
    <p:cSldViewPr snapToGrid="0">
      <p:cViewPr varScale="1">
        <p:scale>
          <a:sx n="72" d="100"/>
          <a:sy n="72" d="100"/>
        </p:scale>
        <p:origin x="84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7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493FB-D61E-4E8B-8A73-12ADE19141A6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9899-9ABA-4658-87B1-F22736BCD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22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493FB-D61E-4E8B-8A73-12ADE19141A6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9899-9ABA-4658-87B1-F22736BCD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844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493FB-D61E-4E8B-8A73-12ADE19141A6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9899-9ABA-4658-87B1-F22736BCD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477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FA2D-41D2-4223-ACDD-C87D9F32E5BF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953F-3C84-4FB0-829B-D199A60924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346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FA2D-41D2-4223-ACDD-C87D9F32E5BF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953F-3C84-4FB0-829B-D199A60924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539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FA2D-41D2-4223-ACDD-C87D9F32E5BF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953F-3C84-4FB0-829B-D199A60924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459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FA2D-41D2-4223-ACDD-C87D9F32E5BF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953F-3C84-4FB0-829B-D199A60924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141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FA2D-41D2-4223-ACDD-C87D9F32E5BF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953F-3C84-4FB0-829B-D199A60924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780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FA2D-41D2-4223-ACDD-C87D9F32E5BF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953F-3C84-4FB0-829B-D199A60924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855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FA2D-41D2-4223-ACDD-C87D9F32E5BF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953F-3C84-4FB0-829B-D199A60924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3144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FA2D-41D2-4223-ACDD-C87D9F32E5BF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953F-3C84-4FB0-829B-D199A60924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394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493FB-D61E-4E8B-8A73-12ADE19141A6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9899-9ABA-4658-87B1-F22736BCD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4305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FA2D-41D2-4223-ACDD-C87D9F32E5BF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953F-3C84-4FB0-829B-D199A60924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4786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FA2D-41D2-4223-ACDD-C87D9F32E5BF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953F-3C84-4FB0-829B-D199A60924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8714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FA2D-41D2-4223-ACDD-C87D9F32E5BF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953F-3C84-4FB0-829B-D199A60924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475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493FB-D61E-4E8B-8A73-12ADE19141A6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9899-9ABA-4658-87B1-F22736BCD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727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493FB-D61E-4E8B-8A73-12ADE19141A6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9899-9ABA-4658-87B1-F22736BCD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295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493FB-D61E-4E8B-8A73-12ADE19141A6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9899-9ABA-4658-87B1-F22736BCD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65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493FB-D61E-4E8B-8A73-12ADE19141A6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9899-9ABA-4658-87B1-F22736BCD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39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493FB-D61E-4E8B-8A73-12ADE19141A6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9899-9ABA-4658-87B1-F22736BCD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351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493FB-D61E-4E8B-8A73-12ADE19141A6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9899-9ABA-4658-87B1-F22736BCD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767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493FB-D61E-4E8B-8A73-12ADE19141A6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9899-9ABA-4658-87B1-F22736BCD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518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493FB-D61E-4E8B-8A73-12ADE19141A6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A9899-9ABA-4658-87B1-F22736BCD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79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DFA2D-41D2-4223-ACDD-C87D9F32E5BF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9953F-3C84-4FB0-829B-D199A60924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053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36600" y="787400"/>
            <a:ext cx="11341100" cy="5520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CARIS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activity 2019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Llion Davies – new public health consultant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EUROCAT –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EUROlinkCAT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SAIL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(secure anonymised information linkage)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International Clearing House 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sources 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Portal now available in University Hospital of Wales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            Improved reporting via Public Health England of post mortems 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NIPT evaluation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British Heart foundation bid for ACHOS – maternal risk factors for cardiac anomalies </a:t>
            </a:r>
          </a:p>
        </p:txBody>
      </p:sp>
    </p:spTree>
    <p:extLst>
      <p:ext uri="{BB962C8B-B14F-4D97-AF65-F5344CB8AC3E}">
        <p14:creationId xmlns:p14="http://schemas.microsoft.com/office/powerpoint/2010/main" val="413739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9253" y="1122363"/>
            <a:ext cx="10343432" cy="2125762"/>
          </a:xfrm>
        </p:spPr>
        <p:txBody>
          <a:bodyPr>
            <a:noAutofit/>
          </a:bodyPr>
          <a:lstStyle/>
          <a:p>
            <a:pPr algn="l">
              <a:lnSpc>
                <a:spcPct val="130000"/>
              </a:lnSpc>
            </a:pPr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factors contributing to death versus survival of infants with a congenital anomaly: 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population-based cohort study of Welsh livebirths using de-identified linked data between 1998 and </a:t>
            </a:r>
            <a:r>
              <a:rPr lang="en-GB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endParaRPr lang="en-GB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625569"/>
          </a:xfrm>
        </p:spPr>
        <p:txBody>
          <a:bodyPr>
            <a:normAutofit/>
          </a:bodyPr>
          <a:lstStyle/>
          <a:p>
            <a:r>
              <a:rPr lang="en-GB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Peter </a:t>
            </a:r>
            <a:r>
              <a:rPr lang="en-GB" sz="4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</a:t>
            </a:r>
            <a:endParaRPr lang="en-GB" sz="4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Phil Scholar</a:t>
            </a:r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Perinatal Epidemiology Unit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Oxford</a:t>
            </a:r>
          </a:p>
          <a:p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69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 Population</a:t>
            </a:r>
            <a:endParaRPr lang="en-GB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9926"/>
            <a:ext cx="10515600" cy="52703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Inclusion criteria</a:t>
            </a:r>
          </a:p>
          <a:p>
            <a:pPr marL="0" indent="0">
              <a:lnSpc>
                <a:spcPct val="100000"/>
              </a:lnSpc>
              <a:buNone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Livebirths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 1</a:t>
            </a:r>
            <a:r>
              <a:rPr lang="en-GB" baseline="30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Jan, 1998 and 31</a:t>
            </a:r>
            <a:r>
              <a:rPr lang="en-GB" baseline="30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Dec, 2016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Birthweight ≥ 500g;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Gestational age at birth ≥ 22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+0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weeks;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diagnosis of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anomaly (defined by CARIS as structural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metabolic, endocrine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genetic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defects present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 the end of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pregnancy, even if not detected until after birth, i.e. incl. non-Q/P ICD code).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9727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Strengths and limitations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8834"/>
            <a:ext cx="10515600" cy="46181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Strengths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CARIS: high quality population-based registry covering all births in Wales.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Higher reporting rates.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Broader definition of congenital anomalies.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Limitations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 sample sizes in certain anomaly subgroups.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Heterogeneity.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Missing data.</a:t>
            </a:r>
          </a:p>
        </p:txBody>
      </p:sp>
    </p:spTree>
    <p:extLst>
      <p:ext uri="{BB962C8B-B14F-4D97-AF65-F5344CB8AC3E}">
        <p14:creationId xmlns:p14="http://schemas.microsoft.com/office/powerpoint/2010/main" val="39966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 of findings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2709"/>
            <a:ext cx="10515600" cy="48506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increases in adjusted odds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infant mortality were found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in:</a:t>
            </a:r>
          </a:p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-White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White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ethnicity.</a:t>
            </a:r>
          </a:p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Parous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vs nulliparous.</a:t>
            </a: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ctive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smokers during pregnancy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non-/ex-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smokers. </a:t>
            </a: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Female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male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infants.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Preterm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vs term. </a:t>
            </a:r>
          </a:p>
          <a:p>
            <a:pPr marL="0" indent="0">
              <a:buNone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Infants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required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surgery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first year of life had a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lower odds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infant mortality than those who did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7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36600" y="787400"/>
            <a:ext cx="11341100" cy="5520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CARIS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activity 2019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Llion Davies – new public health consultant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EUROCAT –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EUROlinkCAT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SAIL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(secure anonymised information linkage)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International Clearing House 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sources 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Portal now available in University Hospital of Wales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            Improved reporting via Public Health England of post mortems 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NIPT evaluation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British Heart foundation bid for ACHOS – maternal risk factors for cardiac anomalies </a:t>
            </a:r>
          </a:p>
        </p:txBody>
      </p:sp>
    </p:spTree>
    <p:extLst>
      <p:ext uri="{BB962C8B-B14F-4D97-AF65-F5344CB8AC3E}">
        <p14:creationId xmlns:p14="http://schemas.microsoft.com/office/powerpoint/2010/main" val="192947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4379</TotalTime>
  <Words>343</Words>
  <Application>Microsoft Office PowerPoint</Application>
  <PresentationFormat>Widescreen</PresentationFormat>
  <Paragraphs>50</Paragraphs>
  <Slides>6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Office Theme</vt:lpstr>
      <vt:lpstr>1_Office Theme</vt:lpstr>
      <vt:lpstr>PowerPoint Presentation</vt:lpstr>
      <vt:lpstr>Risk factors contributing to death versus survival of infants with a congenital anomaly:  A population-based cohort study of Welsh livebirths using de-identified linked data between 1998 and 2017.</vt:lpstr>
      <vt:lpstr>Study Population</vt:lpstr>
      <vt:lpstr>Strengths and limitations</vt:lpstr>
      <vt:lpstr>Summary of findings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 factors contributing to death versus survival of infants with a congenital anomaly:  A population-based cohort study of Welsh livebirths using de-identified linked data between 1998 and 2017</dc:title>
  <dc:creator>Peter Ho</dc:creator>
  <cp:lastModifiedBy>Morgane Richards (Public Health Wales - No. 2 Capital Quarter)</cp:lastModifiedBy>
  <cp:revision>135</cp:revision>
  <dcterms:created xsi:type="dcterms:W3CDTF">2019-08-12T15:44:06Z</dcterms:created>
  <dcterms:modified xsi:type="dcterms:W3CDTF">2020-10-06T13:05:56Z</dcterms:modified>
</cp:coreProperties>
</file>