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Lst>
  <p:notesMasterIdLst>
    <p:notesMasterId r:id="rId27"/>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Lst>
  <p:sldSz cx="20104100" cy="1130935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0" name="PlaceHolder 1"/>
          <p:cNvSpPr>
            <a:spLocks noGrp="1" noRot="1" noChangeAspect="1"/>
          </p:cNvSpPr>
          <p:nvPr>
            <p:ph type="sldImg"/>
          </p:nvPr>
        </p:nvSpPr>
        <p:spPr>
          <a:xfrm>
            <a:off x="0" y="812520"/>
            <a:ext cx="0" cy="0"/>
          </a:xfrm>
          <a:prstGeom prst="rect">
            <a:avLst/>
          </a:prstGeom>
          <a:noFill/>
          <a:ln w="0">
            <a:noFill/>
          </a:ln>
        </p:spPr>
        <p:txBody>
          <a:bodyPr lIns="0" tIns="0" rIns="0" bIns="0" anchor="ctr">
            <a:noAutofit/>
          </a:bodyPr>
          <a:lstStyle/>
          <a:p>
            <a:pPr algn="ctr"/>
            <a:r>
              <a:rPr lang="en-GB" sz="4400" b="0" strike="noStrike" spc="-1">
                <a:solidFill>
                  <a:srgbClr val="000000"/>
                </a:solidFill>
                <a:latin typeface="Arial"/>
              </a:rPr>
              <a:t>Click to move the slide</a:t>
            </a:r>
          </a:p>
        </p:txBody>
      </p:sp>
      <p:sp>
        <p:nvSpPr>
          <p:cNvPr id="161"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en-GB" sz="2000" b="0" strike="noStrike" spc="-1">
                <a:solidFill>
                  <a:srgbClr val="000000"/>
                </a:solidFill>
                <a:latin typeface="Arial"/>
              </a:rPr>
              <a:t>Click to edit the notes' format</a:t>
            </a:r>
          </a:p>
        </p:txBody>
      </p:sp>
      <p:sp>
        <p:nvSpPr>
          <p:cNvPr id="162"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en-GB" sz="1400" b="0" strike="noStrike" spc="-1">
                <a:solidFill>
                  <a:srgbClr val="000000"/>
                </a:solidFill>
                <a:latin typeface="Times New Roman"/>
              </a:rPr>
              <a:t>&lt;header&gt;</a:t>
            </a:r>
          </a:p>
        </p:txBody>
      </p:sp>
      <p:sp>
        <p:nvSpPr>
          <p:cNvPr id="163" name="PlaceHolder 4"/>
          <p:cNvSpPr>
            <a:spLocks noGrp="1"/>
          </p:cNvSpPr>
          <p:nvPr>
            <p:ph type="dt" idx="28"/>
          </p:nvPr>
        </p:nvSpPr>
        <p:spPr>
          <a:xfrm>
            <a:off x="4278960" y="0"/>
            <a:ext cx="3280680" cy="534240"/>
          </a:xfrm>
          <a:prstGeom prst="rect">
            <a:avLst/>
          </a:prstGeom>
          <a:noFill/>
          <a:ln w="0">
            <a:noFill/>
          </a:ln>
        </p:spPr>
        <p:txBody>
          <a:bodyPr lIns="0" tIns="0" rIns="0" bIns="0" anchor="t">
            <a:noAutofit/>
          </a:bodyPr>
          <a:lstStyle>
            <a:lvl1pPr indent="0" algn="r">
              <a:buNone/>
              <a:defRPr lang="en-GB" sz="1400" b="0" strike="noStrike" spc="-1">
                <a:solidFill>
                  <a:srgbClr val="000000"/>
                </a:solidFill>
                <a:latin typeface="Times New Roman"/>
              </a:defRPr>
            </a:lvl1pPr>
          </a:lstStyle>
          <a:p>
            <a:pPr indent="0" algn="r">
              <a:buNone/>
            </a:pPr>
            <a:r>
              <a:rPr lang="en-GB" sz="1400" b="0" strike="noStrike" spc="-1">
                <a:solidFill>
                  <a:srgbClr val="000000"/>
                </a:solidFill>
                <a:latin typeface="Times New Roman"/>
              </a:rPr>
              <a:t>&lt;date/time&gt;</a:t>
            </a:r>
          </a:p>
        </p:txBody>
      </p:sp>
      <p:sp>
        <p:nvSpPr>
          <p:cNvPr id="164" name="PlaceHolder 5"/>
          <p:cNvSpPr>
            <a:spLocks noGrp="1"/>
          </p:cNvSpPr>
          <p:nvPr>
            <p:ph type="ftr" idx="29"/>
          </p:nvPr>
        </p:nvSpPr>
        <p:spPr>
          <a:xfrm>
            <a:off x="0" y="10157400"/>
            <a:ext cx="3280680" cy="534240"/>
          </a:xfrm>
          <a:prstGeom prst="rect">
            <a:avLst/>
          </a:prstGeom>
          <a:noFill/>
          <a:ln w="0">
            <a:noFill/>
          </a:ln>
        </p:spPr>
        <p:txBody>
          <a:bodyPr lIns="0" tIns="0" rIns="0" bIns="0" anchor="b">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&lt;footer&gt;</a:t>
            </a:r>
          </a:p>
        </p:txBody>
      </p:sp>
      <p:sp>
        <p:nvSpPr>
          <p:cNvPr id="165" name="PlaceHolder 6"/>
          <p:cNvSpPr>
            <a:spLocks noGrp="1"/>
          </p:cNvSpPr>
          <p:nvPr>
            <p:ph type="sldNum" idx="30"/>
          </p:nvPr>
        </p:nvSpPr>
        <p:spPr>
          <a:xfrm>
            <a:off x="4278960" y="10157400"/>
            <a:ext cx="3280680" cy="534240"/>
          </a:xfrm>
          <a:prstGeom prst="rect">
            <a:avLst/>
          </a:prstGeom>
          <a:noFill/>
          <a:ln w="0">
            <a:noFill/>
          </a:ln>
        </p:spPr>
        <p:txBody>
          <a:bodyPr lIns="0" tIns="0" rIns="0" bIns="0" anchor="b">
            <a:noAutofit/>
          </a:bodyPr>
          <a:lstStyle>
            <a:lvl1pPr indent="0" algn="r">
              <a:buNone/>
              <a:defRPr lang="en-GB" sz="1400" b="0" strike="noStrike" spc="-1">
                <a:solidFill>
                  <a:srgbClr val="000000"/>
                </a:solidFill>
                <a:latin typeface="Times New Roman"/>
              </a:defRPr>
            </a:lvl1pPr>
          </a:lstStyle>
          <a:p>
            <a:pPr indent="0" algn="r">
              <a:buNone/>
            </a:pPr>
            <a:fld id="{D4B41CFE-7891-47A6-AAEF-7A981085125A}" type="slidenum">
              <a:rPr lang="en-GB" sz="1400" b="0" strike="noStrike" spc="-1">
                <a:solidFill>
                  <a:srgbClr val="000000"/>
                </a:solidFill>
                <a:latin typeface="Times New Roman"/>
              </a:rPr>
              <a:t>‹#›</a:t>
            </a:fld>
            <a:endParaRPr lang="en-GB"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PlaceHolder 1"/>
          <p:cNvSpPr>
            <a:spLocks noGrp="1" noRot="1" noChangeAspect="1"/>
          </p:cNvSpPr>
          <p:nvPr>
            <p:ph type="sldImg"/>
          </p:nvPr>
        </p:nvSpPr>
        <p:spPr>
          <a:xfrm>
            <a:off x="6659640" y="1414440"/>
            <a:ext cx="6781680" cy="3813120"/>
          </a:xfrm>
          <a:prstGeom prst="rect">
            <a:avLst/>
          </a:prstGeom>
          <a:ln w="0">
            <a:noFill/>
          </a:ln>
        </p:spPr>
      </p:sp>
      <p:sp>
        <p:nvSpPr>
          <p:cNvPr id="325" name="PlaceHolder 2"/>
          <p:cNvSpPr>
            <a:spLocks noGrp="1"/>
          </p:cNvSpPr>
          <p:nvPr>
            <p:ph type="body"/>
          </p:nvPr>
        </p:nvSpPr>
        <p:spPr>
          <a:xfrm>
            <a:off x="2009880" y="5442120"/>
            <a:ext cx="16081200" cy="4451400"/>
          </a:xfrm>
          <a:prstGeom prst="rect">
            <a:avLst/>
          </a:prstGeom>
          <a:noFill/>
          <a:ln w="0">
            <a:noFill/>
          </a:ln>
        </p:spPr>
        <p:txBody>
          <a:bodyPr lIns="91440" tIns="45720" rIns="91440" bIns="45720" anchor="t">
            <a:noAutofit/>
          </a:bodyPr>
          <a:lstStyle/>
          <a:p>
            <a:pPr marL="216000" indent="-216000">
              <a:buNone/>
            </a:pPr>
            <a:endParaRPr lang="en-GB" sz="1800" b="0" strike="noStrike" spc="-1">
              <a:solidFill>
                <a:srgbClr val="000000"/>
              </a:solidFill>
              <a:latin typeface="Arial"/>
            </a:endParaRPr>
          </a:p>
        </p:txBody>
      </p:sp>
      <p:sp>
        <p:nvSpPr>
          <p:cNvPr id="326" name="PlaceHolder 3"/>
          <p:cNvSpPr>
            <a:spLocks noGrp="1"/>
          </p:cNvSpPr>
          <p:nvPr>
            <p:ph type="sldNum" idx="46"/>
          </p:nvPr>
        </p:nvSpPr>
        <p:spPr>
          <a:xfrm>
            <a:off x="11387160" y="10742760"/>
            <a:ext cx="8709120" cy="563400"/>
          </a:xfrm>
          <a:prstGeom prst="rect">
            <a:avLst/>
          </a:prstGeom>
          <a:noFill/>
          <a:ln w="0">
            <a:noFill/>
          </a:ln>
        </p:spPr>
        <p:txBody>
          <a:bodyPr lIns="91440" tIns="45720" rIns="91440" bIns="45720" anchor="b">
            <a:noAutofit/>
          </a:bodyPr>
          <a:lstStyle>
            <a:lvl1pPr indent="0" algn="r">
              <a:lnSpc>
                <a:spcPct val="100000"/>
              </a:lnSpc>
              <a:buNone/>
              <a:tabLst>
                <a:tab pos="0" algn="l"/>
              </a:tabLst>
              <a:defRPr lang="en-US" sz="1200" b="0" strike="noStrike" spc="-1">
                <a:solidFill>
                  <a:srgbClr val="000000"/>
                </a:solidFill>
                <a:latin typeface="Times New Roman"/>
              </a:defRPr>
            </a:lvl1pPr>
          </a:lstStyle>
          <a:p>
            <a:pPr indent="0" algn="r">
              <a:lnSpc>
                <a:spcPct val="100000"/>
              </a:lnSpc>
              <a:buNone/>
              <a:tabLst>
                <a:tab pos="0" algn="l"/>
              </a:tabLst>
            </a:pPr>
            <a:fld id="{872D6330-DDEB-49E3-B1FF-D42F6AF3094C}" type="slidenum">
              <a:rPr lang="en-US" sz="1200" b="0" strike="noStrike" spc="-1">
                <a:solidFill>
                  <a:srgbClr val="000000"/>
                </a:solidFill>
                <a:latin typeface="Times New Roman"/>
              </a:rPr>
              <a:t>17</a:t>
            </a:fld>
            <a:endParaRPr lang="en-GB" sz="1200" b="0" strike="noStrike" spc="-1">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1" name="PlaceHolder 2"/>
          <p:cNvSpPr>
            <a:spLocks noGrp="1"/>
          </p:cNvSpPr>
          <p:nvPr>
            <p:ph/>
          </p:nvPr>
        </p:nvSpPr>
        <p:spPr>
          <a:xfrm>
            <a:off x="1005120" y="2646360"/>
            <a:ext cx="18090360" cy="65559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E9436893-86B0-483B-A018-92D372C78ACD}" type="slidenum">
              <a:t>‹#›</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23" name="PlaceHolder 2"/>
          <p:cNvSpPr>
            <a:spLocks noGrp="1"/>
          </p:cNvSpPr>
          <p:nvPr>
            <p:ph/>
          </p:nvPr>
        </p:nvSpPr>
        <p:spPr>
          <a:xfrm>
            <a:off x="1005120" y="2646360"/>
            <a:ext cx="18090360" cy="65559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5"/>
          </p:nvPr>
        </p:nvSpPr>
        <p:spPr/>
        <p:txBody>
          <a:bodyPr/>
          <a:lstStyle/>
          <a:p>
            <a:fld id="{31262BF2-B287-4DAD-B7FD-DC59CC9F204E}" type="slidenum">
              <a:t>‹#›</a:t>
            </a:fld>
            <a:endParaRPr/>
          </a:p>
        </p:txBody>
      </p:sp>
      <p:sp>
        <p:nvSpPr>
          <p:cNvPr id="6" name="PlaceHolder 5"/>
          <p:cNvSpPr>
            <a:spLocks noGrp="1"/>
          </p:cNvSpPr>
          <p:nvPr>
            <p:ph type="dt" idx="6"/>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35" name="PlaceHolder 2"/>
          <p:cNvSpPr>
            <a:spLocks noGrp="1"/>
          </p:cNvSpPr>
          <p:nvPr>
            <p:ph/>
          </p:nvPr>
        </p:nvSpPr>
        <p:spPr>
          <a:xfrm>
            <a:off x="1005120" y="2646360"/>
            <a:ext cx="18090360" cy="65559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8"/>
          </p:nvPr>
        </p:nvSpPr>
        <p:spPr/>
        <p:txBody>
          <a:bodyPr/>
          <a:lstStyle/>
          <a:p>
            <a:fld id="{451BD8B8-3015-4DDE-B07D-9FD5AEFDC3E4}" type="slidenum">
              <a:t>‹#›</a:t>
            </a:fld>
            <a:endParaRPr/>
          </a:p>
        </p:txBody>
      </p:sp>
      <p:sp>
        <p:nvSpPr>
          <p:cNvPr id="6" name="PlaceHolder 5"/>
          <p:cNvSpPr>
            <a:spLocks noGrp="1"/>
          </p:cNvSpPr>
          <p:nvPr>
            <p:ph type="dt" idx="9"/>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Two Content">
    <p:spTree>
      <p:nvGrpSpPr>
        <p:cNvPr id="1" name=""/>
        <p:cNvGrpSpPr/>
        <p:nvPr/>
      </p:nvGrpSpPr>
      <p:grpSpPr>
        <a:xfrm>
          <a:off x="0" y="0"/>
          <a:ext cx="0" cy="0"/>
          <a:chOff x="0" y="0"/>
          <a:chExt cx="0" cy="0"/>
        </a:xfrm>
      </p:grpSpPr>
      <p:sp>
        <p:nvSpPr>
          <p:cNvPr id="2" name="PlaceHolder 1"/>
          <p:cNvSpPr>
            <a:spLocks noGrp="1"/>
          </p:cNvSpPr>
          <p:nvPr>
            <p:ph type="ftr" idx="10"/>
          </p:nvPr>
        </p:nvSpPr>
        <p:spPr/>
        <p:txBody>
          <a:bodyPr/>
          <a:lstStyle/>
          <a:p>
            <a:r>
              <a:t>Footer</a:t>
            </a:r>
          </a:p>
        </p:txBody>
      </p:sp>
      <p:sp>
        <p:nvSpPr>
          <p:cNvPr id="3" name="PlaceHolder 2"/>
          <p:cNvSpPr>
            <a:spLocks noGrp="1"/>
          </p:cNvSpPr>
          <p:nvPr>
            <p:ph type="sldNum" idx="11"/>
          </p:nvPr>
        </p:nvSpPr>
        <p:spPr/>
        <p:txBody>
          <a:bodyPr/>
          <a:lstStyle/>
          <a:p>
            <a:fld id="{8E88ED38-4A55-448E-92EE-C5E6C2411E34}" type="slidenum">
              <a:t>‹#›</a:t>
            </a:fld>
            <a:endParaRPr/>
          </a:p>
        </p:txBody>
      </p:sp>
      <p:sp>
        <p:nvSpPr>
          <p:cNvPr id="4" name="PlaceHolder 3"/>
          <p:cNvSpPr>
            <a:spLocks noGrp="1"/>
          </p:cNvSpPr>
          <p:nvPr>
            <p:ph type="dt" idx="12"/>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82"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83" name="PlaceHolder 2"/>
          <p:cNvSpPr>
            <a:spLocks noGrp="1"/>
          </p:cNvSpPr>
          <p:nvPr>
            <p:ph/>
          </p:nvPr>
        </p:nvSpPr>
        <p:spPr>
          <a:xfrm>
            <a:off x="1005120" y="2646360"/>
            <a:ext cx="18090360" cy="65559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4"/>
          </p:nvPr>
        </p:nvSpPr>
        <p:spPr/>
        <p:txBody>
          <a:bodyPr/>
          <a:lstStyle/>
          <a:p>
            <a:fld id="{D4225FD3-6A47-4902-AF51-8D02B0DE46FC}" type="slidenum">
              <a:t>‹#›</a:t>
            </a:fld>
            <a:endParaRPr/>
          </a:p>
        </p:txBody>
      </p:sp>
      <p:sp>
        <p:nvSpPr>
          <p:cNvPr id="6" name="PlaceHolder 5"/>
          <p:cNvSpPr>
            <a:spLocks noGrp="1"/>
          </p:cNvSpPr>
          <p:nvPr>
            <p:ph type="dt" idx="15"/>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94"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95" name="PlaceHolder 2"/>
          <p:cNvSpPr>
            <a:spLocks noGrp="1"/>
          </p:cNvSpPr>
          <p:nvPr>
            <p:ph/>
          </p:nvPr>
        </p:nvSpPr>
        <p:spPr>
          <a:xfrm>
            <a:off x="1005120" y="2646360"/>
            <a:ext cx="18090360" cy="65559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16"/>
          </p:nvPr>
        </p:nvSpPr>
        <p:spPr/>
        <p:txBody>
          <a:bodyPr/>
          <a:lstStyle/>
          <a:p>
            <a:r>
              <a:t>Footer</a:t>
            </a:r>
          </a:p>
        </p:txBody>
      </p:sp>
      <p:sp>
        <p:nvSpPr>
          <p:cNvPr id="5" name="PlaceHolder 4"/>
          <p:cNvSpPr>
            <a:spLocks noGrp="1"/>
          </p:cNvSpPr>
          <p:nvPr>
            <p:ph type="sldNum" idx="17"/>
          </p:nvPr>
        </p:nvSpPr>
        <p:spPr/>
        <p:txBody>
          <a:bodyPr/>
          <a:lstStyle/>
          <a:p>
            <a:fld id="{B62C273F-95A5-4525-9324-256369A1A8B9}" type="slidenum">
              <a:t>‹#›</a:t>
            </a:fld>
            <a:endParaRPr/>
          </a:p>
        </p:txBody>
      </p:sp>
      <p:sp>
        <p:nvSpPr>
          <p:cNvPr id="6" name="PlaceHolder 5"/>
          <p:cNvSpPr>
            <a:spLocks noGrp="1"/>
          </p:cNvSpPr>
          <p:nvPr>
            <p:ph type="dt" idx="18"/>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_">
    <p:spTree>
      <p:nvGrpSpPr>
        <p:cNvPr id="1" name=""/>
        <p:cNvGrpSpPr/>
        <p:nvPr/>
      </p:nvGrpSpPr>
      <p:grpSpPr>
        <a:xfrm>
          <a:off x="0" y="0"/>
          <a:ext cx="0" cy="0"/>
          <a:chOff x="0" y="0"/>
          <a:chExt cx="0" cy="0"/>
        </a:xfrm>
      </p:grpSpPr>
      <p:sp>
        <p:nvSpPr>
          <p:cNvPr id="106"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07" name="PlaceHolder 2"/>
          <p:cNvSpPr>
            <a:spLocks noGrp="1"/>
          </p:cNvSpPr>
          <p:nvPr>
            <p:ph/>
          </p:nvPr>
        </p:nvSpPr>
        <p:spPr>
          <a:xfrm>
            <a:off x="1005120" y="2646360"/>
            <a:ext cx="18090360" cy="65559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19"/>
          </p:nvPr>
        </p:nvSpPr>
        <p:spPr/>
        <p:txBody>
          <a:bodyPr/>
          <a:lstStyle/>
          <a:p>
            <a:r>
              <a:t>Footer</a:t>
            </a:r>
          </a:p>
        </p:txBody>
      </p:sp>
      <p:sp>
        <p:nvSpPr>
          <p:cNvPr id="5" name="PlaceHolder 4"/>
          <p:cNvSpPr>
            <a:spLocks noGrp="1"/>
          </p:cNvSpPr>
          <p:nvPr>
            <p:ph type="sldNum" idx="20"/>
          </p:nvPr>
        </p:nvSpPr>
        <p:spPr/>
        <p:txBody>
          <a:bodyPr/>
          <a:lstStyle/>
          <a:p>
            <a:fld id="{09A31142-FCB0-461C-AA28-4AF5CAFF6DE9}" type="slidenum">
              <a:t>‹#›</a:t>
            </a:fld>
            <a:endParaRPr/>
          </a:p>
        </p:txBody>
      </p:sp>
      <p:sp>
        <p:nvSpPr>
          <p:cNvPr id="6" name="PlaceHolder 5"/>
          <p:cNvSpPr>
            <a:spLocks noGrp="1"/>
          </p:cNvSpPr>
          <p:nvPr>
            <p:ph type="dt" idx="21"/>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__">
    <p:spTree>
      <p:nvGrpSpPr>
        <p:cNvPr id="1" name=""/>
        <p:cNvGrpSpPr/>
        <p:nvPr/>
      </p:nvGrpSpPr>
      <p:grpSpPr>
        <a:xfrm>
          <a:off x="0" y="0"/>
          <a:ext cx="0" cy="0"/>
          <a:chOff x="0" y="0"/>
          <a:chExt cx="0" cy="0"/>
        </a:xfrm>
      </p:grpSpPr>
      <p:sp>
        <p:nvSpPr>
          <p:cNvPr id="118"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19" name="PlaceHolder 2"/>
          <p:cNvSpPr>
            <a:spLocks noGrp="1"/>
          </p:cNvSpPr>
          <p:nvPr>
            <p:ph/>
          </p:nvPr>
        </p:nvSpPr>
        <p:spPr>
          <a:xfrm>
            <a:off x="1005120" y="2646360"/>
            <a:ext cx="18090360" cy="65559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22"/>
          </p:nvPr>
        </p:nvSpPr>
        <p:spPr/>
        <p:txBody>
          <a:bodyPr/>
          <a:lstStyle/>
          <a:p>
            <a:r>
              <a:t>Footer</a:t>
            </a:r>
          </a:p>
        </p:txBody>
      </p:sp>
      <p:sp>
        <p:nvSpPr>
          <p:cNvPr id="5" name="PlaceHolder 4"/>
          <p:cNvSpPr>
            <a:spLocks noGrp="1"/>
          </p:cNvSpPr>
          <p:nvPr>
            <p:ph type="sldNum" idx="23"/>
          </p:nvPr>
        </p:nvSpPr>
        <p:spPr/>
        <p:txBody>
          <a:bodyPr/>
          <a:lstStyle/>
          <a:p>
            <a:fld id="{F3D507C8-922E-4CE8-8156-362383985D41}" type="slidenum">
              <a:t>‹#›</a:t>
            </a:fld>
            <a:endParaRPr/>
          </a:p>
        </p:txBody>
      </p:sp>
      <p:sp>
        <p:nvSpPr>
          <p:cNvPr id="6" name="PlaceHolder 5"/>
          <p:cNvSpPr>
            <a:spLocks noGrp="1"/>
          </p:cNvSpPr>
          <p:nvPr>
            <p:ph type="dt" idx="24"/>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Only_">
    <p:spTree>
      <p:nvGrpSpPr>
        <p:cNvPr id="1" name=""/>
        <p:cNvGrpSpPr/>
        <p:nvPr/>
      </p:nvGrpSpPr>
      <p:grpSpPr>
        <a:xfrm>
          <a:off x="0" y="0"/>
          <a:ext cx="0" cy="0"/>
          <a:chOff x="0" y="0"/>
          <a:chExt cx="0" cy="0"/>
        </a:xfrm>
      </p:grpSpPr>
      <p:sp>
        <p:nvSpPr>
          <p:cNvPr id="158"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59" name="PlaceHolder 2"/>
          <p:cNvSpPr>
            <a:spLocks noGrp="1"/>
          </p:cNvSpPr>
          <p:nvPr>
            <p:ph/>
          </p:nvPr>
        </p:nvSpPr>
        <p:spPr>
          <a:xfrm>
            <a:off x="1005120" y="2646360"/>
            <a:ext cx="18090360" cy="655596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25"/>
          </p:nvPr>
        </p:nvSpPr>
        <p:spPr/>
        <p:txBody>
          <a:bodyPr/>
          <a:lstStyle/>
          <a:p>
            <a:r>
              <a:t>Footer</a:t>
            </a:r>
          </a:p>
        </p:txBody>
      </p:sp>
      <p:sp>
        <p:nvSpPr>
          <p:cNvPr id="5" name="PlaceHolder 4"/>
          <p:cNvSpPr>
            <a:spLocks noGrp="1"/>
          </p:cNvSpPr>
          <p:nvPr>
            <p:ph type="sldNum" idx="26"/>
          </p:nvPr>
        </p:nvSpPr>
        <p:spPr/>
        <p:txBody>
          <a:bodyPr/>
          <a:lstStyle/>
          <a:p>
            <a:fld id="{00F8A4A8-21EA-4493-836B-EFA6AB77A38C}" type="slidenum">
              <a:t>‹#›</a:t>
            </a:fld>
            <a:endParaRPr/>
          </a:p>
        </p:txBody>
      </p:sp>
      <p:sp>
        <p:nvSpPr>
          <p:cNvPr id="6" name="PlaceHolder 5"/>
          <p:cNvSpPr>
            <a:spLocks noGrp="1"/>
          </p:cNvSpPr>
          <p:nvPr>
            <p:ph type="dt" idx="27"/>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theme" Target="../theme/theme5.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5.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theme" Target="../theme/theme9.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9.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0" name="bg object 16"/>
          <p:cNvSpPr/>
          <p:nvPr/>
        </p:nvSpPr>
        <p:spPr>
          <a:xfrm>
            <a:off x="523440" y="10261440"/>
            <a:ext cx="19053360" cy="360"/>
          </a:xfrm>
          <a:custGeom>
            <a:avLst/>
            <a:gdLst>
              <a:gd name="textAreaLeft" fmla="*/ 0 w 19053360"/>
              <a:gd name="textAreaRight" fmla="*/ 19057680 w 19053360"/>
              <a:gd name="textAreaTop" fmla="*/ 0 h 360"/>
              <a:gd name="textAreaBottom" fmla="*/ 147456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11" name="bg object 17"/>
          <p:cNvSpPr/>
          <p:nvPr/>
        </p:nvSpPr>
        <p:spPr>
          <a:xfrm>
            <a:off x="2052360" y="10383120"/>
            <a:ext cx="360" cy="195120"/>
          </a:xfrm>
          <a:custGeom>
            <a:avLst/>
            <a:gdLst>
              <a:gd name="textAreaLeft" fmla="*/ 0 w 360"/>
              <a:gd name="textAreaRight" fmla="*/ 1474560 w 360"/>
              <a:gd name="textAreaTop" fmla="*/ 0 h 195120"/>
              <a:gd name="textAreaBottom" fmla="*/ 199440 h 19512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2" name="bg object 18"/>
          <p:cNvPicPr/>
          <p:nvPr/>
        </p:nvPicPr>
        <p:blipFill>
          <a:blip r:embed="rId3"/>
          <a:stretch/>
        </p:blipFill>
        <p:spPr>
          <a:xfrm>
            <a:off x="0" y="0"/>
            <a:ext cx="20099880" cy="1105560"/>
          </a:xfrm>
          <a:prstGeom prst="rect">
            <a:avLst/>
          </a:prstGeom>
          <a:ln w="0">
            <a:noFill/>
          </a:ln>
        </p:spPr>
      </p:pic>
      <p:pic>
        <p:nvPicPr>
          <p:cNvPr id="3" name="bg object 19"/>
          <p:cNvPicPr/>
          <p:nvPr/>
        </p:nvPicPr>
        <p:blipFill>
          <a:blip r:embed="rId4"/>
          <a:stretch/>
        </p:blipFill>
        <p:spPr>
          <a:xfrm>
            <a:off x="785160" y="247320"/>
            <a:ext cx="1085400" cy="610560"/>
          </a:xfrm>
          <a:prstGeom prst="rect">
            <a:avLst/>
          </a:prstGeom>
          <a:ln w="0">
            <a:noFill/>
          </a:ln>
        </p:spPr>
      </p:pic>
      <p:pic>
        <p:nvPicPr>
          <p:cNvPr id="4" name="bg object 20"/>
          <p:cNvPicPr/>
          <p:nvPr/>
        </p:nvPicPr>
        <p:blipFill>
          <a:blip r:embed="rId5"/>
          <a:stretch/>
        </p:blipFill>
        <p:spPr>
          <a:xfrm>
            <a:off x="1958760" y="315000"/>
            <a:ext cx="967680" cy="505440"/>
          </a:xfrm>
          <a:prstGeom prst="rect">
            <a:avLst/>
          </a:prstGeom>
          <a:ln w="0">
            <a:noFill/>
          </a:ln>
        </p:spPr>
      </p:pic>
      <p:sp>
        <p:nvSpPr>
          <p:cNvPr id="5"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6" name="PlaceHolder 2"/>
          <p:cNvSpPr>
            <a:spLocks noGrp="1"/>
          </p:cNvSpPr>
          <p:nvPr>
            <p:ph type="body"/>
          </p:nvPr>
        </p:nvSpPr>
        <p:spPr>
          <a:xfrm>
            <a:off x="1005120" y="2646360"/>
            <a:ext cx="18090360" cy="655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7" name="PlaceHolder 3"/>
          <p:cNvSpPr>
            <a:spLocks noGrp="1"/>
          </p:cNvSpPr>
          <p:nvPr>
            <p:ph type="ftr" idx="1"/>
          </p:nvPr>
        </p:nvSpPr>
        <p:spPr>
          <a:xfrm>
            <a:off x="6835320" y="10517760"/>
            <a:ext cx="6428880" cy="56124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8" name="PlaceHolder 4"/>
          <p:cNvSpPr>
            <a:spLocks noGrp="1"/>
          </p:cNvSpPr>
          <p:nvPr>
            <p:ph type="sldNum" idx="2"/>
          </p:nvPr>
        </p:nvSpPr>
        <p:spPr>
          <a:xfrm>
            <a:off x="19459080" y="10390320"/>
            <a:ext cx="168480" cy="18540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2C5057EA-AB6C-49E0-AD25-B97CB5A13AAF}"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9" name="PlaceHolder 5"/>
          <p:cNvSpPr>
            <a:spLocks noGrp="1"/>
          </p:cNvSpPr>
          <p:nvPr>
            <p:ph type="dt" idx="3"/>
          </p:nvPr>
        </p:nvSpPr>
        <p:spPr>
          <a:xfrm>
            <a:off x="1005120" y="10517760"/>
            <a:ext cx="4619520" cy="56124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2" name="bg object 16"/>
          <p:cNvSpPr/>
          <p:nvPr/>
        </p:nvSpPr>
        <p:spPr>
          <a:xfrm>
            <a:off x="523440" y="10261440"/>
            <a:ext cx="19053360" cy="360"/>
          </a:xfrm>
          <a:custGeom>
            <a:avLst/>
            <a:gdLst>
              <a:gd name="textAreaLeft" fmla="*/ 0 w 19053360"/>
              <a:gd name="textAreaRight" fmla="*/ 19057680 w 19053360"/>
              <a:gd name="textAreaTop" fmla="*/ 0 h 360"/>
              <a:gd name="textAreaBottom" fmla="*/ 147456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13" name="bg object 17"/>
          <p:cNvSpPr/>
          <p:nvPr/>
        </p:nvSpPr>
        <p:spPr>
          <a:xfrm>
            <a:off x="2052360" y="10383120"/>
            <a:ext cx="360" cy="195120"/>
          </a:xfrm>
          <a:custGeom>
            <a:avLst/>
            <a:gdLst>
              <a:gd name="textAreaLeft" fmla="*/ 0 w 360"/>
              <a:gd name="textAreaRight" fmla="*/ 1474560 w 360"/>
              <a:gd name="textAreaTop" fmla="*/ 0 h 195120"/>
              <a:gd name="textAreaBottom" fmla="*/ 199440 h 19512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4" name="bg object 18"/>
          <p:cNvPicPr/>
          <p:nvPr/>
        </p:nvPicPr>
        <p:blipFill>
          <a:blip r:embed="rId3"/>
          <a:stretch/>
        </p:blipFill>
        <p:spPr>
          <a:xfrm>
            <a:off x="0" y="0"/>
            <a:ext cx="20099880" cy="1105560"/>
          </a:xfrm>
          <a:prstGeom prst="rect">
            <a:avLst/>
          </a:prstGeom>
          <a:ln w="0">
            <a:noFill/>
          </a:ln>
        </p:spPr>
      </p:pic>
      <p:pic>
        <p:nvPicPr>
          <p:cNvPr id="15" name="bg object 19"/>
          <p:cNvPicPr/>
          <p:nvPr/>
        </p:nvPicPr>
        <p:blipFill>
          <a:blip r:embed="rId4"/>
          <a:stretch/>
        </p:blipFill>
        <p:spPr>
          <a:xfrm>
            <a:off x="785160" y="247320"/>
            <a:ext cx="1085400" cy="610560"/>
          </a:xfrm>
          <a:prstGeom prst="rect">
            <a:avLst/>
          </a:prstGeom>
          <a:ln w="0">
            <a:noFill/>
          </a:ln>
        </p:spPr>
      </p:pic>
      <p:pic>
        <p:nvPicPr>
          <p:cNvPr id="16" name="bg object 20"/>
          <p:cNvPicPr/>
          <p:nvPr/>
        </p:nvPicPr>
        <p:blipFill>
          <a:blip r:embed="rId5"/>
          <a:stretch/>
        </p:blipFill>
        <p:spPr>
          <a:xfrm>
            <a:off x="1958760" y="315000"/>
            <a:ext cx="967680" cy="505440"/>
          </a:xfrm>
          <a:prstGeom prst="rect">
            <a:avLst/>
          </a:prstGeom>
          <a:ln w="0">
            <a:noFill/>
          </a:ln>
        </p:spPr>
      </p:pic>
      <p:sp>
        <p:nvSpPr>
          <p:cNvPr id="17"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18" name="PlaceHolder 2"/>
          <p:cNvSpPr>
            <a:spLocks noGrp="1"/>
          </p:cNvSpPr>
          <p:nvPr>
            <p:ph type="body"/>
          </p:nvPr>
        </p:nvSpPr>
        <p:spPr>
          <a:xfrm>
            <a:off x="1005120" y="2646360"/>
            <a:ext cx="18090360" cy="655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19" name="PlaceHolder 3"/>
          <p:cNvSpPr>
            <a:spLocks noGrp="1"/>
          </p:cNvSpPr>
          <p:nvPr>
            <p:ph type="ftr" idx="4"/>
          </p:nvPr>
        </p:nvSpPr>
        <p:spPr>
          <a:xfrm>
            <a:off x="6835320" y="10517760"/>
            <a:ext cx="6428880" cy="56124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20" name="PlaceHolder 4"/>
          <p:cNvSpPr>
            <a:spLocks noGrp="1"/>
          </p:cNvSpPr>
          <p:nvPr>
            <p:ph type="sldNum" idx="5"/>
          </p:nvPr>
        </p:nvSpPr>
        <p:spPr>
          <a:xfrm>
            <a:off x="19459080" y="10390320"/>
            <a:ext cx="168480" cy="18540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F706F909-E78E-4E15-9EE2-C1446C5A98B6}"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21" name="PlaceHolder 5"/>
          <p:cNvSpPr>
            <a:spLocks noGrp="1"/>
          </p:cNvSpPr>
          <p:nvPr>
            <p:ph type="dt" idx="6"/>
          </p:nvPr>
        </p:nvSpPr>
        <p:spPr>
          <a:xfrm>
            <a:off x="1005120" y="10517760"/>
            <a:ext cx="4619520" cy="56124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4" name="bg object 16"/>
          <p:cNvSpPr/>
          <p:nvPr/>
        </p:nvSpPr>
        <p:spPr>
          <a:xfrm>
            <a:off x="523440" y="10261440"/>
            <a:ext cx="19053360" cy="360"/>
          </a:xfrm>
          <a:custGeom>
            <a:avLst/>
            <a:gdLst>
              <a:gd name="textAreaLeft" fmla="*/ 0 w 19053360"/>
              <a:gd name="textAreaRight" fmla="*/ 19057680 w 19053360"/>
              <a:gd name="textAreaTop" fmla="*/ 0 h 360"/>
              <a:gd name="textAreaBottom" fmla="*/ 147456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25" name="bg object 17"/>
          <p:cNvSpPr/>
          <p:nvPr/>
        </p:nvSpPr>
        <p:spPr>
          <a:xfrm>
            <a:off x="2052360" y="10383120"/>
            <a:ext cx="360" cy="195120"/>
          </a:xfrm>
          <a:custGeom>
            <a:avLst/>
            <a:gdLst>
              <a:gd name="textAreaLeft" fmla="*/ 0 w 360"/>
              <a:gd name="textAreaRight" fmla="*/ 1474560 w 360"/>
              <a:gd name="textAreaTop" fmla="*/ 0 h 195120"/>
              <a:gd name="textAreaBottom" fmla="*/ 199440 h 19512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26" name="bg object 18"/>
          <p:cNvPicPr/>
          <p:nvPr/>
        </p:nvPicPr>
        <p:blipFill>
          <a:blip r:embed="rId3"/>
          <a:stretch/>
        </p:blipFill>
        <p:spPr>
          <a:xfrm>
            <a:off x="0" y="0"/>
            <a:ext cx="20099880" cy="1105560"/>
          </a:xfrm>
          <a:prstGeom prst="rect">
            <a:avLst/>
          </a:prstGeom>
          <a:ln w="0">
            <a:noFill/>
          </a:ln>
        </p:spPr>
      </p:pic>
      <p:pic>
        <p:nvPicPr>
          <p:cNvPr id="27" name="bg object 19"/>
          <p:cNvPicPr/>
          <p:nvPr/>
        </p:nvPicPr>
        <p:blipFill>
          <a:blip r:embed="rId4"/>
          <a:stretch/>
        </p:blipFill>
        <p:spPr>
          <a:xfrm>
            <a:off x="785160" y="247320"/>
            <a:ext cx="1085400" cy="610560"/>
          </a:xfrm>
          <a:prstGeom prst="rect">
            <a:avLst/>
          </a:prstGeom>
          <a:ln w="0">
            <a:noFill/>
          </a:ln>
        </p:spPr>
      </p:pic>
      <p:pic>
        <p:nvPicPr>
          <p:cNvPr id="28" name="bg object 20"/>
          <p:cNvPicPr/>
          <p:nvPr/>
        </p:nvPicPr>
        <p:blipFill>
          <a:blip r:embed="rId5"/>
          <a:stretch/>
        </p:blipFill>
        <p:spPr>
          <a:xfrm>
            <a:off x="1958760" y="315000"/>
            <a:ext cx="967680" cy="505440"/>
          </a:xfrm>
          <a:prstGeom prst="rect">
            <a:avLst/>
          </a:prstGeom>
          <a:ln w="0">
            <a:noFill/>
          </a:ln>
        </p:spPr>
      </p:pic>
      <p:sp>
        <p:nvSpPr>
          <p:cNvPr id="29"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30" name="PlaceHolder 2"/>
          <p:cNvSpPr>
            <a:spLocks noGrp="1"/>
          </p:cNvSpPr>
          <p:nvPr>
            <p:ph type="body"/>
          </p:nvPr>
        </p:nvSpPr>
        <p:spPr>
          <a:xfrm>
            <a:off x="1005120" y="2646360"/>
            <a:ext cx="18090360" cy="655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31" name="PlaceHolder 3"/>
          <p:cNvSpPr>
            <a:spLocks noGrp="1"/>
          </p:cNvSpPr>
          <p:nvPr>
            <p:ph type="ftr" idx="7"/>
          </p:nvPr>
        </p:nvSpPr>
        <p:spPr>
          <a:xfrm>
            <a:off x="6835320" y="10517760"/>
            <a:ext cx="6428880" cy="56124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32" name="PlaceHolder 4"/>
          <p:cNvSpPr>
            <a:spLocks noGrp="1"/>
          </p:cNvSpPr>
          <p:nvPr>
            <p:ph type="sldNum" idx="8"/>
          </p:nvPr>
        </p:nvSpPr>
        <p:spPr>
          <a:xfrm>
            <a:off x="19459080" y="10390320"/>
            <a:ext cx="168480" cy="18540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66DA2076-328E-4D62-ADF3-FE7DAC131E4F}"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33" name="PlaceHolder 5"/>
          <p:cNvSpPr>
            <a:spLocks noGrp="1"/>
          </p:cNvSpPr>
          <p:nvPr>
            <p:ph type="dt" idx="9"/>
          </p:nvPr>
        </p:nvSpPr>
        <p:spPr>
          <a:xfrm>
            <a:off x="1005120" y="10517760"/>
            <a:ext cx="4619520" cy="56124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6" name="bg object 16"/>
          <p:cNvSpPr/>
          <p:nvPr/>
        </p:nvSpPr>
        <p:spPr>
          <a:xfrm>
            <a:off x="523440" y="10261440"/>
            <a:ext cx="19053360" cy="360"/>
          </a:xfrm>
          <a:custGeom>
            <a:avLst/>
            <a:gdLst>
              <a:gd name="textAreaLeft" fmla="*/ 0 w 19053360"/>
              <a:gd name="textAreaRight" fmla="*/ 19057680 w 19053360"/>
              <a:gd name="textAreaTop" fmla="*/ 0 h 360"/>
              <a:gd name="textAreaBottom" fmla="*/ 147456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37" name="bg object 17"/>
          <p:cNvSpPr/>
          <p:nvPr/>
        </p:nvSpPr>
        <p:spPr>
          <a:xfrm>
            <a:off x="2052360" y="10383120"/>
            <a:ext cx="360" cy="195120"/>
          </a:xfrm>
          <a:custGeom>
            <a:avLst/>
            <a:gdLst>
              <a:gd name="textAreaLeft" fmla="*/ 0 w 360"/>
              <a:gd name="textAreaRight" fmla="*/ 1474560 w 360"/>
              <a:gd name="textAreaTop" fmla="*/ 0 h 195120"/>
              <a:gd name="textAreaBottom" fmla="*/ 199440 h 19512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38" name="bg object 18"/>
          <p:cNvPicPr/>
          <p:nvPr/>
        </p:nvPicPr>
        <p:blipFill>
          <a:blip r:embed="rId3"/>
          <a:stretch/>
        </p:blipFill>
        <p:spPr>
          <a:xfrm>
            <a:off x="0" y="0"/>
            <a:ext cx="20099880" cy="1105560"/>
          </a:xfrm>
          <a:prstGeom prst="rect">
            <a:avLst/>
          </a:prstGeom>
          <a:ln w="0">
            <a:noFill/>
          </a:ln>
        </p:spPr>
      </p:pic>
      <p:pic>
        <p:nvPicPr>
          <p:cNvPr id="39" name="bg object 19"/>
          <p:cNvPicPr/>
          <p:nvPr/>
        </p:nvPicPr>
        <p:blipFill>
          <a:blip r:embed="rId4"/>
          <a:stretch/>
        </p:blipFill>
        <p:spPr>
          <a:xfrm>
            <a:off x="785160" y="247320"/>
            <a:ext cx="1085400" cy="610560"/>
          </a:xfrm>
          <a:prstGeom prst="rect">
            <a:avLst/>
          </a:prstGeom>
          <a:ln w="0">
            <a:noFill/>
          </a:ln>
        </p:spPr>
      </p:pic>
      <p:pic>
        <p:nvPicPr>
          <p:cNvPr id="40" name="bg object 20"/>
          <p:cNvPicPr/>
          <p:nvPr/>
        </p:nvPicPr>
        <p:blipFill>
          <a:blip r:embed="rId5"/>
          <a:stretch/>
        </p:blipFill>
        <p:spPr>
          <a:xfrm>
            <a:off x="1958760" y="315000"/>
            <a:ext cx="967680" cy="505440"/>
          </a:xfrm>
          <a:prstGeom prst="rect">
            <a:avLst/>
          </a:prstGeom>
          <a:ln w="0">
            <a:noFill/>
          </a:ln>
        </p:spPr>
      </p:pic>
      <p:sp>
        <p:nvSpPr>
          <p:cNvPr id="41" name="PlaceHolder 1"/>
          <p:cNvSpPr>
            <a:spLocks noGrp="1"/>
          </p:cNvSpPr>
          <p:nvPr>
            <p:ph type="ftr" idx="10"/>
          </p:nvPr>
        </p:nvSpPr>
        <p:spPr>
          <a:xfrm>
            <a:off x="6835320" y="10517760"/>
            <a:ext cx="6428880" cy="56124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42" name="PlaceHolder 2"/>
          <p:cNvSpPr>
            <a:spLocks noGrp="1"/>
          </p:cNvSpPr>
          <p:nvPr>
            <p:ph type="sldNum" idx="11"/>
          </p:nvPr>
        </p:nvSpPr>
        <p:spPr>
          <a:xfrm>
            <a:off x="19459080" y="10390320"/>
            <a:ext cx="168480" cy="18540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94C46742-C194-4EB5-ABB1-FA29CC07C7D1}"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43" name="PlaceHolder 3"/>
          <p:cNvSpPr>
            <a:spLocks noGrp="1"/>
          </p:cNvSpPr>
          <p:nvPr>
            <p:ph type="dt" idx="12"/>
          </p:nvPr>
        </p:nvSpPr>
        <p:spPr>
          <a:xfrm>
            <a:off x="1005120" y="10517760"/>
            <a:ext cx="4619520" cy="56124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44" name="bg object 16" hidden="1"/>
          <p:cNvSpPr/>
          <p:nvPr/>
        </p:nvSpPr>
        <p:spPr>
          <a:xfrm>
            <a:off x="523440" y="10261440"/>
            <a:ext cx="19053360" cy="360"/>
          </a:xfrm>
          <a:custGeom>
            <a:avLst/>
            <a:gdLst>
              <a:gd name="textAreaLeft" fmla="*/ 0 w 19053360"/>
              <a:gd name="textAreaRight" fmla="*/ 19057680 w 19053360"/>
              <a:gd name="textAreaTop" fmla="*/ 0 h 360"/>
              <a:gd name="textAreaBottom" fmla="*/ 147456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45" name="bg object 17" hidden="1"/>
          <p:cNvSpPr/>
          <p:nvPr/>
        </p:nvSpPr>
        <p:spPr>
          <a:xfrm>
            <a:off x="2052360" y="10383120"/>
            <a:ext cx="360" cy="195120"/>
          </a:xfrm>
          <a:custGeom>
            <a:avLst/>
            <a:gdLst>
              <a:gd name="textAreaLeft" fmla="*/ 0 w 360"/>
              <a:gd name="textAreaRight" fmla="*/ 1474560 w 360"/>
              <a:gd name="textAreaTop" fmla="*/ 0 h 195120"/>
              <a:gd name="textAreaBottom" fmla="*/ 199440 h 19512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46" name="bg object 18"/>
          <p:cNvPicPr/>
          <p:nvPr/>
        </p:nvPicPr>
        <p:blipFill>
          <a:blip r:embed="rId3"/>
          <a:stretch/>
        </p:blipFill>
        <p:spPr>
          <a:xfrm>
            <a:off x="0" y="0"/>
            <a:ext cx="20099880" cy="1105560"/>
          </a:xfrm>
          <a:prstGeom prst="rect">
            <a:avLst/>
          </a:prstGeom>
          <a:ln w="0">
            <a:noFill/>
          </a:ln>
        </p:spPr>
      </p:pic>
      <p:pic>
        <p:nvPicPr>
          <p:cNvPr id="47" name="bg object 19"/>
          <p:cNvPicPr/>
          <p:nvPr/>
        </p:nvPicPr>
        <p:blipFill>
          <a:blip r:embed="rId4"/>
          <a:stretch/>
        </p:blipFill>
        <p:spPr>
          <a:xfrm>
            <a:off x="785160" y="247320"/>
            <a:ext cx="1085400" cy="610560"/>
          </a:xfrm>
          <a:prstGeom prst="rect">
            <a:avLst/>
          </a:prstGeom>
          <a:ln w="0">
            <a:noFill/>
          </a:ln>
        </p:spPr>
      </p:pic>
      <p:pic>
        <p:nvPicPr>
          <p:cNvPr id="48" name="bg object 20"/>
          <p:cNvPicPr/>
          <p:nvPr/>
        </p:nvPicPr>
        <p:blipFill>
          <a:blip r:embed="rId5"/>
          <a:stretch/>
        </p:blipFill>
        <p:spPr>
          <a:xfrm>
            <a:off x="1958760" y="315000"/>
            <a:ext cx="967680" cy="505440"/>
          </a:xfrm>
          <a:prstGeom prst="rect">
            <a:avLst/>
          </a:prstGeom>
          <a:ln w="0">
            <a:noFill/>
          </a:ln>
        </p:spPr>
      </p:pic>
      <p:pic>
        <p:nvPicPr>
          <p:cNvPr id="49" name="bg object 16"/>
          <p:cNvPicPr/>
          <p:nvPr/>
        </p:nvPicPr>
        <p:blipFill>
          <a:blip r:embed="rId6"/>
          <a:stretch/>
        </p:blipFill>
        <p:spPr>
          <a:xfrm>
            <a:off x="0" y="0"/>
            <a:ext cx="20099880" cy="11304360"/>
          </a:xfrm>
          <a:prstGeom prst="rect">
            <a:avLst/>
          </a:prstGeom>
          <a:ln w="0">
            <a:noFill/>
          </a:ln>
        </p:spPr>
      </p:pic>
      <p:sp>
        <p:nvSpPr>
          <p:cNvPr id="50" name="bg object 17"/>
          <p:cNvSpPr/>
          <p:nvPr/>
        </p:nvSpPr>
        <p:spPr>
          <a:xfrm>
            <a:off x="1245600" y="1164600"/>
            <a:ext cx="828720" cy="828720"/>
          </a:xfrm>
          <a:custGeom>
            <a:avLst/>
            <a:gdLst>
              <a:gd name="textAreaLeft" fmla="*/ 0 w 828720"/>
              <a:gd name="textAreaRight" fmla="*/ 833040 w 828720"/>
              <a:gd name="textAreaTop" fmla="*/ 0 h 828720"/>
              <a:gd name="textAreaBottom" fmla="*/ 833040 h 828720"/>
            </a:gdLst>
            <a:ahLst/>
            <a:cxnLst/>
            <a:rect l="textAreaLeft" t="textAreaTop" r="textAreaRight" b="textAreaBottom"/>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51" name="bg object 18"/>
          <p:cNvPicPr/>
          <p:nvPr/>
        </p:nvPicPr>
        <p:blipFill>
          <a:blip r:embed="rId7"/>
          <a:stretch/>
        </p:blipFill>
        <p:spPr>
          <a:xfrm>
            <a:off x="2305440" y="1164600"/>
            <a:ext cx="711000" cy="880920"/>
          </a:xfrm>
          <a:prstGeom prst="rect">
            <a:avLst/>
          </a:prstGeom>
          <a:ln w="0">
            <a:noFill/>
          </a:ln>
        </p:spPr>
      </p:pic>
      <p:sp>
        <p:nvSpPr>
          <p:cNvPr id="52" name="bg object 19"/>
          <p:cNvSpPr/>
          <p:nvPr/>
        </p:nvSpPr>
        <p:spPr>
          <a:xfrm>
            <a:off x="1127880" y="1047240"/>
            <a:ext cx="2192760" cy="1063800"/>
          </a:xfrm>
          <a:custGeom>
            <a:avLst/>
            <a:gdLst>
              <a:gd name="textAreaLeft" fmla="*/ 0 w 2192760"/>
              <a:gd name="textAreaRight" fmla="*/ 2197080 w 2192760"/>
              <a:gd name="textAreaTop" fmla="*/ 0 h 1063800"/>
              <a:gd name="textAreaBottom" fmla="*/ 1068120 h 1063800"/>
            </a:gdLst>
            <a:ahLst/>
            <a:cxnLst/>
            <a:rect l="textAreaLeft" t="textAreaTop" r="textAreaRight" b="textAreaBottom"/>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53" name="bg object 20"/>
          <p:cNvPicPr/>
          <p:nvPr/>
        </p:nvPicPr>
        <p:blipFill>
          <a:blip r:embed="rId8"/>
          <a:stretch/>
        </p:blipFill>
        <p:spPr>
          <a:xfrm>
            <a:off x="3350160" y="1210680"/>
            <a:ext cx="169200" cy="95760"/>
          </a:xfrm>
          <a:prstGeom prst="rect">
            <a:avLst/>
          </a:prstGeom>
          <a:ln w="0">
            <a:noFill/>
          </a:ln>
        </p:spPr>
      </p:pic>
      <p:pic>
        <p:nvPicPr>
          <p:cNvPr id="54" name="bg object 21"/>
          <p:cNvPicPr/>
          <p:nvPr/>
        </p:nvPicPr>
        <p:blipFill>
          <a:blip r:embed="rId9"/>
          <a:stretch/>
        </p:blipFill>
        <p:spPr>
          <a:xfrm>
            <a:off x="3543840" y="1167840"/>
            <a:ext cx="288000" cy="177480"/>
          </a:xfrm>
          <a:prstGeom prst="rect">
            <a:avLst/>
          </a:prstGeom>
          <a:ln w="0">
            <a:noFill/>
          </a:ln>
        </p:spPr>
      </p:pic>
      <p:pic>
        <p:nvPicPr>
          <p:cNvPr id="55" name="bg object 22"/>
          <p:cNvPicPr/>
          <p:nvPr/>
        </p:nvPicPr>
        <p:blipFill>
          <a:blip r:embed="rId10"/>
          <a:stretch/>
        </p:blipFill>
        <p:spPr>
          <a:xfrm>
            <a:off x="3913200" y="1167840"/>
            <a:ext cx="293040" cy="177480"/>
          </a:xfrm>
          <a:prstGeom prst="rect">
            <a:avLst/>
          </a:prstGeom>
          <a:ln w="0">
            <a:noFill/>
          </a:ln>
        </p:spPr>
      </p:pic>
      <p:pic>
        <p:nvPicPr>
          <p:cNvPr id="56" name="bg object 23"/>
          <p:cNvPicPr/>
          <p:nvPr/>
        </p:nvPicPr>
        <p:blipFill>
          <a:blip r:embed="rId11"/>
          <a:stretch/>
        </p:blipFill>
        <p:spPr>
          <a:xfrm>
            <a:off x="4234320" y="1167840"/>
            <a:ext cx="304920" cy="138240"/>
          </a:xfrm>
          <a:prstGeom prst="rect">
            <a:avLst/>
          </a:prstGeom>
          <a:ln w="0">
            <a:noFill/>
          </a:ln>
        </p:spPr>
      </p:pic>
      <p:pic>
        <p:nvPicPr>
          <p:cNvPr id="57" name="bg object 24"/>
          <p:cNvPicPr/>
          <p:nvPr/>
        </p:nvPicPr>
        <p:blipFill>
          <a:blip r:embed="rId12"/>
          <a:stretch/>
        </p:blipFill>
        <p:spPr>
          <a:xfrm>
            <a:off x="4566960" y="1167840"/>
            <a:ext cx="86400" cy="138240"/>
          </a:xfrm>
          <a:prstGeom prst="rect">
            <a:avLst/>
          </a:prstGeom>
          <a:ln w="0">
            <a:noFill/>
          </a:ln>
        </p:spPr>
      </p:pic>
      <p:pic>
        <p:nvPicPr>
          <p:cNvPr id="58" name="bg object 25"/>
          <p:cNvPicPr/>
          <p:nvPr/>
        </p:nvPicPr>
        <p:blipFill>
          <a:blip r:embed="rId13"/>
          <a:stretch/>
        </p:blipFill>
        <p:spPr>
          <a:xfrm>
            <a:off x="4687920" y="1212840"/>
            <a:ext cx="79920" cy="93240"/>
          </a:xfrm>
          <a:prstGeom prst="rect">
            <a:avLst/>
          </a:prstGeom>
          <a:ln w="0">
            <a:noFill/>
          </a:ln>
        </p:spPr>
      </p:pic>
      <p:sp>
        <p:nvSpPr>
          <p:cNvPr id="59" name="bg object 26"/>
          <p:cNvSpPr/>
          <p:nvPr/>
        </p:nvSpPr>
        <p:spPr>
          <a:xfrm>
            <a:off x="4793760" y="1210680"/>
            <a:ext cx="56160" cy="96120"/>
          </a:xfrm>
          <a:custGeom>
            <a:avLst/>
            <a:gdLst>
              <a:gd name="textAreaLeft" fmla="*/ 0 w 56160"/>
              <a:gd name="textAreaRight" fmla="*/ 60480 w 56160"/>
              <a:gd name="textAreaTop" fmla="*/ 0 h 96120"/>
              <a:gd name="textAreaBottom" fmla="*/ 100440 h 96120"/>
            </a:gdLst>
            <a:ahLst/>
            <a:cxnLst/>
            <a:rect l="textAreaLeft" t="textAreaTop" r="textAreaRight" b="textAreaBottom"/>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60" name="bg object 27"/>
          <p:cNvPicPr/>
          <p:nvPr/>
        </p:nvPicPr>
        <p:blipFill>
          <a:blip r:embed="rId14"/>
          <a:stretch/>
        </p:blipFill>
        <p:spPr>
          <a:xfrm>
            <a:off x="3299400" y="1400040"/>
            <a:ext cx="345600" cy="170280"/>
          </a:xfrm>
          <a:prstGeom prst="rect">
            <a:avLst/>
          </a:prstGeom>
          <a:ln w="0">
            <a:noFill/>
          </a:ln>
        </p:spPr>
      </p:pic>
      <p:sp>
        <p:nvSpPr>
          <p:cNvPr id="61" name="bg object 28"/>
          <p:cNvSpPr/>
          <p:nvPr/>
        </p:nvSpPr>
        <p:spPr>
          <a:xfrm>
            <a:off x="3678840" y="1435320"/>
            <a:ext cx="49680" cy="93600"/>
          </a:xfrm>
          <a:custGeom>
            <a:avLst/>
            <a:gdLst>
              <a:gd name="textAreaLeft" fmla="*/ 0 w 49680"/>
              <a:gd name="textAreaRight" fmla="*/ 54000 w 49680"/>
              <a:gd name="textAreaTop" fmla="*/ 0 h 93600"/>
              <a:gd name="textAreaBottom" fmla="*/ 97920 h 93600"/>
            </a:gdLst>
            <a:ahLst/>
            <a:cxnLst/>
            <a:rect l="textAreaLeft" t="textAreaTop" r="textAreaRight" b="textAreaBottom"/>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62" name="bg object 29"/>
          <p:cNvPicPr/>
          <p:nvPr/>
        </p:nvPicPr>
        <p:blipFill>
          <a:blip r:embed="rId15"/>
          <a:stretch/>
        </p:blipFill>
        <p:spPr>
          <a:xfrm>
            <a:off x="3751560" y="1437480"/>
            <a:ext cx="80280" cy="93240"/>
          </a:xfrm>
          <a:prstGeom prst="rect">
            <a:avLst/>
          </a:prstGeom>
          <a:ln w="0">
            <a:noFill/>
          </a:ln>
        </p:spPr>
      </p:pic>
      <p:pic>
        <p:nvPicPr>
          <p:cNvPr id="63" name="bg object 30"/>
          <p:cNvPicPr/>
          <p:nvPr/>
        </p:nvPicPr>
        <p:blipFill>
          <a:blip r:embed="rId16"/>
          <a:stretch/>
        </p:blipFill>
        <p:spPr>
          <a:xfrm>
            <a:off x="3305160" y="1689840"/>
            <a:ext cx="78840" cy="126360"/>
          </a:xfrm>
          <a:prstGeom prst="rect">
            <a:avLst/>
          </a:prstGeom>
          <a:ln w="0">
            <a:noFill/>
          </a:ln>
        </p:spPr>
      </p:pic>
      <p:pic>
        <p:nvPicPr>
          <p:cNvPr id="64" name="bg object 31"/>
          <p:cNvPicPr/>
          <p:nvPr/>
        </p:nvPicPr>
        <p:blipFill>
          <a:blip r:embed="rId17"/>
          <a:stretch/>
        </p:blipFill>
        <p:spPr>
          <a:xfrm>
            <a:off x="3408480" y="1725120"/>
            <a:ext cx="80280" cy="93240"/>
          </a:xfrm>
          <a:prstGeom prst="rect">
            <a:avLst/>
          </a:prstGeom>
          <a:ln w="0">
            <a:noFill/>
          </a:ln>
        </p:spPr>
      </p:pic>
      <p:pic>
        <p:nvPicPr>
          <p:cNvPr id="65" name="bg object 32"/>
          <p:cNvPicPr/>
          <p:nvPr/>
        </p:nvPicPr>
        <p:blipFill>
          <a:blip r:embed="rId18"/>
          <a:stretch/>
        </p:blipFill>
        <p:spPr>
          <a:xfrm>
            <a:off x="3522960" y="1680120"/>
            <a:ext cx="86400" cy="138240"/>
          </a:xfrm>
          <a:prstGeom prst="rect">
            <a:avLst/>
          </a:prstGeom>
          <a:ln w="0">
            <a:noFill/>
          </a:ln>
        </p:spPr>
      </p:pic>
      <p:sp>
        <p:nvSpPr>
          <p:cNvPr id="66" name="bg object 33"/>
          <p:cNvSpPr/>
          <p:nvPr/>
        </p:nvSpPr>
        <p:spPr>
          <a:xfrm>
            <a:off x="3639600" y="1680120"/>
            <a:ext cx="66960" cy="136800"/>
          </a:xfrm>
          <a:custGeom>
            <a:avLst/>
            <a:gdLst>
              <a:gd name="textAreaLeft" fmla="*/ 0 w 66960"/>
              <a:gd name="textAreaRight" fmla="*/ 71280 w 66960"/>
              <a:gd name="textAreaTop" fmla="*/ 0 h 136800"/>
              <a:gd name="textAreaBottom" fmla="*/ 141120 h 136800"/>
            </a:gdLst>
            <a:ahLst/>
            <a:cxnLst/>
            <a:rect l="textAreaLeft" t="textAreaTop" r="textAreaRight" b="textAreaBottom"/>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67" name="bg object 34"/>
          <p:cNvPicPr/>
          <p:nvPr/>
        </p:nvPicPr>
        <p:blipFill>
          <a:blip r:embed="rId19"/>
          <a:stretch/>
        </p:blipFill>
        <p:spPr>
          <a:xfrm>
            <a:off x="3733560" y="1722600"/>
            <a:ext cx="66600" cy="95760"/>
          </a:xfrm>
          <a:prstGeom prst="rect">
            <a:avLst/>
          </a:prstGeom>
          <a:ln w="0">
            <a:noFill/>
          </a:ln>
        </p:spPr>
      </p:pic>
      <p:sp>
        <p:nvSpPr>
          <p:cNvPr id="68" name="bg object 35"/>
          <p:cNvSpPr/>
          <p:nvPr/>
        </p:nvSpPr>
        <p:spPr>
          <a:xfrm>
            <a:off x="3879360" y="1689840"/>
            <a:ext cx="96120" cy="126360"/>
          </a:xfrm>
          <a:custGeom>
            <a:avLst/>
            <a:gdLst>
              <a:gd name="textAreaLeft" fmla="*/ 0 w 96120"/>
              <a:gd name="textAreaRight" fmla="*/ 100440 w 96120"/>
              <a:gd name="textAreaTop" fmla="*/ 0 h 126360"/>
              <a:gd name="textAreaBottom" fmla="*/ 130680 h 126360"/>
            </a:gdLst>
            <a:ahLst/>
            <a:cxnLst/>
            <a:rect l="textAreaLeft" t="textAreaTop" r="textAreaRight" b="textAreaBottom"/>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69" name="bg object 36"/>
          <p:cNvPicPr/>
          <p:nvPr/>
        </p:nvPicPr>
        <p:blipFill>
          <a:blip r:embed="rId20"/>
          <a:stretch/>
        </p:blipFill>
        <p:spPr>
          <a:xfrm>
            <a:off x="4005360" y="1722600"/>
            <a:ext cx="181080" cy="95760"/>
          </a:xfrm>
          <a:prstGeom prst="rect">
            <a:avLst/>
          </a:prstGeom>
          <a:ln w="0">
            <a:noFill/>
          </a:ln>
        </p:spPr>
      </p:pic>
      <p:sp>
        <p:nvSpPr>
          <p:cNvPr id="70" name="bg object 37"/>
          <p:cNvSpPr/>
          <p:nvPr/>
        </p:nvSpPr>
        <p:spPr>
          <a:xfrm>
            <a:off x="4222080" y="1680120"/>
            <a:ext cx="97920" cy="138600"/>
          </a:xfrm>
          <a:custGeom>
            <a:avLst/>
            <a:gdLst>
              <a:gd name="textAreaLeft" fmla="*/ 0 w 97920"/>
              <a:gd name="textAreaRight" fmla="*/ 102240 w 97920"/>
              <a:gd name="textAreaTop" fmla="*/ 0 h 138600"/>
              <a:gd name="textAreaBottom" fmla="*/ 142920 h 138600"/>
            </a:gdLst>
            <a:ahLst/>
            <a:cxnLst/>
            <a:rect l="textAreaLeft" t="textAreaTop" r="textAreaRight" b="textAreaBottom"/>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71" name="bg object 38"/>
          <p:cNvPicPr/>
          <p:nvPr/>
        </p:nvPicPr>
        <p:blipFill>
          <a:blip r:embed="rId21"/>
          <a:stretch/>
        </p:blipFill>
        <p:spPr>
          <a:xfrm>
            <a:off x="4344840" y="1680120"/>
            <a:ext cx="79920" cy="136080"/>
          </a:xfrm>
          <a:prstGeom prst="rect">
            <a:avLst/>
          </a:prstGeom>
          <a:ln w="0">
            <a:noFill/>
          </a:ln>
        </p:spPr>
      </p:pic>
      <p:pic>
        <p:nvPicPr>
          <p:cNvPr id="72" name="bg object 39"/>
          <p:cNvPicPr/>
          <p:nvPr/>
        </p:nvPicPr>
        <p:blipFill>
          <a:blip r:embed="rId22"/>
          <a:stretch/>
        </p:blipFill>
        <p:spPr>
          <a:xfrm>
            <a:off x="3290040" y="1914480"/>
            <a:ext cx="272520" cy="128520"/>
          </a:xfrm>
          <a:prstGeom prst="rect">
            <a:avLst/>
          </a:prstGeom>
          <a:ln w="0">
            <a:noFill/>
          </a:ln>
        </p:spPr>
      </p:pic>
      <p:sp>
        <p:nvSpPr>
          <p:cNvPr id="73" name="bg object 40"/>
          <p:cNvSpPr/>
          <p:nvPr/>
        </p:nvSpPr>
        <p:spPr>
          <a:xfrm>
            <a:off x="3598200" y="1904760"/>
            <a:ext cx="13320" cy="136800"/>
          </a:xfrm>
          <a:custGeom>
            <a:avLst/>
            <a:gdLst>
              <a:gd name="textAreaLeft" fmla="*/ 0 w 13320"/>
              <a:gd name="textAreaRight" fmla="*/ 17640 w 13320"/>
              <a:gd name="textAreaTop" fmla="*/ 0 h 136800"/>
              <a:gd name="textAreaBottom" fmla="*/ 141120 h 136800"/>
            </a:gdLst>
            <a:ahLst/>
            <a:cxnLst/>
            <a:rect l="textAreaLeft" t="textAreaTop" r="textAreaRight" b="textAreaBottom"/>
            <a:pathLst>
              <a:path w="17779" h="140969">
                <a:moveTo>
                  <a:pt x="17591" y="0"/>
                </a:moveTo>
                <a:lnTo>
                  <a:pt x="0" y="0"/>
                </a:lnTo>
                <a:lnTo>
                  <a:pt x="0" y="140404"/>
                </a:lnTo>
                <a:lnTo>
                  <a:pt x="17591" y="140404"/>
                </a:lnTo>
                <a:lnTo>
                  <a:pt x="17591"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74" name="bg object 41"/>
          <p:cNvPicPr/>
          <p:nvPr/>
        </p:nvPicPr>
        <p:blipFill>
          <a:blip r:embed="rId23"/>
          <a:stretch/>
        </p:blipFill>
        <p:spPr>
          <a:xfrm>
            <a:off x="3641400" y="1947600"/>
            <a:ext cx="157680" cy="95760"/>
          </a:xfrm>
          <a:prstGeom prst="rect">
            <a:avLst/>
          </a:prstGeom>
          <a:ln w="0">
            <a:noFill/>
          </a:ln>
        </p:spPr>
      </p:pic>
      <p:sp>
        <p:nvSpPr>
          <p:cNvPr id="75" name="bg object 42"/>
          <p:cNvSpPr/>
          <p:nvPr/>
        </p:nvSpPr>
        <p:spPr>
          <a:xfrm>
            <a:off x="785160" y="10523160"/>
            <a:ext cx="18529560" cy="360"/>
          </a:xfrm>
          <a:custGeom>
            <a:avLst/>
            <a:gdLst>
              <a:gd name="textAreaLeft" fmla="*/ 0 w 18529560"/>
              <a:gd name="textAreaRight" fmla="*/ 18533880 w 18529560"/>
              <a:gd name="textAreaTop" fmla="*/ 0 h 360"/>
              <a:gd name="textAreaBottom" fmla="*/ 1474560 h 360"/>
            </a:gdLst>
            <a:ahLst/>
            <a:cxnLst/>
            <a:rect l="textAreaLeft" t="textAreaTop" r="textAreaRight" b="textAreaBottom"/>
            <a:pathLst>
              <a:path w="18533745">
                <a:moveTo>
                  <a:pt x="0" y="0"/>
                </a:moveTo>
                <a:lnTo>
                  <a:pt x="18533467" y="0"/>
                </a:lnTo>
              </a:path>
            </a:pathLst>
          </a:custGeom>
          <a:noFill/>
          <a:ln w="10470">
            <a:solidFill>
              <a:srgbClr val="FFFFFF"/>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76" name="bg object 43"/>
          <p:cNvPicPr/>
          <p:nvPr/>
        </p:nvPicPr>
        <p:blipFill>
          <a:blip r:embed="rId24"/>
          <a:stretch/>
        </p:blipFill>
        <p:spPr>
          <a:xfrm>
            <a:off x="11824200" y="0"/>
            <a:ext cx="8275320" cy="11304360"/>
          </a:xfrm>
          <a:prstGeom prst="rect">
            <a:avLst/>
          </a:prstGeom>
          <a:ln w="0">
            <a:noFill/>
          </a:ln>
        </p:spPr>
      </p:pic>
      <p:sp>
        <p:nvSpPr>
          <p:cNvPr id="77"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78" name="PlaceHolder 2"/>
          <p:cNvSpPr>
            <a:spLocks noGrp="1"/>
          </p:cNvSpPr>
          <p:nvPr>
            <p:ph type="body"/>
          </p:nvPr>
        </p:nvSpPr>
        <p:spPr>
          <a:xfrm>
            <a:off x="1005120" y="2646360"/>
            <a:ext cx="18090360" cy="655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79" name="PlaceHolder 3"/>
          <p:cNvSpPr>
            <a:spLocks noGrp="1"/>
          </p:cNvSpPr>
          <p:nvPr>
            <p:ph type="ftr" idx="13"/>
          </p:nvPr>
        </p:nvSpPr>
        <p:spPr>
          <a:xfrm>
            <a:off x="6835320" y="10517760"/>
            <a:ext cx="6428880" cy="56124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80" name="PlaceHolder 4"/>
          <p:cNvSpPr>
            <a:spLocks noGrp="1"/>
          </p:cNvSpPr>
          <p:nvPr>
            <p:ph type="sldNum" idx="14"/>
          </p:nvPr>
        </p:nvSpPr>
        <p:spPr>
          <a:xfrm>
            <a:off x="19459080" y="10390320"/>
            <a:ext cx="168480" cy="18540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A8CCD5CD-9FF4-4C21-AA14-5BAEBF162AC1}"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81" name="PlaceHolder 5"/>
          <p:cNvSpPr>
            <a:spLocks noGrp="1"/>
          </p:cNvSpPr>
          <p:nvPr>
            <p:ph type="dt" idx="15"/>
          </p:nvPr>
        </p:nvSpPr>
        <p:spPr>
          <a:xfrm>
            <a:off x="1005120" y="10517760"/>
            <a:ext cx="4619520" cy="56124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84" name="bg object 16"/>
          <p:cNvSpPr/>
          <p:nvPr/>
        </p:nvSpPr>
        <p:spPr>
          <a:xfrm>
            <a:off x="523440" y="10261440"/>
            <a:ext cx="19053360" cy="360"/>
          </a:xfrm>
          <a:custGeom>
            <a:avLst/>
            <a:gdLst>
              <a:gd name="textAreaLeft" fmla="*/ 0 w 19053360"/>
              <a:gd name="textAreaRight" fmla="*/ 19057680 w 19053360"/>
              <a:gd name="textAreaTop" fmla="*/ 0 h 360"/>
              <a:gd name="textAreaBottom" fmla="*/ 147456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85" name="bg object 17"/>
          <p:cNvSpPr/>
          <p:nvPr/>
        </p:nvSpPr>
        <p:spPr>
          <a:xfrm>
            <a:off x="2052360" y="10383120"/>
            <a:ext cx="360" cy="195120"/>
          </a:xfrm>
          <a:custGeom>
            <a:avLst/>
            <a:gdLst>
              <a:gd name="textAreaLeft" fmla="*/ 0 w 360"/>
              <a:gd name="textAreaRight" fmla="*/ 1474560 w 360"/>
              <a:gd name="textAreaTop" fmla="*/ 0 h 195120"/>
              <a:gd name="textAreaBottom" fmla="*/ 199440 h 19512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86" name="bg object 18"/>
          <p:cNvPicPr/>
          <p:nvPr/>
        </p:nvPicPr>
        <p:blipFill>
          <a:blip r:embed="rId3"/>
          <a:stretch/>
        </p:blipFill>
        <p:spPr>
          <a:xfrm>
            <a:off x="0" y="0"/>
            <a:ext cx="20099880" cy="1105560"/>
          </a:xfrm>
          <a:prstGeom prst="rect">
            <a:avLst/>
          </a:prstGeom>
          <a:ln w="0">
            <a:noFill/>
          </a:ln>
        </p:spPr>
      </p:pic>
      <p:pic>
        <p:nvPicPr>
          <p:cNvPr id="87" name="bg object 19"/>
          <p:cNvPicPr/>
          <p:nvPr/>
        </p:nvPicPr>
        <p:blipFill>
          <a:blip r:embed="rId4"/>
          <a:stretch/>
        </p:blipFill>
        <p:spPr>
          <a:xfrm>
            <a:off x="785160" y="247320"/>
            <a:ext cx="1085400" cy="610560"/>
          </a:xfrm>
          <a:prstGeom prst="rect">
            <a:avLst/>
          </a:prstGeom>
          <a:ln w="0">
            <a:noFill/>
          </a:ln>
        </p:spPr>
      </p:pic>
      <p:pic>
        <p:nvPicPr>
          <p:cNvPr id="88" name="bg object 20"/>
          <p:cNvPicPr/>
          <p:nvPr/>
        </p:nvPicPr>
        <p:blipFill>
          <a:blip r:embed="rId5"/>
          <a:stretch/>
        </p:blipFill>
        <p:spPr>
          <a:xfrm>
            <a:off x="1958760" y="315000"/>
            <a:ext cx="967680" cy="505440"/>
          </a:xfrm>
          <a:prstGeom prst="rect">
            <a:avLst/>
          </a:prstGeom>
          <a:ln w="0">
            <a:noFill/>
          </a:ln>
        </p:spPr>
      </p:pic>
      <p:sp>
        <p:nvSpPr>
          <p:cNvPr id="89"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90" name="PlaceHolder 2"/>
          <p:cNvSpPr>
            <a:spLocks noGrp="1"/>
          </p:cNvSpPr>
          <p:nvPr>
            <p:ph type="body"/>
          </p:nvPr>
        </p:nvSpPr>
        <p:spPr>
          <a:xfrm>
            <a:off x="1005120" y="2646360"/>
            <a:ext cx="18090360" cy="655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91" name="PlaceHolder 3"/>
          <p:cNvSpPr>
            <a:spLocks noGrp="1"/>
          </p:cNvSpPr>
          <p:nvPr>
            <p:ph type="ftr" idx="16"/>
          </p:nvPr>
        </p:nvSpPr>
        <p:spPr>
          <a:xfrm>
            <a:off x="6835320" y="10517760"/>
            <a:ext cx="6428880" cy="56124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92" name="PlaceHolder 4"/>
          <p:cNvSpPr>
            <a:spLocks noGrp="1"/>
          </p:cNvSpPr>
          <p:nvPr>
            <p:ph type="sldNum" idx="17"/>
          </p:nvPr>
        </p:nvSpPr>
        <p:spPr>
          <a:xfrm>
            <a:off x="19459080" y="10390320"/>
            <a:ext cx="168480" cy="18540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86BC6A78-A1E5-4F39-B993-540B2CF117D4}"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93" name="PlaceHolder 5"/>
          <p:cNvSpPr>
            <a:spLocks noGrp="1"/>
          </p:cNvSpPr>
          <p:nvPr>
            <p:ph type="dt" idx="18"/>
          </p:nvPr>
        </p:nvSpPr>
        <p:spPr>
          <a:xfrm>
            <a:off x="1005120" y="10517760"/>
            <a:ext cx="4619520" cy="56124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96" name="bg object 16"/>
          <p:cNvSpPr/>
          <p:nvPr/>
        </p:nvSpPr>
        <p:spPr>
          <a:xfrm>
            <a:off x="523440" y="10261440"/>
            <a:ext cx="19053360" cy="360"/>
          </a:xfrm>
          <a:custGeom>
            <a:avLst/>
            <a:gdLst>
              <a:gd name="textAreaLeft" fmla="*/ 0 w 19053360"/>
              <a:gd name="textAreaRight" fmla="*/ 19057680 w 19053360"/>
              <a:gd name="textAreaTop" fmla="*/ 0 h 360"/>
              <a:gd name="textAreaBottom" fmla="*/ 147456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97" name="bg object 17"/>
          <p:cNvSpPr/>
          <p:nvPr/>
        </p:nvSpPr>
        <p:spPr>
          <a:xfrm>
            <a:off x="2052360" y="10383120"/>
            <a:ext cx="360" cy="195120"/>
          </a:xfrm>
          <a:custGeom>
            <a:avLst/>
            <a:gdLst>
              <a:gd name="textAreaLeft" fmla="*/ 0 w 360"/>
              <a:gd name="textAreaRight" fmla="*/ 1474560 w 360"/>
              <a:gd name="textAreaTop" fmla="*/ 0 h 195120"/>
              <a:gd name="textAreaBottom" fmla="*/ 199440 h 19512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98" name="bg object 18"/>
          <p:cNvPicPr/>
          <p:nvPr/>
        </p:nvPicPr>
        <p:blipFill>
          <a:blip r:embed="rId3"/>
          <a:stretch/>
        </p:blipFill>
        <p:spPr>
          <a:xfrm>
            <a:off x="0" y="0"/>
            <a:ext cx="20099880" cy="1105560"/>
          </a:xfrm>
          <a:prstGeom prst="rect">
            <a:avLst/>
          </a:prstGeom>
          <a:ln w="0">
            <a:noFill/>
          </a:ln>
        </p:spPr>
      </p:pic>
      <p:pic>
        <p:nvPicPr>
          <p:cNvPr id="99" name="bg object 19"/>
          <p:cNvPicPr/>
          <p:nvPr/>
        </p:nvPicPr>
        <p:blipFill>
          <a:blip r:embed="rId4"/>
          <a:stretch/>
        </p:blipFill>
        <p:spPr>
          <a:xfrm>
            <a:off x="785160" y="247320"/>
            <a:ext cx="1085400" cy="610560"/>
          </a:xfrm>
          <a:prstGeom prst="rect">
            <a:avLst/>
          </a:prstGeom>
          <a:ln w="0">
            <a:noFill/>
          </a:ln>
        </p:spPr>
      </p:pic>
      <p:pic>
        <p:nvPicPr>
          <p:cNvPr id="100" name="bg object 20"/>
          <p:cNvPicPr/>
          <p:nvPr/>
        </p:nvPicPr>
        <p:blipFill>
          <a:blip r:embed="rId5"/>
          <a:stretch/>
        </p:blipFill>
        <p:spPr>
          <a:xfrm>
            <a:off x="1958760" y="315000"/>
            <a:ext cx="967680" cy="505440"/>
          </a:xfrm>
          <a:prstGeom prst="rect">
            <a:avLst/>
          </a:prstGeom>
          <a:ln w="0">
            <a:noFill/>
          </a:ln>
        </p:spPr>
      </p:pic>
      <p:sp>
        <p:nvSpPr>
          <p:cNvPr id="101"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102" name="PlaceHolder 2"/>
          <p:cNvSpPr>
            <a:spLocks noGrp="1"/>
          </p:cNvSpPr>
          <p:nvPr>
            <p:ph type="body"/>
          </p:nvPr>
        </p:nvSpPr>
        <p:spPr>
          <a:xfrm>
            <a:off x="1005120" y="2646360"/>
            <a:ext cx="18090360" cy="655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103" name="PlaceHolder 3"/>
          <p:cNvSpPr>
            <a:spLocks noGrp="1"/>
          </p:cNvSpPr>
          <p:nvPr>
            <p:ph type="ftr" idx="19"/>
          </p:nvPr>
        </p:nvSpPr>
        <p:spPr>
          <a:xfrm>
            <a:off x="6835320" y="10517760"/>
            <a:ext cx="6428880" cy="56124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104" name="PlaceHolder 4"/>
          <p:cNvSpPr>
            <a:spLocks noGrp="1"/>
          </p:cNvSpPr>
          <p:nvPr>
            <p:ph type="sldNum" idx="20"/>
          </p:nvPr>
        </p:nvSpPr>
        <p:spPr>
          <a:xfrm>
            <a:off x="19459080" y="10390320"/>
            <a:ext cx="168480" cy="18540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E88FD4FA-CEAF-4BBB-8DF8-828A5DDEBCD7}"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105" name="PlaceHolder 5"/>
          <p:cNvSpPr>
            <a:spLocks noGrp="1"/>
          </p:cNvSpPr>
          <p:nvPr>
            <p:ph type="dt" idx="21"/>
          </p:nvPr>
        </p:nvSpPr>
        <p:spPr>
          <a:xfrm>
            <a:off x="1005120" y="10517760"/>
            <a:ext cx="4619520" cy="56124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08" name="bg object 16"/>
          <p:cNvSpPr/>
          <p:nvPr/>
        </p:nvSpPr>
        <p:spPr>
          <a:xfrm>
            <a:off x="523440" y="10261440"/>
            <a:ext cx="19053360" cy="360"/>
          </a:xfrm>
          <a:custGeom>
            <a:avLst/>
            <a:gdLst>
              <a:gd name="textAreaLeft" fmla="*/ 0 w 19053360"/>
              <a:gd name="textAreaRight" fmla="*/ 19057680 w 19053360"/>
              <a:gd name="textAreaTop" fmla="*/ 0 h 360"/>
              <a:gd name="textAreaBottom" fmla="*/ 147456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109" name="bg object 17"/>
          <p:cNvSpPr/>
          <p:nvPr/>
        </p:nvSpPr>
        <p:spPr>
          <a:xfrm>
            <a:off x="2052360" y="10383120"/>
            <a:ext cx="360" cy="195120"/>
          </a:xfrm>
          <a:custGeom>
            <a:avLst/>
            <a:gdLst>
              <a:gd name="textAreaLeft" fmla="*/ 0 w 360"/>
              <a:gd name="textAreaRight" fmla="*/ 1474560 w 360"/>
              <a:gd name="textAreaTop" fmla="*/ 0 h 195120"/>
              <a:gd name="textAreaBottom" fmla="*/ 199440 h 19512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10" name="bg object 18"/>
          <p:cNvPicPr/>
          <p:nvPr/>
        </p:nvPicPr>
        <p:blipFill>
          <a:blip r:embed="rId3"/>
          <a:stretch/>
        </p:blipFill>
        <p:spPr>
          <a:xfrm>
            <a:off x="0" y="0"/>
            <a:ext cx="20099880" cy="1105560"/>
          </a:xfrm>
          <a:prstGeom prst="rect">
            <a:avLst/>
          </a:prstGeom>
          <a:ln w="0">
            <a:noFill/>
          </a:ln>
        </p:spPr>
      </p:pic>
      <p:pic>
        <p:nvPicPr>
          <p:cNvPr id="111" name="bg object 19"/>
          <p:cNvPicPr/>
          <p:nvPr/>
        </p:nvPicPr>
        <p:blipFill>
          <a:blip r:embed="rId4"/>
          <a:stretch/>
        </p:blipFill>
        <p:spPr>
          <a:xfrm>
            <a:off x="785160" y="247320"/>
            <a:ext cx="1085400" cy="610560"/>
          </a:xfrm>
          <a:prstGeom prst="rect">
            <a:avLst/>
          </a:prstGeom>
          <a:ln w="0">
            <a:noFill/>
          </a:ln>
        </p:spPr>
      </p:pic>
      <p:pic>
        <p:nvPicPr>
          <p:cNvPr id="112" name="bg object 20"/>
          <p:cNvPicPr/>
          <p:nvPr/>
        </p:nvPicPr>
        <p:blipFill>
          <a:blip r:embed="rId5"/>
          <a:stretch/>
        </p:blipFill>
        <p:spPr>
          <a:xfrm>
            <a:off x="1958760" y="315000"/>
            <a:ext cx="967680" cy="505440"/>
          </a:xfrm>
          <a:prstGeom prst="rect">
            <a:avLst/>
          </a:prstGeom>
          <a:ln w="0">
            <a:noFill/>
          </a:ln>
        </p:spPr>
      </p:pic>
      <p:sp>
        <p:nvSpPr>
          <p:cNvPr id="113"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114" name="PlaceHolder 2"/>
          <p:cNvSpPr>
            <a:spLocks noGrp="1"/>
          </p:cNvSpPr>
          <p:nvPr>
            <p:ph type="body"/>
          </p:nvPr>
        </p:nvSpPr>
        <p:spPr>
          <a:xfrm>
            <a:off x="1005120" y="2646360"/>
            <a:ext cx="18090360" cy="655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115" name="PlaceHolder 3"/>
          <p:cNvSpPr>
            <a:spLocks noGrp="1"/>
          </p:cNvSpPr>
          <p:nvPr>
            <p:ph type="ftr" idx="22"/>
          </p:nvPr>
        </p:nvSpPr>
        <p:spPr>
          <a:xfrm>
            <a:off x="6835320" y="10517760"/>
            <a:ext cx="6428880" cy="56124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116" name="PlaceHolder 4"/>
          <p:cNvSpPr>
            <a:spLocks noGrp="1"/>
          </p:cNvSpPr>
          <p:nvPr>
            <p:ph type="sldNum" idx="23"/>
          </p:nvPr>
        </p:nvSpPr>
        <p:spPr>
          <a:xfrm>
            <a:off x="19459080" y="10390320"/>
            <a:ext cx="168480" cy="18540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821441B6-5E6B-47BD-AFCD-B79110291504}"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117" name="PlaceHolder 5"/>
          <p:cNvSpPr>
            <a:spLocks noGrp="1"/>
          </p:cNvSpPr>
          <p:nvPr>
            <p:ph type="dt" idx="24"/>
          </p:nvPr>
        </p:nvSpPr>
        <p:spPr>
          <a:xfrm>
            <a:off x="1005120" y="10517760"/>
            <a:ext cx="4619520" cy="56124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20" name="bg object 16" hidden="1"/>
          <p:cNvSpPr/>
          <p:nvPr/>
        </p:nvSpPr>
        <p:spPr>
          <a:xfrm>
            <a:off x="523440" y="10261440"/>
            <a:ext cx="19054440" cy="360"/>
          </a:xfrm>
          <a:custGeom>
            <a:avLst/>
            <a:gdLst>
              <a:gd name="textAreaLeft" fmla="*/ 0 w 19054440"/>
              <a:gd name="textAreaRight" fmla="*/ 19057680 w 19054440"/>
              <a:gd name="textAreaTop" fmla="*/ 0 h 360"/>
              <a:gd name="textAreaBottom" fmla="*/ 18432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121" name="bg object 17" hidden="1"/>
          <p:cNvSpPr/>
          <p:nvPr/>
        </p:nvSpPr>
        <p:spPr>
          <a:xfrm>
            <a:off x="2052360" y="10383120"/>
            <a:ext cx="360" cy="196200"/>
          </a:xfrm>
          <a:custGeom>
            <a:avLst/>
            <a:gdLst>
              <a:gd name="textAreaLeft" fmla="*/ 0 w 360"/>
              <a:gd name="textAreaRight" fmla="*/ 184320 w 360"/>
              <a:gd name="textAreaTop" fmla="*/ 0 h 196200"/>
              <a:gd name="textAreaBottom" fmla="*/ 199440 h 19620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22" name="bg object 18"/>
          <p:cNvPicPr/>
          <p:nvPr/>
        </p:nvPicPr>
        <p:blipFill>
          <a:blip r:embed="rId3"/>
          <a:stretch/>
        </p:blipFill>
        <p:spPr>
          <a:xfrm>
            <a:off x="0" y="0"/>
            <a:ext cx="20100960" cy="1106640"/>
          </a:xfrm>
          <a:prstGeom prst="rect">
            <a:avLst/>
          </a:prstGeom>
          <a:ln w="0">
            <a:noFill/>
          </a:ln>
        </p:spPr>
      </p:pic>
      <p:pic>
        <p:nvPicPr>
          <p:cNvPr id="123" name="bg object 19"/>
          <p:cNvPicPr/>
          <p:nvPr/>
        </p:nvPicPr>
        <p:blipFill>
          <a:blip r:embed="rId4"/>
          <a:stretch/>
        </p:blipFill>
        <p:spPr>
          <a:xfrm>
            <a:off x="785160" y="247320"/>
            <a:ext cx="1086480" cy="611640"/>
          </a:xfrm>
          <a:prstGeom prst="rect">
            <a:avLst/>
          </a:prstGeom>
          <a:ln w="0">
            <a:noFill/>
          </a:ln>
        </p:spPr>
      </p:pic>
      <p:pic>
        <p:nvPicPr>
          <p:cNvPr id="124" name="bg object 20"/>
          <p:cNvPicPr/>
          <p:nvPr/>
        </p:nvPicPr>
        <p:blipFill>
          <a:blip r:embed="rId5"/>
          <a:stretch/>
        </p:blipFill>
        <p:spPr>
          <a:xfrm>
            <a:off x="1958760" y="315000"/>
            <a:ext cx="968760" cy="506520"/>
          </a:xfrm>
          <a:prstGeom prst="rect">
            <a:avLst/>
          </a:prstGeom>
          <a:ln w="0">
            <a:noFill/>
          </a:ln>
        </p:spPr>
      </p:pic>
      <p:pic>
        <p:nvPicPr>
          <p:cNvPr id="125" name="bg object 16"/>
          <p:cNvPicPr/>
          <p:nvPr/>
        </p:nvPicPr>
        <p:blipFill>
          <a:blip r:embed="rId6"/>
          <a:stretch/>
        </p:blipFill>
        <p:spPr>
          <a:xfrm>
            <a:off x="0" y="0"/>
            <a:ext cx="20100960" cy="11305440"/>
          </a:xfrm>
          <a:prstGeom prst="rect">
            <a:avLst/>
          </a:prstGeom>
          <a:ln w="0">
            <a:noFill/>
          </a:ln>
        </p:spPr>
      </p:pic>
      <p:sp>
        <p:nvSpPr>
          <p:cNvPr id="126" name="bg object 17"/>
          <p:cNvSpPr/>
          <p:nvPr/>
        </p:nvSpPr>
        <p:spPr>
          <a:xfrm>
            <a:off x="1245600" y="1164600"/>
            <a:ext cx="829800" cy="829800"/>
          </a:xfrm>
          <a:custGeom>
            <a:avLst/>
            <a:gdLst>
              <a:gd name="textAreaLeft" fmla="*/ 0 w 829800"/>
              <a:gd name="textAreaRight" fmla="*/ 833040 w 829800"/>
              <a:gd name="textAreaTop" fmla="*/ 0 h 829800"/>
              <a:gd name="textAreaBottom" fmla="*/ 833040 h 829800"/>
            </a:gdLst>
            <a:ahLst/>
            <a:cxnLst/>
            <a:rect l="textAreaLeft" t="textAreaTop" r="textAreaRight" b="textAreaBottom"/>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27" name="bg object 18"/>
          <p:cNvPicPr/>
          <p:nvPr/>
        </p:nvPicPr>
        <p:blipFill>
          <a:blip r:embed="rId7"/>
          <a:stretch/>
        </p:blipFill>
        <p:spPr>
          <a:xfrm>
            <a:off x="2305440" y="1164600"/>
            <a:ext cx="712080" cy="882000"/>
          </a:xfrm>
          <a:prstGeom prst="rect">
            <a:avLst/>
          </a:prstGeom>
          <a:ln w="0">
            <a:noFill/>
          </a:ln>
        </p:spPr>
      </p:pic>
      <p:sp>
        <p:nvSpPr>
          <p:cNvPr id="128" name="bg object 19"/>
          <p:cNvSpPr/>
          <p:nvPr/>
        </p:nvSpPr>
        <p:spPr>
          <a:xfrm>
            <a:off x="1127880" y="1047240"/>
            <a:ext cx="2193840" cy="1064880"/>
          </a:xfrm>
          <a:custGeom>
            <a:avLst/>
            <a:gdLst>
              <a:gd name="textAreaLeft" fmla="*/ 0 w 2193840"/>
              <a:gd name="textAreaRight" fmla="*/ 2197080 w 2193840"/>
              <a:gd name="textAreaTop" fmla="*/ 0 h 1064880"/>
              <a:gd name="textAreaBottom" fmla="*/ 1068120 h 1064880"/>
            </a:gdLst>
            <a:ahLst/>
            <a:cxnLst/>
            <a:rect l="textAreaLeft" t="textAreaTop" r="textAreaRight" b="textAreaBottom"/>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29" name="bg object 20"/>
          <p:cNvPicPr/>
          <p:nvPr/>
        </p:nvPicPr>
        <p:blipFill>
          <a:blip r:embed="rId8"/>
          <a:stretch/>
        </p:blipFill>
        <p:spPr>
          <a:xfrm>
            <a:off x="3350160" y="1210680"/>
            <a:ext cx="170280" cy="96840"/>
          </a:xfrm>
          <a:prstGeom prst="rect">
            <a:avLst/>
          </a:prstGeom>
          <a:ln w="0">
            <a:noFill/>
          </a:ln>
        </p:spPr>
      </p:pic>
      <p:pic>
        <p:nvPicPr>
          <p:cNvPr id="130" name="bg object 21"/>
          <p:cNvPicPr/>
          <p:nvPr/>
        </p:nvPicPr>
        <p:blipFill>
          <a:blip r:embed="rId9"/>
          <a:stretch/>
        </p:blipFill>
        <p:spPr>
          <a:xfrm>
            <a:off x="3543840" y="1167840"/>
            <a:ext cx="289080" cy="178560"/>
          </a:xfrm>
          <a:prstGeom prst="rect">
            <a:avLst/>
          </a:prstGeom>
          <a:ln w="0">
            <a:noFill/>
          </a:ln>
        </p:spPr>
      </p:pic>
      <p:pic>
        <p:nvPicPr>
          <p:cNvPr id="131" name="bg object 22"/>
          <p:cNvPicPr/>
          <p:nvPr/>
        </p:nvPicPr>
        <p:blipFill>
          <a:blip r:embed="rId10"/>
          <a:stretch/>
        </p:blipFill>
        <p:spPr>
          <a:xfrm>
            <a:off x="3913200" y="1167840"/>
            <a:ext cx="294120" cy="178560"/>
          </a:xfrm>
          <a:prstGeom prst="rect">
            <a:avLst/>
          </a:prstGeom>
          <a:ln w="0">
            <a:noFill/>
          </a:ln>
        </p:spPr>
      </p:pic>
      <p:pic>
        <p:nvPicPr>
          <p:cNvPr id="132" name="bg object 23"/>
          <p:cNvPicPr/>
          <p:nvPr/>
        </p:nvPicPr>
        <p:blipFill>
          <a:blip r:embed="rId11"/>
          <a:stretch/>
        </p:blipFill>
        <p:spPr>
          <a:xfrm>
            <a:off x="4234320" y="1167840"/>
            <a:ext cx="306000" cy="139320"/>
          </a:xfrm>
          <a:prstGeom prst="rect">
            <a:avLst/>
          </a:prstGeom>
          <a:ln w="0">
            <a:noFill/>
          </a:ln>
        </p:spPr>
      </p:pic>
      <p:pic>
        <p:nvPicPr>
          <p:cNvPr id="133" name="bg object 24"/>
          <p:cNvPicPr/>
          <p:nvPr/>
        </p:nvPicPr>
        <p:blipFill>
          <a:blip r:embed="rId12"/>
          <a:stretch/>
        </p:blipFill>
        <p:spPr>
          <a:xfrm>
            <a:off x="4566960" y="1167840"/>
            <a:ext cx="87480" cy="139320"/>
          </a:xfrm>
          <a:prstGeom prst="rect">
            <a:avLst/>
          </a:prstGeom>
          <a:ln w="0">
            <a:noFill/>
          </a:ln>
        </p:spPr>
      </p:pic>
      <p:pic>
        <p:nvPicPr>
          <p:cNvPr id="134" name="bg object 25"/>
          <p:cNvPicPr/>
          <p:nvPr/>
        </p:nvPicPr>
        <p:blipFill>
          <a:blip r:embed="rId13"/>
          <a:stretch/>
        </p:blipFill>
        <p:spPr>
          <a:xfrm>
            <a:off x="4687920" y="1212840"/>
            <a:ext cx="81000" cy="94320"/>
          </a:xfrm>
          <a:prstGeom prst="rect">
            <a:avLst/>
          </a:prstGeom>
          <a:ln w="0">
            <a:noFill/>
          </a:ln>
        </p:spPr>
      </p:pic>
      <p:sp>
        <p:nvSpPr>
          <p:cNvPr id="135" name="bg object 26"/>
          <p:cNvSpPr/>
          <p:nvPr/>
        </p:nvSpPr>
        <p:spPr>
          <a:xfrm>
            <a:off x="4793760" y="1210680"/>
            <a:ext cx="57240" cy="97200"/>
          </a:xfrm>
          <a:custGeom>
            <a:avLst/>
            <a:gdLst>
              <a:gd name="textAreaLeft" fmla="*/ 0 w 57240"/>
              <a:gd name="textAreaRight" fmla="*/ 60480 w 57240"/>
              <a:gd name="textAreaTop" fmla="*/ 0 h 97200"/>
              <a:gd name="textAreaBottom" fmla="*/ 100440 h 97200"/>
            </a:gdLst>
            <a:ahLst/>
            <a:cxnLst/>
            <a:rect l="textAreaLeft" t="textAreaTop" r="textAreaRight" b="textAreaBottom"/>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36" name="bg object 27"/>
          <p:cNvPicPr/>
          <p:nvPr/>
        </p:nvPicPr>
        <p:blipFill>
          <a:blip r:embed="rId14"/>
          <a:stretch/>
        </p:blipFill>
        <p:spPr>
          <a:xfrm>
            <a:off x="3299400" y="1400040"/>
            <a:ext cx="346680" cy="171360"/>
          </a:xfrm>
          <a:prstGeom prst="rect">
            <a:avLst/>
          </a:prstGeom>
          <a:ln w="0">
            <a:noFill/>
          </a:ln>
        </p:spPr>
      </p:pic>
      <p:sp>
        <p:nvSpPr>
          <p:cNvPr id="137" name="bg object 28"/>
          <p:cNvSpPr/>
          <p:nvPr/>
        </p:nvSpPr>
        <p:spPr>
          <a:xfrm>
            <a:off x="3678840" y="1435320"/>
            <a:ext cx="50760" cy="94680"/>
          </a:xfrm>
          <a:custGeom>
            <a:avLst/>
            <a:gdLst>
              <a:gd name="textAreaLeft" fmla="*/ 0 w 50760"/>
              <a:gd name="textAreaRight" fmla="*/ 54000 w 50760"/>
              <a:gd name="textAreaTop" fmla="*/ 0 h 94680"/>
              <a:gd name="textAreaBottom" fmla="*/ 97920 h 94680"/>
            </a:gdLst>
            <a:ahLst/>
            <a:cxnLst/>
            <a:rect l="textAreaLeft" t="textAreaTop" r="textAreaRight" b="textAreaBottom"/>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38" name="bg object 29"/>
          <p:cNvPicPr/>
          <p:nvPr/>
        </p:nvPicPr>
        <p:blipFill>
          <a:blip r:embed="rId15"/>
          <a:stretch/>
        </p:blipFill>
        <p:spPr>
          <a:xfrm>
            <a:off x="3751560" y="1437480"/>
            <a:ext cx="81360" cy="94320"/>
          </a:xfrm>
          <a:prstGeom prst="rect">
            <a:avLst/>
          </a:prstGeom>
          <a:ln w="0">
            <a:noFill/>
          </a:ln>
        </p:spPr>
      </p:pic>
      <p:pic>
        <p:nvPicPr>
          <p:cNvPr id="139" name="bg object 30"/>
          <p:cNvPicPr/>
          <p:nvPr/>
        </p:nvPicPr>
        <p:blipFill>
          <a:blip r:embed="rId16"/>
          <a:stretch/>
        </p:blipFill>
        <p:spPr>
          <a:xfrm>
            <a:off x="3305160" y="1689840"/>
            <a:ext cx="79920" cy="127440"/>
          </a:xfrm>
          <a:prstGeom prst="rect">
            <a:avLst/>
          </a:prstGeom>
          <a:ln w="0">
            <a:noFill/>
          </a:ln>
        </p:spPr>
      </p:pic>
      <p:pic>
        <p:nvPicPr>
          <p:cNvPr id="140" name="bg object 31"/>
          <p:cNvPicPr/>
          <p:nvPr/>
        </p:nvPicPr>
        <p:blipFill>
          <a:blip r:embed="rId17"/>
          <a:stretch/>
        </p:blipFill>
        <p:spPr>
          <a:xfrm>
            <a:off x="3408480" y="1725120"/>
            <a:ext cx="81360" cy="94320"/>
          </a:xfrm>
          <a:prstGeom prst="rect">
            <a:avLst/>
          </a:prstGeom>
          <a:ln w="0">
            <a:noFill/>
          </a:ln>
        </p:spPr>
      </p:pic>
      <p:pic>
        <p:nvPicPr>
          <p:cNvPr id="141" name="bg object 32"/>
          <p:cNvPicPr/>
          <p:nvPr/>
        </p:nvPicPr>
        <p:blipFill>
          <a:blip r:embed="rId18"/>
          <a:stretch/>
        </p:blipFill>
        <p:spPr>
          <a:xfrm>
            <a:off x="3522960" y="1680120"/>
            <a:ext cx="87480" cy="139320"/>
          </a:xfrm>
          <a:prstGeom prst="rect">
            <a:avLst/>
          </a:prstGeom>
          <a:ln w="0">
            <a:noFill/>
          </a:ln>
        </p:spPr>
      </p:pic>
      <p:sp>
        <p:nvSpPr>
          <p:cNvPr id="142" name="bg object 33"/>
          <p:cNvSpPr/>
          <p:nvPr/>
        </p:nvSpPr>
        <p:spPr>
          <a:xfrm>
            <a:off x="3639600" y="1680120"/>
            <a:ext cx="68040" cy="137880"/>
          </a:xfrm>
          <a:custGeom>
            <a:avLst/>
            <a:gdLst>
              <a:gd name="textAreaLeft" fmla="*/ 0 w 68040"/>
              <a:gd name="textAreaRight" fmla="*/ 71280 w 68040"/>
              <a:gd name="textAreaTop" fmla="*/ 0 h 137880"/>
              <a:gd name="textAreaBottom" fmla="*/ 141120 h 137880"/>
            </a:gdLst>
            <a:ahLst/>
            <a:cxnLst/>
            <a:rect l="textAreaLeft" t="textAreaTop" r="textAreaRight" b="textAreaBottom"/>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43" name="bg object 34"/>
          <p:cNvPicPr/>
          <p:nvPr/>
        </p:nvPicPr>
        <p:blipFill>
          <a:blip r:embed="rId19"/>
          <a:stretch/>
        </p:blipFill>
        <p:spPr>
          <a:xfrm>
            <a:off x="3733560" y="1722600"/>
            <a:ext cx="67680" cy="96840"/>
          </a:xfrm>
          <a:prstGeom prst="rect">
            <a:avLst/>
          </a:prstGeom>
          <a:ln w="0">
            <a:noFill/>
          </a:ln>
        </p:spPr>
      </p:pic>
      <p:sp>
        <p:nvSpPr>
          <p:cNvPr id="144" name="bg object 35"/>
          <p:cNvSpPr/>
          <p:nvPr/>
        </p:nvSpPr>
        <p:spPr>
          <a:xfrm>
            <a:off x="3879360" y="1689840"/>
            <a:ext cx="97200" cy="127440"/>
          </a:xfrm>
          <a:custGeom>
            <a:avLst/>
            <a:gdLst>
              <a:gd name="textAreaLeft" fmla="*/ 0 w 97200"/>
              <a:gd name="textAreaRight" fmla="*/ 100440 w 97200"/>
              <a:gd name="textAreaTop" fmla="*/ 0 h 127440"/>
              <a:gd name="textAreaBottom" fmla="*/ 130680 h 127440"/>
            </a:gdLst>
            <a:ahLst/>
            <a:cxnLst/>
            <a:rect l="textAreaLeft" t="textAreaTop" r="textAreaRight" b="textAreaBottom"/>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45" name="bg object 36"/>
          <p:cNvPicPr/>
          <p:nvPr/>
        </p:nvPicPr>
        <p:blipFill>
          <a:blip r:embed="rId20"/>
          <a:stretch/>
        </p:blipFill>
        <p:spPr>
          <a:xfrm>
            <a:off x="4005360" y="1722600"/>
            <a:ext cx="182160" cy="96840"/>
          </a:xfrm>
          <a:prstGeom prst="rect">
            <a:avLst/>
          </a:prstGeom>
          <a:ln w="0">
            <a:noFill/>
          </a:ln>
        </p:spPr>
      </p:pic>
      <p:sp>
        <p:nvSpPr>
          <p:cNvPr id="146" name="bg object 37"/>
          <p:cNvSpPr/>
          <p:nvPr/>
        </p:nvSpPr>
        <p:spPr>
          <a:xfrm>
            <a:off x="4222080" y="1680120"/>
            <a:ext cx="99000" cy="139680"/>
          </a:xfrm>
          <a:custGeom>
            <a:avLst/>
            <a:gdLst>
              <a:gd name="textAreaLeft" fmla="*/ 0 w 99000"/>
              <a:gd name="textAreaRight" fmla="*/ 102240 w 99000"/>
              <a:gd name="textAreaTop" fmla="*/ 0 h 139680"/>
              <a:gd name="textAreaBottom" fmla="*/ 142920 h 139680"/>
            </a:gdLst>
            <a:ahLst/>
            <a:cxnLst/>
            <a:rect l="textAreaLeft" t="textAreaTop" r="textAreaRight" b="textAreaBottom"/>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47" name="bg object 38"/>
          <p:cNvPicPr/>
          <p:nvPr/>
        </p:nvPicPr>
        <p:blipFill>
          <a:blip r:embed="rId21"/>
          <a:stretch/>
        </p:blipFill>
        <p:spPr>
          <a:xfrm>
            <a:off x="4344840" y="1680120"/>
            <a:ext cx="81000" cy="137160"/>
          </a:xfrm>
          <a:prstGeom prst="rect">
            <a:avLst/>
          </a:prstGeom>
          <a:ln w="0">
            <a:noFill/>
          </a:ln>
        </p:spPr>
      </p:pic>
      <p:pic>
        <p:nvPicPr>
          <p:cNvPr id="148" name="bg object 39"/>
          <p:cNvPicPr/>
          <p:nvPr/>
        </p:nvPicPr>
        <p:blipFill>
          <a:blip r:embed="rId22"/>
          <a:stretch/>
        </p:blipFill>
        <p:spPr>
          <a:xfrm>
            <a:off x="3290040" y="1914480"/>
            <a:ext cx="273600" cy="129600"/>
          </a:xfrm>
          <a:prstGeom prst="rect">
            <a:avLst/>
          </a:prstGeom>
          <a:ln w="0">
            <a:noFill/>
          </a:ln>
        </p:spPr>
      </p:pic>
      <p:sp>
        <p:nvSpPr>
          <p:cNvPr id="149" name="bg object 40"/>
          <p:cNvSpPr/>
          <p:nvPr/>
        </p:nvSpPr>
        <p:spPr>
          <a:xfrm>
            <a:off x="3598200" y="1904760"/>
            <a:ext cx="14400" cy="137880"/>
          </a:xfrm>
          <a:custGeom>
            <a:avLst/>
            <a:gdLst>
              <a:gd name="textAreaLeft" fmla="*/ 0 w 14400"/>
              <a:gd name="textAreaRight" fmla="*/ 17640 w 14400"/>
              <a:gd name="textAreaTop" fmla="*/ 0 h 137880"/>
              <a:gd name="textAreaBottom" fmla="*/ 141120 h 137880"/>
            </a:gdLst>
            <a:ahLst/>
            <a:cxnLst/>
            <a:rect l="textAreaLeft" t="textAreaTop" r="textAreaRight" b="textAreaBottom"/>
            <a:pathLst>
              <a:path w="17779" h="140969">
                <a:moveTo>
                  <a:pt x="17591" y="0"/>
                </a:moveTo>
                <a:lnTo>
                  <a:pt x="0" y="0"/>
                </a:lnTo>
                <a:lnTo>
                  <a:pt x="0" y="140404"/>
                </a:lnTo>
                <a:lnTo>
                  <a:pt x="17591" y="140404"/>
                </a:lnTo>
                <a:lnTo>
                  <a:pt x="17591"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50" name="bg object 41"/>
          <p:cNvPicPr/>
          <p:nvPr/>
        </p:nvPicPr>
        <p:blipFill>
          <a:blip r:embed="rId23"/>
          <a:stretch/>
        </p:blipFill>
        <p:spPr>
          <a:xfrm>
            <a:off x="3641400" y="1947600"/>
            <a:ext cx="158760" cy="96840"/>
          </a:xfrm>
          <a:prstGeom prst="rect">
            <a:avLst/>
          </a:prstGeom>
          <a:ln w="0">
            <a:noFill/>
          </a:ln>
        </p:spPr>
      </p:pic>
      <p:sp>
        <p:nvSpPr>
          <p:cNvPr id="151" name="bg object 42"/>
          <p:cNvSpPr/>
          <p:nvPr/>
        </p:nvSpPr>
        <p:spPr>
          <a:xfrm>
            <a:off x="785160" y="10523160"/>
            <a:ext cx="18530640" cy="360"/>
          </a:xfrm>
          <a:custGeom>
            <a:avLst/>
            <a:gdLst>
              <a:gd name="textAreaLeft" fmla="*/ 0 w 18530640"/>
              <a:gd name="textAreaRight" fmla="*/ 18533880 w 18530640"/>
              <a:gd name="textAreaTop" fmla="*/ 0 h 360"/>
              <a:gd name="textAreaBottom" fmla="*/ 184320 h 360"/>
            </a:gdLst>
            <a:ahLst/>
            <a:cxnLst/>
            <a:rect l="textAreaLeft" t="textAreaTop" r="textAreaRight" b="textAreaBottom"/>
            <a:pathLst>
              <a:path w="18533745">
                <a:moveTo>
                  <a:pt x="0" y="0"/>
                </a:moveTo>
                <a:lnTo>
                  <a:pt x="18533467" y="0"/>
                </a:lnTo>
              </a:path>
            </a:pathLst>
          </a:custGeom>
          <a:noFill/>
          <a:ln w="10470">
            <a:solidFill>
              <a:srgbClr val="FFFFFF"/>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52" name="bg object 43"/>
          <p:cNvPicPr/>
          <p:nvPr/>
        </p:nvPicPr>
        <p:blipFill>
          <a:blip r:embed="rId24"/>
          <a:stretch/>
        </p:blipFill>
        <p:spPr>
          <a:xfrm>
            <a:off x="11824200" y="0"/>
            <a:ext cx="8276400" cy="11305440"/>
          </a:xfrm>
          <a:prstGeom prst="rect">
            <a:avLst/>
          </a:prstGeom>
          <a:ln w="0">
            <a:noFill/>
          </a:ln>
        </p:spPr>
      </p:pic>
      <p:sp>
        <p:nvSpPr>
          <p:cNvPr id="153" name="PlaceHolder 1"/>
          <p:cNvSpPr>
            <a:spLocks noGrp="1"/>
          </p:cNvSpPr>
          <p:nvPr>
            <p:ph type="title"/>
          </p:nvPr>
        </p:nvSpPr>
        <p:spPr>
          <a:xfrm>
            <a:off x="772560" y="1847160"/>
            <a:ext cx="6534720" cy="153144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154" name="PlaceHolder 2"/>
          <p:cNvSpPr>
            <a:spLocks noGrp="1"/>
          </p:cNvSpPr>
          <p:nvPr>
            <p:ph type="body"/>
          </p:nvPr>
        </p:nvSpPr>
        <p:spPr>
          <a:xfrm>
            <a:off x="1005120" y="2646360"/>
            <a:ext cx="18090360" cy="655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155" name="PlaceHolder 3"/>
          <p:cNvSpPr>
            <a:spLocks noGrp="1"/>
          </p:cNvSpPr>
          <p:nvPr>
            <p:ph type="ftr" idx="25"/>
          </p:nvPr>
        </p:nvSpPr>
        <p:spPr>
          <a:xfrm>
            <a:off x="6835320" y="10517760"/>
            <a:ext cx="6429960" cy="56232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156" name="PlaceHolder 4"/>
          <p:cNvSpPr>
            <a:spLocks noGrp="1"/>
          </p:cNvSpPr>
          <p:nvPr>
            <p:ph type="sldNum" idx="26"/>
          </p:nvPr>
        </p:nvSpPr>
        <p:spPr>
          <a:xfrm>
            <a:off x="19459080" y="10390320"/>
            <a:ext cx="169560" cy="18648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8D4E7286-C642-4F7F-B456-ED2559D1B27A}"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157" name="PlaceHolder 5"/>
          <p:cNvSpPr>
            <a:spLocks noGrp="1"/>
          </p:cNvSpPr>
          <p:nvPr>
            <p:ph type="dt" idx="27"/>
          </p:nvPr>
        </p:nvSpPr>
        <p:spPr>
          <a:xfrm>
            <a:off x="1005120" y="10517760"/>
            <a:ext cx="4620600" cy="56232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21" Type="http://schemas.openxmlformats.org/officeDocument/2006/relationships/image" Target="../media/image24.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6" name="object 2">
            <a:extLst>
              <a:ext uri="{C183D7F6-B498-43B3-948B-1728B52AA6E4}">
                <adec:decorative xmlns:adec="http://schemas.microsoft.com/office/drawing/2017/decorative" val="1"/>
              </a:ext>
            </a:extLst>
          </p:cNvPr>
          <p:cNvPicPr/>
          <p:nvPr/>
        </p:nvPicPr>
        <p:blipFill>
          <a:blip r:embed="rId2"/>
          <a:stretch/>
        </p:blipFill>
        <p:spPr>
          <a:xfrm>
            <a:off x="0" y="0"/>
            <a:ext cx="20099880" cy="11304360"/>
          </a:xfrm>
          <a:prstGeom prst="rect">
            <a:avLst/>
          </a:prstGeom>
          <a:ln w="0">
            <a:noFill/>
          </a:ln>
        </p:spPr>
      </p:pic>
      <p:sp>
        <p:nvSpPr>
          <p:cNvPr id="167" name="PlaceHolder 1"/>
          <p:cNvSpPr>
            <a:spLocks noGrp="1"/>
          </p:cNvSpPr>
          <p:nvPr>
            <p:ph type="title"/>
          </p:nvPr>
        </p:nvSpPr>
        <p:spPr>
          <a:xfrm>
            <a:off x="938520" y="5839920"/>
            <a:ext cx="18321120" cy="2486520"/>
          </a:xfrm>
          <a:prstGeom prst="rect">
            <a:avLst/>
          </a:prstGeom>
          <a:noFill/>
          <a:ln w="0">
            <a:noFill/>
          </a:ln>
        </p:spPr>
        <p:txBody>
          <a:bodyPr lIns="0" tIns="15120" rIns="0" bIns="0" anchor="t">
            <a:noAutofit/>
          </a:bodyPr>
          <a:lstStyle/>
          <a:p>
            <a:pPr indent="0">
              <a:lnSpc>
                <a:spcPts val="3509"/>
              </a:lnSpc>
              <a:buNone/>
              <a:tabLst>
                <a:tab pos="0" algn="l"/>
              </a:tabLst>
            </a:pPr>
            <a:br>
              <a:rPr sz="5400"/>
            </a:br>
            <a:br>
              <a:rPr sz="5400"/>
            </a:br>
            <a:br>
              <a:rPr sz="5400"/>
            </a:br>
            <a:r>
              <a:rPr lang="en-US" sz="5400" b="1" strike="noStrike" spc="-1">
                <a:solidFill>
                  <a:srgbClr val="FFFFFF"/>
                </a:solidFill>
                <a:latin typeface="Ubuntu"/>
                <a:ea typeface="Ubuntu-Light"/>
              </a:rPr>
              <a:t>Oral health of 12-year-old children in Wales in 2023/24</a:t>
            </a:r>
            <a:endParaRPr lang="en-GB" sz="5400" b="0" strike="noStrike" spc="-1">
              <a:solidFill>
                <a:srgbClr val="000000"/>
              </a:solidFill>
              <a:latin typeface="Arial"/>
            </a:endParaRPr>
          </a:p>
        </p:txBody>
      </p:sp>
      <p:sp>
        <p:nvSpPr>
          <p:cNvPr id="168" name="object 4"/>
          <p:cNvSpPr/>
          <p:nvPr/>
        </p:nvSpPr>
        <p:spPr>
          <a:xfrm>
            <a:off x="1115280" y="8326800"/>
            <a:ext cx="18984600" cy="1023120"/>
          </a:xfrm>
          <a:prstGeom prst="rect">
            <a:avLst/>
          </a:prstGeom>
          <a:noFill/>
          <a:ln w="0">
            <a:noFill/>
          </a:ln>
        </p:spPr>
        <p:style>
          <a:lnRef idx="0">
            <a:scrgbClr r="0" g="0" b="0"/>
          </a:lnRef>
          <a:fillRef idx="0">
            <a:scrgbClr r="0" g="0" b="0"/>
          </a:fillRef>
          <a:effectRef idx="0">
            <a:scrgbClr r="0" g="0" b="0"/>
          </a:effectRef>
          <a:fontRef idx="minor"/>
        </p:style>
        <p:txBody>
          <a:bodyPr lIns="0" tIns="11520" rIns="0" bIns="0" anchor="t">
            <a:spAutoFit/>
          </a:bodyPr>
          <a:lstStyle/>
          <a:p>
            <a:pPr marL="12600">
              <a:lnSpc>
                <a:spcPct val="100000"/>
              </a:lnSpc>
              <a:spcBef>
                <a:spcPts val="91"/>
              </a:spcBef>
            </a:pPr>
            <a:r>
              <a:rPr lang="en-GB" sz="3200" b="0" strike="noStrike" spc="-12">
                <a:solidFill>
                  <a:srgbClr val="FFFFFF"/>
                </a:solidFill>
                <a:latin typeface="Ubuntu-Light"/>
              </a:rPr>
              <a:t>Oral Health Intelligence function, Dental Public Health Team, Public Health Wales </a:t>
            </a:r>
            <a:endParaRPr lang="en-GB" sz="3200" b="0" strike="noStrike" spc="-1">
              <a:solidFill>
                <a:srgbClr val="000000"/>
              </a:solidFill>
              <a:latin typeface="Arial"/>
            </a:endParaRPr>
          </a:p>
          <a:p>
            <a:pPr marL="12600">
              <a:lnSpc>
                <a:spcPct val="100000"/>
              </a:lnSpc>
              <a:spcBef>
                <a:spcPts val="1786"/>
              </a:spcBef>
            </a:pPr>
            <a:r>
              <a:rPr lang="en-GB" sz="1950" b="0" strike="noStrike" spc="-12">
                <a:solidFill>
                  <a:srgbClr val="FFFFFF"/>
                </a:solidFill>
                <a:latin typeface="Ubuntu"/>
              </a:rPr>
              <a:t>January 2025</a:t>
            </a:r>
            <a:endParaRPr lang="en-GB" sz="1950" b="0" strike="noStrike" spc="-1">
              <a:solidFill>
                <a:srgbClr val="000000"/>
              </a:solidFill>
              <a:latin typeface="Arial"/>
            </a:endParaRPr>
          </a:p>
        </p:txBody>
      </p:sp>
      <p:grpSp>
        <p:nvGrpSpPr>
          <p:cNvPr id="169" name="object 5">
            <a:extLst>
              <a:ext uri="{C183D7F6-B498-43B3-948B-1728B52AA6E4}">
                <adec:decorative xmlns:adec="http://schemas.microsoft.com/office/drawing/2017/decorative" val="1"/>
              </a:ext>
            </a:extLst>
          </p:cNvPr>
          <p:cNvGrpSpPr/>
          <p:nvPr/>
        </p:nvGrpSpPr>
        <p:grpSpPr>
          <a:xfrm>
            <a:off x="785160" y="1047240"/>
            <a:ext cx="18529560" cy="9476280"/>
            <a:chOff x="785160" y="1047240"/>
            <a:chExt cx="18529560" cy="9476280"/>
          </a:xfrm>
        </p:grpSpPr>
        <p:sp>
          <p:nvSpPr>
            <p:cNvPr id="170" name="object 6"/>
            <p:cNvSpPr/>
            <p:nvPr/>
          </p:nvSpPr>
          <p:spPr>
            <a:xfrm>
              <a:off x="1245600" y="1164600"/>
              <a:ext cx="828720" cy="828720"/>
            </a:xfrm>
            <a:custGeom>
              <a:avLst/>
              <a:gdLst>
                <a:gd name="textAreaLeft" fmla="*/ 0 w 828720"/>
                <a:gd name="textAreaRight" fmla="*/ 833040 w 828720"/>
                <a:gd name="textAreaTop" fmla="*/ 0 h 828720"/>
                <a:gd name="textAreaBottom" fmla="*/ 833040 h 828720"/>
              </a:gdLst>
              <a:ahLst/>
              <a:cxnLst/>
              <a:rect l="textAreaLeft" t="textAreaTop" r="textAreaRight" b="textAreaBottom"/>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71" name="object 7"/>
            <p:cNvPicPr/>
            <p:nvPr/>
          </p:nvPicPr>
          <p:blipFill>
            <a:blip r:embed="rId3"/>
            <a:stretch/>
          </p:blipFill>
          <p:spPr>
            <a:xfrm>
              <a:off x="2305440" y="1164600"/>
              <a:ext cx="711000" cy="880920"/>
            </a:xfrm>
            <a:prstGeom prst="rect">
              <a:avLst/>
            </a:prstGeom>
            <a:ln w="0">
              <a:noFill/>
            </a:ln>
          </p:spPr>
        </p:pic>
        <p:sp>
          <p:nvSpPr>
            <p:cNvPr id="172" name="object 8"/>
            <p:cNvSpPr/>
            <p:nvPr/>
          </p:nvSpPr>
          <p:spPr>
            <a:xfrm>
              <a:off x="1127880" y="1047240"/>
              <a:ext cx="2192760" cy="1063800"/>
            </a:xfrm>
            <a:custGeom>
              <a:avLst/>
              <a:gdLst>
                <a:gd name="textAreaLeft" fmla="*/ 0 w 2192760"/>
                <a:gd name="textAreaRight" fmla="*/ 2197080 w 2192760"/>
                <a:gd name="textAreaTop" fmla="*/ 0 h 1063800"/>
                <a:gd name="textAreaBottom" fmla="*/ 1068120 h 1063800"/>
              </a:gdLst>
              <a:ahLst/>
              <a:cxnLst/>
              <a:rect l="textAreaLeft" t="textAreaTop" r="textAreaRight" b="textAreaBottom"/>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73" name="object 9"/>
            <p:cNvPicPr/>
            <p:nvPr/>
          </p:nvPicPr>
          <p:blipFill>
            <a:blip r:embed="rId4"/>
            <a:stretch/>
          </p:blipFill>
          <p:spPr>
            <a:xfrm>
              <a:off x="3350160" y="1210680"/>
              <a:ext cx="169200" cy="95760"/>
            </a:xfrm>
            <a:prstGeom prst="rect">
              <a:avLst/>
            </a:prstGeom>
            <a:ln w="0">
              <a:noFill/>
            </a:ln>
          </p:spPr>
        </p:pic>
        <p:pic>
          <p:nvPicPr>
            <p:cNvPr id="174" name="object 10"/>
            <p:cNvPicPr/>
            <p:nvPr/>
          </p:nvPicPr>
          <p:blipFill>
            <a:blip r:embed="rId5"/>
            <a:stretch/>
          </p:blipFill>
          <p:spPr>
            <a:xfrm>
              <a:off x="3543840" y="1167840"/>
              <a:ext cx="288000" cy="177480"/>
            </a:xfrm>
            <a:prstGeom prst="rect">
              <a:avLst/>
            </a:prstGeom>
            <a:ln w="0">
              <a:noFill/>
            </a:ln>
          </p:spPr>
        </p:pic>
        <p:pic>
          <p:nvPicPr>
            <p:cNvPr id="175" name="object 11"/>
            <p:cNvPicPr/>
            <p:nvPr/>
          </p:nvPicPr>
          <p:blipFill>
            <a:blip r:embed="rId6"/>
            <a:stretch/>
          </p:blipFill>
          <p:spPr>
            <a:xfrm>
              <a:off x="3913200" y="1167840"/>
              <a:ext cx="293040" cy="177480"/>
            </a:xfrm>
            <a:prstGeom prst="rect">
              <a:avLst/>
            </a:prstGeom>
            <a:ln w="0">
              <a:noFill/>
            </a:ln>
          </p:spPr>
        </p:pic>
        <p:pic>
          <p:nvPicPr>
            <p:cNvPr id="176" name="object 12"/>
            <p:cNvPicPr/>
            <p:nvPr/>
          </p:nvPicPr>
          <p:blipFill>
            <a:blip r:embed="rId7"/>
            <a:stretch/>
          </p:blipFill>
          <p:spPr>
            <a:xfrm>
              <a:off x="4234320" y="1167840"/>
              <a:ext cx="304920" cy="138240"/>
            </a:xfrm>
            <a:prstGeom prst="rect">
              <a:avLst/>
            </a:prstGeom>
            <a:ln w="0">
              <a:noFill/>
            </a:ln>
          </p:spPr>
        </p:pic>
        <p:pic>
          <p:nvPicPr>
            <p:cNvPr id="177" name="object 13"/>
            <p:cNvPicPr/>
            <p:nvPr/>
          </p:nvPicPr>
          <p:blipFill>
            <a:blip r:embed="rId8"/>
            <a:stretch/>
          </p:blipFill>
          <p:spPr>
            <a:xfrm>
              <a:off x="4566960" y="1167840"/>
              <a:ext cx="86400" cy="138240"/>
            </a:xfrm>
            <a:prstGeom prst="rect">
              <a:avLst/>
            </a:prstGeom>
            <a:ln w="0">
              <a:noFill/>
            </a:ln>
          </p:spPr>
        </p:pic>
        <p:pic>
          <p:nvPicPr>
            <p:cNvPr id="178" name="object 14"/>
            <p:cNvPicPr/>
            <p:nvPr/>
          </p:nvPicPr>
          <p:blipFill>
            <a:blip r:embed="rId9"/>
            <a:stretch/>
          </p:blipFill>
          <p:spPr>
            <a:xfrm>
              <a:off x="4687920" y="1212840"/>
              <a:ext cx="79920" cy="93240"/>
            </a:xfrm>
            <a:prstGeom prst="rect">
              <a:avLst/>
            </a:prstGeom>
            <a:ln w="0">
              <a:noFill/>
            </a:ln>
          </p:spPr>
        </p:pic>
        <p:sp>
          <p:nvSpPr>
            <p:cNvPr id="179" name="object 15"/>
            <p:cNvSpPr/>
            <p:nvPr/>
          </p:nvSpPr>
          <p:spPr>
            <a:xfrm>
              <a:off x="4793760" y="1210680"/>
              <a:ext cx="56160" cy="96120"/>
            </a:xfrm>
            <a:custGeom>
              <a:avLst/>
              <a:gdLst>
                <a:gd name="textAreaLeft" fmla="*/ 0 w 56160"/>
                <a:gd name="textAreaRight" fmla="*/ 60480 w 56160"/>
                <a:gd name="textAreaTop" fmla="*/ 0 h 96120"/>
                <a:gd name="textAreaBottom" fmla="*/ 100440 h 96120"/>
              </a:gdLst>
              <a:ahLst/>
              <a:cxnLst/>
              <a:rect l="textAreaLeft" t="textAreaTop" r="textAreaRight" b="textAreaBottom"/>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80" name="object 16"/>
            <p:cNvPicPr/>
            <p:nvPr/>
          </p:nvPicPr>
          <p:blipFill>
            <a:blip r:embed="rId10"/>
            <a:stretch/>
          </p:blipFill>
          <p:spPr>
            <a:xfrm>
              <a:off x="3299400" y="1400040"/>
              <a:ext cx="345600" cy="170280"/>
            </a:xfrm>
            <a:prstGeom prst="rect">
              <a:avLst/>
            </a:prstGeom>
            <a:ln w="0">
              <a:noFill/>
            </a:ln>
          </p:spPr>
        </p:pic>
        <p:sp>
          <p:nvSpPr>
            <p:cNvPr id="181" name="object 17"/>
            <p:cNvSpPr/>
            <p:nvPr/>
          </p:nvSpPr>
          <p:spPr>
            <a:xfrm>
              <a:off x="3678840" y="1435320"/>
              <a:ext cx="49680" cy="93600"/>
            </a:xfrm>
            <a:custGeom>
              <a:avLst/>
              <a:gdLst>
                <a:gd name="textAreaLeft" fmla="*/ 0 w 49680"/>
                <a:gd name="textAreaRight" fmla="*/ 54000 w 49680"/>
                <a:gd name="textAreaTop" fmla="*/ 0 h 93600"/>
                <a:gd name="textAreaBottom" fmla="*/ 97920 h 93600"/>
              </a:gdLst>
              <a:ahLst/>
              <a:cxnLst/>
              <a:rect l="textAreaLeft" t="textAreaTop" r="textAreaRight" b="textAreaBottom"/>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82" name="object 18"/>
            <p:cNvPicPr/>
            <p:nvPr/>
          </p:nvPicPr>
          <p:blipFill>
            <a:blip r:embed="rId11"/>
            <a:stretch/>
          </p:blipFill>
          <p:spPr>
            <a:xfrm>
              <a:off x="3751560" y="1437480"/>
              <a:ext cx="80280" cy="93240"/>
            </a:xfrm>
            <a:prstGeom prst="rect">
              <a:avLst/>
            </a:prstGeom>
            <a:ln w="0">
              <a:noFill/>
            </a:ln>
          </p:spPr>
        </p:pic>
        <p:pic>
          <p:nvPicPr>
            <p:cNvPr id="183" name="object 19"/>
            <p:cNvPicPr/>
            <p:nvPr/>
          </p:nvPicPr>
          <p:blipFill>
            <a:blip r:embed="rId12"/>
            <a:stretch/>
          </p:blipFill>
          <p:spPr>
            <a:xfrm>
              <a:off x="3305160" y="1689840"/>
              <a:ext cx="78840" cy="126360"/>
            </a:xfrm>
            <a:prstGeom prst="rect">
              <a:avLst/>
            </a:prstGeom>
            <a:ln w="0">
              <a:noFill/>
            </a:ln>
          </p:spPr>
        </p:pic>
        <p:pic>
          <p:nvPicPr>
            <p:cNvPr id="184" name="object 20"/>
            <p:cNvPicPr/>
            <p:nvPr/>
          </p:nvPicPr>
          <p:blipFill>
            <a:blip r:embed="rId13"/>
            <a:stretch/>
          </p:blipFill>
          <p:spPr>
            <a:xfrm>
              <a:off x="3408480" y="1725120"/>
              <a:ext cx="80280" cy="93240"/>
            </a:xfrm>
            <a:prstGeom prst="rect">
              <a:avLst/>
            </a:prstGeom>
            <a:ln w="0">
              <a:noFill/>
            </a:ln>
          </p:spPr>
        </p:pic>
        <p:pic>
          <p:nvPicPr>
            <p:cNvPr id="185" name="object 21"/>
            <p:cNvPicPr/>
            <p:nvPr/>
          </p:nvPicPr>
          <p:blipFill>
            <a:blip r:embed="rId14"/>
            <a:stretch/>
          </p:blipFill>
          <p:spPr>
            <a:xfrm>
              <a:off x="3522960" y="1680120"/>
              <a:ext cx="86400" cy="138240"/>
            </a:xfrm>
            <a:prstGeom prst="rect">
              <a:avLst/>
            </a:prstGeom>
            <a:ln w="0">
              <a:noFill/>
            </a:ln>
          </p:spPr>
        </p:pic>
        <p:sp>
          <p:nvSpPr>
            <p:cNvPr id="186" name="object 22"/>
            <p:cNvSpPr/>
            <p:nvPr/>
          </p:nvSpPr>
          <p:spPr>
            <a:xfrm>
              <a:off x="3639600" y="1680120"/>
              <a:ext cx="66960" cy="136800"/>
            </a:xfrm>
            <a:custGeom>
              <a:avLst/>
              <a:gdLst>
                <a:gd name="textAreaLeft" fmla="*/ 0 w 66960"/>
                <a:gd name="textAreaRight" fmla="*/ 71280 w 66960"/>
                <a:gd name="textAreaTop" fmla="*/ 0 h 136800"/>
                <a:gd name="textAreaBottom" fmla="*/ 141120 h 136800"/>
              </a:gdLst>
              <a:ahLst/>
              <a:cxnLst/>
              <a:rect l="textAreaLeft" t="textAreaTop" r="textAreaRight" b="textAreaBottom"/>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87" name="object 23"/>
            <p:cNvPicPr/>
            <p:nvPr/>
          </p:nvPicPr>
          <p:blipFill>
            <a:blip r:embed="rId15"/>
            <a:stretch/>
          </p:blipFill>
          <p:spPr>
            <a:xfrm>
              <a:off x="3733560" y="1722600"/>
              <a:ext cx="66600" cy="95760"/>
            </a:xfrm>
            <a:prstGeom prst="rect">
              <a:avLst/>
            </a:prstGeom>
            <a:ln w="0">
              <a:noFill/>
            </a:ln>
          </p:spPr>
        </p:pic>
        <p:sp>
          <p:nvSpPr>
            <p:cNvPr id="188" name="object 24"/>
            <p:cNvSpPr/>
            <p:nvPr/>
          </p:nvSpPr>
          <p:spPr>
            <a:xfrm>
              <a:off x="3879360" y="1689840"/>
              <a:ext cx="96120" cy="126360"/>
            </a:xfrm>
            <a:custGeom>
              <a:avLst/>
              <a:gdLst>
                <a:gd name="textAreaLeft" fmla="*/ 0 w 96120"/>
                <a:gd name="textAreaRight" fmla="*/ 100440 w 96120"/>
                <a:gd name="textAreaTop" fmla="*/ 0 h 126360"/>
                <a:gd name="textAreaBottom" fmla="*/ 130680 h 126360"/>
              </a:gdLst>
              <a:ahLst/>
              <a:cxnLst/>
              <a:rect l="textAreaLeft" t="textAreaTop" r="textAreaRight" b="textAreaBottom"/>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89" name="object 25"/>
            <p:cNvPicPr/>
            <p:nvPr/>
          </p:nvPicPr>
          <p:blipFill>
            <a:blip r:embed="rId16"/>
            <a:stretch/>
          </p:blipFill>
          <p:spPr>
            <a:xfrm>
              <a:off x="4005360" y="1722600"/>
              <a:ext cx="181080" cy="95760"/>
            </a:xfrm>
            <a:prstGeom prst="rect">
              <a:avLst/>
            </a:prstGeom>
            <a:ln w="0">
              <a:noFill/>
            </a:ln>
          </p:spPr>
        </p:pic>
        <p:sp>
          <p:nvSpPr>
            <p:cNvPr id="190" name="object 26"/>
            <p:cNvSpPr/>
            <p:nvPr/>
          </p:nvSpPr>
          <p:spPr>
            <a:xfrm>
              <a:off x="4222080" y="1680120"/>
              <a:ext cx="97920" cy="138600"/>
            </a:xfrm>
            <a:custGeom>
              <a:avLst/>
              <a:gdLst>
                <a:gd name="textAreaLeft" fmla="*/ 0 w 97920"/>
                <a:gd name="textAreaRight" fmla="*/ 102240 w 97920"/>
                <a:gd name="textAreaTop" fmla="*/ 0 h 138600"/>
                <a:gd name="textAreaBottom" fmla="*/ 142920 h 138600"/>
              </a:gdLst>
              <a:ahLst/>
              <a:cxnLst/>
              <a:rect l="textAreaLeft" t="textAreaTop" r="textAreaRight" b="textAreaBottom"/>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91" name="object 27"/>
            <p:cNvPicPr/>
            <p:nvPr/>
          </p:nvPicPr>
          <p:blipFill>
            <a:blip r:embed="rId17"/>
            <a:stretch/>
          </p:blipFill>
          <p:spPr>
            <a:xfrm>
              <a:off x="4344840" y="1680120"/>
              <a:ext cx="79920" cy="136080"/>
            </a:xfrm>
            <a:prstGeom prst="rect">
              <a:avLst/>
            </a:prstGeom>
            <a:ln w="0">
              <a:noFill/>
            </a:ln>
          </p:spPr>
        </p:pic>
        <p:pic>
          <p:nvPicPr>
            <p:cNvPr id="192" name="object 28"/>
            <p:cNvPicPr/>
            <p:nvPr/>
          </p:nvPicPr>
          <p:blipFill>
            <a:blip r:embed="rId18"/>
            <a:stretch/>
          </p:blipFill>
          <p:spPr>
            <a:xfrm>
              <a:off x="3290040" y="1914480"/>
              <a:ext cx="272520" cy="128520"/>
            </a:xfrm>
            <a:prstGeom prst="rect">
              <a:avLst/>
            </a:prstGeom>
            <a:ln w="0">
              <a:noFill/>
            </a:ln>
          </p:spPr>
        </p:pic>
        <p:sp>
          <p:nvSpPr>
            <p:cNvPr id="193" name="object 29"/>
            <p:cNvSpPr/>
            <p:nvPr/>
          </p:nvSpPr>
          <p:spPr>
            <a:xfrm>
              <a:off x="3598200" y="1904760"/>
              <a:ext cx="13320" cy="136800"/>
            </a:xfrm>
            <a:custGeom>
              <a:avLst/>
              <a:gdLst>
                <a:gd name="textAreaLeft" fmla="*/ 0 w 13320"/>
                <a:gd name="textAreaRight" fmla="*/ 17640 w 13320"/>
                <a:gd name="textAreaTop" fmla="*/ 0 h 136800"/>
                <a:gd name="textAreaBottom" fmla="*/ 141120 h 136800"/>
              </a:gdLst>
              <a:ahLst/>
              <a:cxnLst/>
              <a:rect l="textAreaLeft" t="textAreaTop" r="textAreaRight" b="textAreaBottom"/>
              <a:pathLst>
                <a:path w="17779" h="140969">
                  <a:moveTo>
                    <a:pt x="17591" y="0"/>
                  </a:moveTo>
                  <a:lnTo>
                    <a:pt x="0" y="0"/>
                  </a:lnTo>
                  <a:lnTo>
                    <a:pt x="0" y="140404"/>
                  </a:lnTo>
                  <a:lnTo>
                    <a:pt x="17591" y="140404"/>
                  </a:lnTo>
                  <a:lnTo>
                    <a:pt x="17591"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94" name="object 30"/>
            <p:cNvPicPr/>
            <p:nvPr/>
          </p:nvPicPr>
          <p:blipFill>
            <a:blip r:embed="rId19"/>
            <a:stretch/>
          </p:blipFill>
          <p:spPr>
            <a:xfrm>
              <a:off x="3641400" y="1947600"/>
              <a:ext cx="157680" cy="95760"/>
            </a:xfrm>
            <a:prstGeom prst="rect">
              <a:avLst/>
            </a:prstGeom>
            <a:ln w="0">
              <a:noFill/>
            </a:ln>
          </p:spPr>
        </p:pic>
        <p:sp>
          <p:nvSpPr>
            <p:cNvPr id="195" name="object 31"/>
            <p:cNvSpPr/>
            <p:nvPr/>
          </p:nvSpPr>
          <p:spPr>
            <a:xfrm>
              <a:off x="785160" y="10523160"/>
              <a:ext cx="18529560" cy="360"/>
            </a:xfrm>
            <a:custGeom>
              <a:avLst/>
              <a:gdLst>
                <a:gd name="textAreaLeft" fmla="*/ 0 w 18529560"/>
                <a:gd name="textAreaRight" fmla="*/ 18533880 w 18529560"/>
                <a:gd name="textAreaTop" fmla="*/ 0 h 360"/>
                <a:gd name="textAreaBottom" fmla="*/ 1474560 h 360"/>
              </a:gdLst>
              <a:ahLst/>
              <a:cxnLst/>
              <a:rect l="textAreaLeft" t="textAreaTop" r="textAreaRight" b="textAreaBottom"/>
              <a:pathLst>
                <a:path w="18533745">
                  <a:moveTo>
                    <a:pt x="0" y="0"/>
                  </a:moveTo>
                  <a:lnTo>
                    <a:pt x="18533467" y="0"/>
                  </a:lnTo>
                </a:path>
              </a:pathLst>
            </a:custGeom>
            <a:noFill/>
            <a:ln w="10470">
              <a:solidFill>
                <a:srgbClr val="FFFFFF"/>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grpSp>
      <p:pic>
        <p:nvPicPr>
          <p:cNvPr id="196" name="Picture 18"/>
          <p:cNvPicPr/>
          <p:nvPr/>
        </p:nvPicPr>
        <p:blipFill>
          <a:blip r:embed="rId20"/>
          <a:stretch/>
        </p:blipFill>
        <p:spPr>
          <a:xfrm>
            <a:off x="17688240" y="144000"/>
            <a:ext cx="2224440" cy="770040"/>
          </a:xfrm>
          <a:prstGeom prst="rect">
            <a:avLst/>
          </a:prstGeom>
          <a:ln w="0">
            <a:solidFill>
              <a:srgbClr val="FFFFFF"/>
            </a:solidFill>
          </a:ln>
        </p:spPr>
      </p:pic>
      <p:pic>
        <p:nvPicPr>
          <p:cNvPr id="197" name="Picture 21"/>
          <p:cNvPicPr/>
          <p:nvPr/>
        </p:nvPicPr>
        <p:blipFill>
          <a:blip r:embed="rId21"/>
          <a:stretch/>
        </p:blipFill>
        <p:spPr>
          <a:xfrm>
            <a:off x="16682760" y="148680"/>
            <a:ext cx="799920" cy="770040"/>
          </a:xfrm>
          <a:prstGeom prst="rect">
            <a:avLst/>
          </a:prstGeom>
          <a:ln w="0">
            <a:solidFill>
              <a:srgbClr val="FFFFFF"/>
            </a:solidFill>
          </a:ln>
        </p:spPr>
      </p:pic>
      <p:sp>
        <p:nvSpPr>
          <p:cNvPr id="198" name="PlaceHolder 4"/>
          <p:cNvSpPr/>
          <p:nvPr/>
        </p:nvSpPr>
        <p:spPr>
          <a:xfrm>
            <a:off x="938880" y="4291920"/>
            <a:ext cx="18321120" cy="1719720"/>
          </a:xfrm>
          <a:prstGeom prst="rect">
            <a:avLst/>
          </a:prstGeom>
          <a:noFill/>
          <a:ln w="0">
            <a:noFill/>
          </a:ln>
        </p:spPr>
        <p:style>
          <a:lnRef idx="0">
            <a:scrgbClr r="0" g="0" b="0"/>
          </a:lnRef>
          <a:fillRef idx="0">
            <a:scrgbClr r="0" g="0" b="0"/>
          </a:fillRef>
          <a:effectRef idx="0">
            <a:scrgbClr r="0" g="0" b="0"/>
          </a:effectRef>
          <a:fontRef idx="minor"/>
        </p:style>
        <p:txBody>
          <a:bodyPr lIns="0" tIns="15120" rIns="0" bIns="0" anchor="t">
            <a:noAutofit/>
          </a:bodyPr>
          <a:lstStyle/>
          <a:p>
            <a:pPr>
              <a:lnSpc>
                <a:spcPts val="3509"/>
              </a:lnSpc>
              <a:tabLst>
                <a:tab pos="0" algn="l"/>
              </a:tabLst>
            </a:pPr>
            <a:r>
              <a:rPr lang="cy-GB" sz="5400" b="1" strike="noStrike" spc="-1">
                <a:solidFill>
                  <a:srgbClr val="FFFF00"/>
                </a:solidFill>
                <a:latin typeface="Ubuntu"/>
                <a:ea typeface="Courier New"/>
              </a:rPr>
              <a:t>Iechyd y geg ymhlith plant 12 oed yng Nghymru yn </a:t>
            </a:r>
            <a:br>
              <a:rPr sz="5400"/>
            </a:br>
            <a:br>
              <a:rPr sz="5400"/>
            </a:br>
            <a:r>
              <a:rPr lang="cy-GB" sz="5400" b="1" strike="noStrike" spc="-1">
                <a:solidFill>
                  <a:srgbClr val="FFFF00"/>
                </a:solidFill>
                <a:latin typeface="Ubuntu"/>
                <a:ea typeface="Courier New"/>
              </a:rPr>
              <a:t>2023/24</a:t>
            </a:r>
            <a:endParaRPr lang="en-GB" sz="5400" b="0" strike="noStrike" spc="-1">
              <a:solidFill>
                <a:srgbClr val="000000"/>
              </a:solidFill>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object 49"/>
          <p:cNvSpPr/>
          <p:nvPr/>
        </p:nvSpPr>
        <p:spPr>
          <a:xfrm>
            <a:off x="7538760" y="1459440"/>
            <a:ext cx="12089520" cy="8233200"/>
          </a:xfrm>
          <a:custGeom>
            <a:avLst/>
            <a:gdLst>
              <a:gd name="textAreaLeft" fmla="*/ 0 w 12089520"/>
              <a:gd name="textAreaRight" fmla="*/ 12093120 w 12089520"/>
              <a:gd name="textAreaTop" fmla="*/ 0 h 8233200"/>
              <a:gd name="textAreaBottom" fmla="*/ 8236800 h 823320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67" name="PlaceHolder 1"/>
          <p:cNvSpPr>
            <a:spLocks noGrp="1"/>
          </p:cNvSpPr>
          <p:nvPr>
            <p:ph type="title"/>
          </p:nvPr>
        </p:nvSpPr>
        <p:spPr>
          <a:xfrm>
            <a:off x="772560" y="1523160"/>
            <a:ext cx="8242200" cy="190116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en-GB" sz="3200" b="1" strike="noStrike" spc="-1">
                <a:solidFill>
                  <a:srgbClr val="315083"/>
                </a:solidFill>
                <a:latin typeface="Ubuntu"/>
              </a:rPr>
              <a:t>Cyfansoddiad D3MFT</a:t>
            </a:r>
            <a:br>
              <a:rPr sz="3200"/>
            </a:br>
            <a:r>
              <a:rPr lang="en-GB" sz="3200" b="1" strike="noStrike" spc="-1">
                <a:solidFill>
                  <a:srgbClr val="315083"/>
                </a:solidFill>
                <a:latin typeface="Ubuntu"/>
              </a:rPr>
              <a:t>Composition of D3MFT</a:t>
            </a:r>
            <a:endParaRPr lang="en-GB" sz="3200" b="0" strike="noStrike" spc="-1">
              <a:solidFill>
                <a:srgbClr val="000000"/>
              </a:solidFill>
              <a:latin typeface="Arial"/>
            </a:endParaRPr>
          </a:p>
        </p:txBody>
      </p:sp>
      <p:sp>
        <p:nvSpPr>
          <p:cNvPr id="268" name="object 50"/>
          <p:cNvSpPr/>
          <p:nvPr/>
        </p:nvSpPr>
        <p:spPr>
          <a:xfrm>
            <a:off x="510840" y="10390320"/>
            <a:ext cx="141516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69" name="PlaceHolder 2"/>
          <p:cNvSpPr>
            <a:spLocks noGrp="1"/>
          </p:cNvSpPr>
          <p:nvPr>
            <p:ph type="sldNum" idx="39"/>
          </p:nvPr>
        </p:nvSpPr>
        <p:spPr>
          <a:xfrm>
            <a:off x="19459080" y="10390320"/>
            <a:ext cx="169200" cy="655920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5436647C-58D5-48A6-8017-15F80A1DAD89}" type="slidenum">
              <a:rPr lang="en-GB" sz="1150" b="1" strike="noStrike" spc="-1">
                <a:solidFill>
                  <a:srgbClr val="315083"/>
                </a:solidFill>
                <a:latin typeface="Ubuntu"/>
              </a:rPr>
              <a:t>10</a:t>
            </a:fld>
            <a:endParaRPr lang="en-GB" sz="1150" b="0" strike="noStrike" spc="-1">
              <a:solidFill>
                <a:srgbClr val="000000"/>
              </a:solidFill>
              <a:latin typeface="Times New Roman"/>
            </a:endParaRPr>
          </a:p>
        </p:txBody>
      </p:sp>
      <p:pic>
        <p:nvPicPr>
          <p:cNvPr id="270" name="Picture 8"/>
          <p:cNvPicPr/>
          <p:nvPr/>
        </p:nvPicPr>
        <p:blipFill>
          <a:blip r:embed="rId2"/>
          <a:stretch/>
        </p:blipFill>
        <p:spPr>
          <a:xfrm>
            <a:off x="17688240" y="144000"/>
            <a:ext cx="2224440" cy="770040"/>
          </a:xfrm>
          <a:prstGeom prst="rect">
            <a:avLst/>
          </a:prstGeom>
          <a:ln w="0">
            <a:solidFill>
              <a:srgbClr val="FFFFFF"/>
            </a:solidFill>
          </a:ln>
        </p:spPr>
      </p:pic>
      <p:pic>
        <p:nvPicPr>
          <p:cNvPr id="271" name="Picture 9"/>
          <p:cNvPicPr/>
          <p:nvPr/>
        </p:nvPicPr>
        <p:blipFill>
          <a:blip r:embed="rId3"/>
          <a:stretch/>
        </p:blipFill>
        <p:spPr>
          <a:xfrm>
            <a:off x="16682760" y="148680"/>
            <a:ext cx="799920" cy="770040"/>
          </a:xfrm>
          <a:prstGeom prst="rect">
            <a:avLst/>
          </a:prstGeom>
          <a:ln w="0">
            <a:solidFill>
              <a:srgbClr val="FFFFFF"/>
            </a:solidFill>
          </a:ln>
        </p:spPr>
      </p:pic>
      <p:sp>
        <p:nvSpPr>
          <p:cNvPr id="272" name="object 51"/>
          <p:cNvSpPr/>
          <p:nvPr/>
        </p:nvSpPr>
        <p:spPr>
          <a:xfrm>
            <a:off x="772560" y="2884680"/>
            <a:ext cx="6292800" cy="712440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b="0" strike="noStrike" spc="-1">
                <a:solidFill>
                  <a:srgbClr val="7F7F7F"/>
                </a:solidFill>
                <a:latin typeface="Ubuntu"/>
                <a:ea typeface="Franklin Gothic Book"/>
              </a:rPr>
              <a:t>Yr elfen fwyaf o brofiad pydredd dannedd yn 2023/24 yw pydredd dannedd heb ei drin (D3T). Mae hyn wedi cynyddu o 15.5% [14.6-16.4] yn 2016/17 i 16.9% [15.9-17.8] yn 2023/24 </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cy-GB" sz="2200" b="0" strike="noStrike" spc="-1">
                <a:solidFill>
                  <a:srgbClr val="7F7F7F"/>
                </a:solidFill>
                <a:latin typeface="Ubuntu"/>
                <a:ea typeface="Franklin Gothic Book"/>
              </a:rPr>
              <a:t>Er nad yw hyn yn ystadegol arwyddocaol, mae’n awgrymu bod baich pydredd dannedd heb ei drin yn gwaethygu ymhlith plant yr effeithir arnynt.</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cy-GB" sz="2200" b="0" strike="noStrike" spc="-1">
                <a:solidFill>
                  <a:srgbClr val="7F7F7F"/>
                </a:solidFill>
                <a:latin typeface="Ubuntu"/>
                <a:ea typeface="Franklin Gothic Book"/>
              </a:rPr>
              <a:t>[Cyfunwyd MT ac FT yn 2012/3]</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ea typeface="Franklin Gothic Book"/>
              </a:rPr>
              <a:t>The largest component of dental caries experience in 2023/24 is for untreated dental caries (D3T). This has increased from 15.5% [14.6-16.4] in 2016/17 to 16.9% [15.9-17.8] in 2023/24 </a:t>
            </a:r>
            <a:endParaRPr lang="en-GB" sz="2200" b="0" strike="noStrike" spc="-1">
              <a:solidFill>
                <a:srgbClr val="000000"/>
              </a:solidFill>
              <a:latin typeface="Ubuntu"/>
            </a:endParaRPr>
          </a:p>
          <a:p>
            <a:pPr marL="12600">
              <a:lnSpc>
                <a:spcPct val="100000"/>
              </a:lnSpc>
            </a:pPr>
            <a:endParaRPr lang="en-GB" sz="2200" b="0" strike="noStrike" spc="-1">
              <a:solidFill>
                <a:srgbClr val="000000"/>
              </a:solidFill>
              <a:latin typeface="Ubuntu"/>
            </a:endParaRPr>
          </a:p>
          <a:p>
            <a:pPr marL="12600">
              <a:lnSpc>
                <a:spcPct val="100000"/>
              </a:lnSpc>
            </a:pPr>
            <a:r>
              <a:rPr lang="en-GB" sz="2200" b="0" strike="noStrike" spc="-1">
                <a:solidFill>
                  <a:srgbClr val="7F7F7F"/>
                </a:solidFill>
                <a:latin typeface="Ubuntu"/>
                <a:ea typeface="Franklin Gothic Book"/>
              </a:rPr>
              <a:t>Although this isn't statistically significant, it suggests </a:t>
            </a:r>
            <a:r>
              <a:rPr lang="en-GB" sz="2200" b="0" strike="noStrike" spc="-1">
                <a:solidFill>
                  <a:srgbClr val="7F7F7F"/>
                </a:solidFill>
                <a:latin typeface="Ubuntu"/>
                <a:ea typeface="Noto Sans CJK SC"/>
              </a:rPr>
              <a:t>that the burden of untreated dental caries is worsening in affected children</a:t>
            </a:r>
            <a:endParaRPr lang="en-GB" sz="2200" b="0" strike="noStrike" spc="-1">
              <a:solidFill>
                <a:srgbClr val="000000"/>
              </a:solidFill>
              <a:latin typeface="Ubuntu"/>
            </a:endParaRPr>
          </a:p>
          <a:p>
            <a:pPr marL="12600">
              <a:lnSpc>
                <a:spcPct val="100000"/>
              </a:lnSpc>
            </a:pPr>
            <a:endParaRPr lang="en-GB" sz="2200" b="0" strike="noStrike" spc="-1">
              <a:solidFill>
                <a:srgbClr val="000000"/>
              </a:solidFill>
              <a:latin typeface="Ubuntu"/>
            </a:endParaRPr>
          </a:p>
          <a:p>
            <a:pPr marL="12600">
              <a:lnSpc>
                <a:spcPct val="100000"/>
              </a:lnSpc>
            </a:pPr>
            <a:r>
              <a:rPr lang="en-GB" sz="2200" b="0" strike="noStrike" spc="-1">
                <a:solidFill>
                  <a:srgbClr val="7F7F7F"/>
                </a:solidFill>
                <a:latin typeface="Ubuntu"/>
                <a:ea typeface="Noto Sans CJK SC"/>
              </a:rPr>
              <a:t>[MT and FT were combined in 2012/3]</a:t>
            </a:r>
            <a:endParaRPr lang="en-GB" sz="2200" b="0" strike="noStrike" spc="-1">
              <a:solidFill>
                <a:srgbClr val="000000"/>
              </a:solidFill>
              <a:latin typeface="Ubuntu"/>
            </a:endParaRPr>
          </a:p>
        </p:txBody>
      </p:sp>
      <p:pic>
        <p:nvPicPr>
          <p:cNvPr id="273" name="Picture 272" descr="A graph that shows an increase in teeth with dental caries from 2016/17 to 2023/24 amongst Y7 children"/>
          <p:cNvPicPr/>
          <p:nvPr/>
        </p:nvPicPr>
        <p:blipFill>
          <a:blip r:embed="rId4"/>
          <a:stretch/>
        </p:blipFill>
        <p:spPr>
          <a:xfrm>
            <a:off x="7848360" y="2340000"/>
            <a:ext cx="11425320" cy="6477840"/>
          </a:xfrm>
          <a:prstGeom prst="rect">
            <a:avLst/>
          </a:prstGeom>
          <a:ln w="0">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object 53"/>
          <p:cNvSpPr/>
          <p:nvPr/>
        </p:nvSpPr>
        <p:spPr>
          <a:xfrm>
            <a:off x="7538760" y="1459440"/>
            <a:ext cx="12089520" cy="8233200"/>
          </a:xfrm>
          <a:custGeom>
            <a:avLst/>
            <a:gdLst>
              <a:gd name="textAreaLeft" fmla="*/ 0 w 12089520"/>
              <a:gd name="textAreaRight" fmla="*/ 12093120 w 12089520"/>
              <a:gd name="textAreaTop" fmla="*/ 0 h 8233200"/>
              <a:gd name="textAreaBottom" fmla="*/ 8236800 h 823320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75" name="PlaceHolder 1"/>
          <p:cNvSpPr>
            <a:spLocks noGrp="1"/>
          </p:cNvSpPr>
          <p:nvPr>
            <p:ph type="title"/>
          </p:nvPr>
        </p:nvSpPr>
        <p:spPr>
          <a:xfrm>
            <a:off x="772560" y="1523160"/>
            <a:ext cx="8242200" cy="190116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en-GB" sz="3200" b="1" strike="noStrike" spc="-1">
                <a:solidFill>
                  <a:srgbClr val="315083"/>
                </a:solidFill>
                <a:latin typeface="Ubuntu"/>
              </a:rPr>
              <a:t>Ansawdd bywyd</a:t>
            </a:r>
            <a:br>
              <a:rPr sz="3200"/>
            </a:br>
            <a:r>
              <a:rPr lang="en-GB" sz="3200" b="1" strike="noStrike" spc="-1">
                <a:solidFill>
                  <a:srgbClr val="315083"/>
                </a:solidFill>
                <a:latin typeface="Ubuntu"/>
              </a:rPr>
              <a:t>Quality of Life</a:t>
            </a:r>
            <a:endParaRPr lang="en-GB" sz="3200" b="0" strike="noStrike" spc="-1">
              <a:solidFill>
                <a:srgbClr val="000000"/>
              </a:solidFill>
              <a:latin typeface="Arial"/>
            </a:endParaRPr>
          </a:p>
        </p:txBody>
      </p:sp>
      <p:sp>
        <p:nvSpPr>
          <p:cNvPr id="276" name="object 54"/>
          <p:cNvSpPr/>
          <p:nvPr/>
        </p:nvSpPr>
        <p:spPr>
          <a:xfrm>
            <a:off x="510840" y="10390320"/>
            <a:ext cx="141516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77" name="PlaceHolder 2"/>
          <p:cNvSpPr>
            <a:spLocks noGrp="1"/>
          </p:cNvSpPr>
          <p:nvPr>
            <p:ph type="sldNum" idx="40"/>
          </p:nvPr>
        </p:nvSpPr>
        <p:spPr>
          <a:xfrm>
            <a:off x="19459080" y="10390320"/>
            <a:ext cx="169200" cy="655920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FEEC916E-E192-4D44-8585-78AA1165FB05}" type="slidenum">
              <a:rPr lang="en-GB" sz="1150" b="1" strike="noStrike" spc="-1">
                <a:solidFill>
                  <a:srgbClr val="315083"/>
                </a:solidFill>
                <a:latin typeface="Ubuntu"/>
              </a:rPr>
              <a:t>11</a:t>
            </a:fld>
            <a:endParaRPr lang="en-GB" sz="1150" b="0" strike="noStrike" spc="-1">
              <a:solidFill>
                <a:srgbClr val="000000"/>
              </a:solidFill>
              <a:latin typeface="Times New Roman"/>
            </a:endParaRPr>
          </a:p>
        </p:txBody>
      </p:sp>
      <p:pic>
        <p:nvPicPr>
          <p:cNvPr id="278" name="Picture 6"/>
          <p:cNvPicPr/>
          <p:nvPr/>
        </p:nvPicPr>
        <p:blipFill>
          <a:blip r:embed="rId2"/>
          <a:stretch/>
        </p:blipFill>
        <p:spPr>
          <a:xfrm>
            <a:off x="17688240" y="144000"/>
            <a:ext cx="2224440" cy="770040"/>
          </a:xfrm>
          <a:prstGeom prst="rect">
            <a:avLst/>
          </a:prstGeom>
          <a:ln w="0">
            <a:solidFill>
              <a:srgbClr val="FFFFFF"/>
            </a:solidFill>
          </a:ln>
        </p:spPr>
      </p:pic>
      <p:pic>
        <p:nvPicPr>
          <p:cNvPr id="279" name="Picture 7"/>
          <p:cNvPicPr/>
          <p:nvPr/>
        </p:nvPicPr>
        <p:blipFill>
          <a:blip r:embed="rId3"/>
          <a:stretch/>
        </p:blipFill>
        <p:spPr>
          <a:xfrm>
            <a:off x="16682760" y="148680"/>
            <a:ext cx="799920" cy="770040"/>
          </a:xfrm>
          <a:prstGeom prst="rect">
            <a:avLst/>
          </a:prstGeom>
          <a:ln w="0">
            <a:solidFill>
              <a:srgbClr val="FFFFFF"/>
            </a:solidFill>
          </a:ln>
        </p:spPr>
      </p:pic>
      <p:sp>
        <p:nvSpPr>
          <p:cNvPr id="280" name="object 55"/>
          <p:cNvSpPr/>
          <p:nvPr/>
        </p:nvSpPr>
        <p:spPr>
          <a:xfrm>
            <a:off x="772560" y="2848680"/>
            <a:ext cx="6292800" cy="678924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b="0" strike="noStrike" spc="-1">
                <a:solidFill>
                  <a:srgbClr val="7F7F7F"/>
                </a:solidFill>
                <a:latin typeface="Ubuntu"/>
                <a:ea typeface="Franklin Gothic Book"/>
              </a:rPr>
              <a:t>Dywedodd bron i draean o blant (28.1%) fod iechyd y geg wedi effeithio ar ansawdd eu bywydau. Ymhlith plant â phrofiad o bydredd dannedd (D3MFT&gt;0), nododd dros draean (32.1%) effaith.</a:t>
            </a:r>
            <a:endParaRPr lang="en-GB" sz="2200" b="0" strike="noStrike" spc="-1">
              <a:solidFill>
                <a:srgbClr val="000000"/>
              </a:solidFill>
              <a:latin typeface="Arial"/>
            </a:endParaRPr>
          </a:p>
          <a:p>
            <a:pPr marL="12600">
              <a:lnSpc>
                <a:spcPct val="100000"/>
              </a:lnSpc>
              <a:spcBef>
                <a:spcPts val="96"/>
              </a:spcBef>
            </a:pPr>
            <a:endParaRPr lang="en-GB" sz="2200" b="0" strike="noStrike" spc="-1">
              <a:solidFill>
                <a:srgbClr val="000000"/>
              </a:solidFill>
              <a:latin typeface="Arial"/>
            </a:endParaRPr>
          </a:p>
          <a:p>
            <a:pPr marL="12600">
              <a:lnSpc>
                <a:spcPct val="100000"/>
              </a:lnSpc>
              <a:spcBef>
                <a:spcPts val="96"/>
              </a:spcBef>
            </a:pPr>
            <a:r>
              <a:rPr lang="cy-GB" sz="2200" b="0" strike="noStrike" spc="-1">
                <a:solidFill>
                  <a:srgbClr val="7F7F7F"/>
                </a:solidFill>
                <a:latin typeface="Ubuntu"/>
                <a:ea typeface="Franklin Gothic Book"/>
              </a:rPr>
              <a:t>Yr effaith fwyaf cyffredin ar ansawdd bywyd y geg yn ymwneud ag iechyd oedd poen (16.6% o'r holl blant a 20.7% o'r rhai â phrofiad o bydredd dannedd)</a:t>
            </a:r>
            <a:endParaRPr lang="en-GB" sz="2200" b="0" strike="noStrike" spc="-1">
              <a:solidFill>
                <a:srgbClr val="000000"/>
              </a:solidFill>
              <a:latin typeface="Arial"/>
            </a:endParaRPr>
          </a:p>
          <a:p>
            <a:pPr marL="12600">
              <a:lnSpc>
                <a:spcPct val="100000"/>
              </a:lnSpc>
              <a:spcBef>
                <a:spcPts val="96"/>
              </a:spcBef>
            </a:pPr>
            <a:endParaRPr lang="en-GB" sz="2200" b="0" strike="noStrike" spc="-1">
              <a:solidFill>
                <a:srgbClr val="000000"/>
              </a:solidFill>
              <a:latin typeface="Arial"/>
            </a:endParaRPr>
          </a:p>
          <a:p>
            <a:pPr marL="12600">
              <a:lnSpc>
                <a:spcPct val="100000"/>
              </a:lnSpc>
              <a:spcBef>
                <a:spcPts val="96"/>
              </a:spcBef>
            </a:pPr>
            <a:r>
              <a:rPr lang="en-GB" sz="2200" b="0" strike="noStrike" spc="-1">
                <a:solidFill>
                  <a:srgbClr val="7F7F7F"/>
                </a:solidFill>
                <a:latin typeface="Ubuntu"/>
                <a:ea typeface="Franklin Gothic Book"/>
              </a:rPr>
              <a:t>Almost a third of children (28.1%) reported that their oral health had impacted on their quality-of-life. In children with dental caries experience (D3MFT&gt;0), over a third (32.1%) reported an impact. </a:t>
            </a:r>
            <a:endParaRPr lang="en-GB" sz="2200" b="0" strike="noStrike" spc="-1">
              <a:solidFill>
                <a:srgbClr val="000000"/>
              </a:solidFill>
              <a:latin typeface="Arial"/>
            </a:endParaRPr>
          </a:p>
          <a:p>
            <a:pPr marL="12600">
              <a:lnSpc>
                <a:spcPct val="100000"/>
              </a:lnSpc>
              <a:spcBef>
                <a:spcPts val="96"/>
              </a:spcBef>
            </a:pPr>
            <a:endParaRPr lang="en-GB" sz="2200" b="0" strike="noStrike" spc="-1">
              <a:solidFill>
                <a:srgbClr val="000000"/>
              </a:solidFill>
              <a:latin typeface="Arial"/>
            </a:endParaRPr>
          </a:p>
          <a:p>
            <a:pPr marL="12600">
              <a:lnSpc>
                <a:spcPct val="100000"/>
              </a:lnSpc>
              <a:spcBef>
                <a:spcPts val="96"/>
              </a:spcBef>
            </a:pPr>
            <a:r>
              <a:rPr lang="en-GB" sz="2200" b="0" strike="noStrike" spc="-1">
                <a:solidFill>
                  <a:srgbClr val="7F7F7F"/>
                </a:solidFill>
                <a:latin typeface="Ubuntu"/>
                <a:ea typeface="Franklin Gothic Book"/>
              </a:rPr>
              <a:t>The most common oral health-related quality of life impact was pain (16.6% of all children and 20.7% of those with dental caries experience)</a:t>
            </a:r>
            <a:endParaRPr lang="en-GB" sz="2200" b="0" strike="noStrike" spc="-1">
              <a:solidFill>
                <a:srgbClr val="000000"/>
              </a:solidFill>
              <a:latin typeface="Arial"/>
            </a:endParaRPr>
          </a:p>
        </p:txBody>
      </p:sp>
      <p:pic>
        <p:nvPicPr>
          <p:cNvPr id="281" name="Picture 280" descr="A table that shows almost a third of Y7 children reporting they had experienced an impact on their quality-of-life due to their oral health"/>
          <p:cNvPicPr/>
          <p:nvPr/>
        </p:nvPicPr>
        <p:blipFill>
          <a:blip r:embed="rId4"/>
          <a:stretch/>
        </p:blipFill>
        <p:spPr>
          <a:xfrm>
            <a:off x="7738200" y="1620000"/>
            <a:ext cx="11534760" cy="7377480"/>
          </a:xfrm>
          <a:prstGeom prst="rect">
            <a:avLst/>
          </a:prstGeom>
          <a:ln w="0">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object 57"/>
          <p:cNvSpPr/>
          <p:nvPr/>
        </p:nvSpPr>
        <p:spPr>
          <a:xfrm>
            <a:off x="7385400" y="1459440"/>
            <a:ext cx="12242880" cy="8233200"/>
          </a:xfrm>
          <a:custGeom>
            <a:avLst/>
            <a:gdLst>
              <a:gd name="textAreaLeft" fmla="*/ 0 w 12242880"/>
              <a:gd name="textAreaRight" fmla="*/ 12246480 w 12242880"/>
              <a:gd name="textAreaTop" fmla="*/ 0 h 8233200"/>
              <a:gd name="textAreaBottom" fmla="*/ 8236800 h 823320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83" name="PlaceHolder 1"/>
          <p:cNvSpPr>
            <a:spLocks noGrp="1"/>
          </p:cNvSpPr>
          <p:nvPr>
            <p:ph type="title"/>
          </p:nvPr>
        </p:nvSpPr>
        <p:spPr>
          <a:xfrm>
            <a:off x="772560" y="1523160"/>
            <a:ext cx="8242200" cy="190116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Anghydraddoldeb</a:t>
            </a:r>
            <a:br>
              <a:rPr sz="3200"/>
            </a:br>
            <a:r>
              <a:rPr lang="en-GB" sz="3200" b="1" strike="noStrike" spc="-1">
                <a:solidFill>
                  <a:srgbClr val="315083"/>
                </a:solidFill>
                <a:latin typeface="Ubuntu"/>
              </a:rPr>
              <a:t>Inequality</a:t>
            </a:r>
            <a:endParaRPr lang="en-GB" sz="3200" b="0" strike="noStrike" spc="-1">
              <a:solidFill>
                <a:srgbClr val="000000"/>
              </a:solidFill>
              <a:latin typeface="Arial"/>
            </a:endParaRPr>
          </a:p>
        </p:txBody>
      </p:sp>
      <p:sp>
        <p:nvSpPr>
          <p:cNvPr id="284" name="object 58"/>
          <p:cNvSpPr/>
          <p:nvPr/>
        </p:nvSpPr>
        <p:spPr>
          <a:xfrm>
            <a:off x="510840" y="10390320"/>
            <a:ext cx="141516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85" name="PlaceHolder 2"/>
          <p:cNvSpPr>
            <a:spLocks noGrp="1"/>
          </p:cNvSpPr>
          <p:nvPr>
            <p:ph type="sldNum" idx="41"/>
          </p:nvPr>
        </p:nvSpPr>
        <p:spPr>
          <a:xfrm>
            <a:off x="19459080" y="10390320"/>
            <a:ext cx="169200" cy="655920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CAA1480E-393F-4617-9165-171C89B2708B}" type="slidenum">
              <a:rPr lang="en-GB" sz="1150" b="1" strike="noStrike" spc="-1">
                <a:solidFill>
                  <a:srgbClr val="315083"/>
                </a:solidFill>
                <a:latin typeface="Ubuntu"/>
              </a:rPr>
              <a:t>12</a:t>
            </a:fld>
            <a:endParaRPr lang="en-GB" sz="1150" b="0" strike="noStrike" spc="-1">
              <a:solidFill>
                <a:srgbClr val="000000"/>
              </a:solidFill>
              <a:latin typeface="Times New Roman"/>
            </a:endParaRPr>
          </a:p>
        </p:txBody>
      </p:sp>
      <p:pic>
        <p:nvPicPr>
          <p:cNvPr id="286" name="Picture 12"/>
          <p:cNvPicPr/>
          <p:nvPr/>
        </p:nvPicPr>
        <p:blipFill>
          <a:blip r:embed="rId2"/>
          <a:stretch/>
        </p:blipFill>
        <p:spPr>
          <a:xfrm>
            <a:off x="17688240" y="144000"/>
            <a:ext cx="2224440" cy="770040"/>
          </a:xfrm>
          <a:prstGeom prst="rect">
            <a:avLst/>
          </a:prstGeom>
          <a:ln w="0">
            <a:solidFill>
              <a:srgbClr val="FFFFFF"/>
            </a:solidFill>
          </a:ln>
        </p:spPr>
      </p:pic>
      <p:pic>
        <p:nvPicPr>
          <p:cNvPr id="287" name="Picture 13"/>
          <p:cNvPicPr/>
          <p:nvPr/>
        </p:nvPicPr>
        <p:blipFill>
          <a:blip r:embed="rId3"/>
          <a:stretch/>
        </p:blipFill>
        <p:spPr>
          <a:xfrm>
            <a:off x="16682760" y="148680"/>
            <a:ext cx="799920" cy="770040"/>
          </a:xfrm>
          <a:prstGeom prst="rect">
            <a:avLst/>
          </a:prstGeom>
          <a:ln w="0">
            <a:solidFill>
              <a:srgbClr val="FFFFFF"/>
            </a:solidFill>
          </a:ln>
        </p:spPr>
      </p:pic>
      <p:sp>
        <p:nvSpPr>
          <p:cNvPr id="288" name="object 59"/>
          <p:cNvSpPr/>
          <p:nvPr/>
        </p:nvSpPr>
        <p:spPr>
          <a:xfrm>
            <a:off x="772560" y="2740680"/>
            <a:ext cx="6292800" cy="712440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b="0" strike="noStrike" spc="-1">
                <a:solidFill>
                  <a:srgbClr val="7F7F7F"/>
                </a:solidFill>
                <a:latin typeface="Ubuntu"/>
              </a:rPr>
              <a:t>Mae graddiant cymdeithasol clir o ran cyffredinrwydd a difrifoldeb y profiad o bydredd dannedd ymhlith plant yng Nghymru. Mae unigolion o'r cymunedau mwyaf difreintiedig yn fwy tebygol o brofi pydredd dannedd ac fe fydd mwy o ddannedd wedi'u heffeithio arnynt. </a:t>
            </a:r>
            <a:endParaRPr lang="en-GB" sz="2200" b="0" strike="noStrike" spc="-1">
              <a:solidFill>
                <a:srgbClr val="000000"/>
              </a:solidFill>
              <a:latin typeface="Arial"/>
            </a:endParaRPr>
          </a:p>
          <a:p>
            <a:pPr marL="12600">
              <a:lnSpc>
                <a:spcPct val="100000"/>
              </a:lnSpc>
              <a:spcBef>
                <a:spcPts val="96"/>
              </a:spcBef>
            </a:pPr>
            <a:endParaRPr lang="en-GB" sz="2200" b="0" strike="noStrike" spc="-1">
              <a:solidFill>
                <a:srgbClr val="000000"/>
              </a:solidFill>
              <a:latin typeface="Arial"/>
            </a:endParaRPr>
          </a:p>
          <a:p>
            <a:pPr marL="12600">
              <a:lnSpc>
                <a:spcPct val="100000"/>
              </a:lnSpc>
              <a:spcBef>
                <a:spcPts val="96"/>
              </a:spcBef>
            </a:pPr>
            <a:r>
              <a:rPr lang="cy-GB" sz="2200" b="0" strike="noStrike" spc="-1">
                <a:solidFill>
                  <a:srgbClr val="7F7F7F"/>
                </a:solidFill>
                <a:latin typeface="Ubuntu"/>
              </a:rPr>
              <a:t>Mae mynegai llethrau anghydraddoldeb o ran cyffredinrwydd pydredd dannedd wedi gostwng rhwng 2008/09 a 2023/24</a:t>
            </a:r>
            <a:endParaRPr lang="en-GB" sz="2200" b="0" strike="noStrike" spc="-1">
              <a:solidFill>
                <a:srgbClr val="000000"/>
              </a:solidFill>
              <a:latin typeface="Arial"/>
            </a:endParaRPr>
          </a:p>
          <a:p>
            <a:pPr marL="12600">
              <a:lnSpc>
                <a:spcPct val="100000"/>
              </a:lnSpc>
              <a:spcBef>
                <a:spcPts val="96"/>
              </a:spcBef>
            </a:pPr>
            <a:endParaRPr lang="en-GB" sz="2200" b="0" strike="noStrike" spc="-1">
              <a:solidFill>
                <a:srgbClr val="000000"/>
              </a:solidFill>
              <a:latin typeface="Arial"/>
            </a:endParaRPr>
          </a:p>
          <a:p>
            <a:pPr marL="12600">
              <a:lnSpc>
                <a:spcPct val="100000"/>
              </a:lnSpc>
              <a:spcBef>
                <a:spcPts val="96"/>
              </a:spcBef>
            </a:pPr>
            <a:r>
              <a:rPr lang="en-GB" sz="2200" b="0" strike="noStrike" spc="-1">
                <a:solidFill>
                  <a:srgbClr val="7F7F7F"/>
                </a:solidFill>
                <a:latin typeface="Ubuntu"/>
              </a:rPr>
              <a:t>There is a clear social gradient in both the prevalence and severity of dental caries experience amongst children in Wales. Individuals from the most deprived communities are more likely to experience dental caries and have more teeth affected. </a:t>
            </a:r>
            <a:endParaRPr lang="en-GB" sz="2200" b="0" strike="noStrike" spc="-1">
              <a:solidFill>
                <a:srgbClr val="000000"/>
              </a:solidFill>
              <a:latin typeface="Arial"/>
            </a:endParaRPr>
          </a:p>
          <a:p>
            <a:pPr marL="12600">
              <a:lnSpc>
                <a:spcPct val="100000"/>
              </a:lnSpc>
              <a:spcBef>
                <a:spcPts val="96"/>
              </a:spcBef>
            </a:pPr>
            <a:endParaRPr lang="en-GB" sz="2200" b="0" strike="noStrike" spc="-1">
              <a:solidFill>
                <a:srgbClr val="000000"/>
              </a:solidFill>
              <a:latin typeface="Arial"/>
            </a:endParaRPr>
          </a:p>
          <a:p>
            <a:pPr marL="12600">
              <a:lnSpc>
                <a:spcPct val="100000"/>
              </a:lnSpc>
              <a:spcBef>
                <a:spcPts val="96"/>
              </a:spcBef>
            </a:pPr>
            <a:r>
              <a:rPr lang="en-GB" sz="2200" b="0" strike="noStrike" spc="-1">
                <a:solidFill>
                  <a:srgbClr val="7F7F7F"/>
                </a:solidFill>
                <a:latin typeface="Ubuntu"/>
              </a:rPr>
              <a:t>The slope index of inequality of dental caries prevalence has decreased between 2008/09 and 2023/24</a:t>
            </a:r>
            <a:endParaRPr lang="en-GB" sz="2200" b="0" strike="noStrike" spc="-1">
              <a:solidFill>
                <a:srgbClr val="000000"/>
              </a:solidFill>
              <a:latin typeface="Arial"/>
            </a:endParaRPr>
          </a:p>
        </p:txBody>
      </p:sp>
      <p:pic>
        <p:nvPicPr>
          <p:cNvPr id="289" name="Picture 288" descr="A graph that shows Y7 children from the most deprived communities are more likely to experience dental caries and have more teeth affected&#10;"/>
          <p:cNvPicPr/>
          <p:nvPr/>
        </p:nvPicPr>
        <p:blipFill>
          <a:blip r:embed="rId4"/>
          <a:stretch/>
        </p:blipFill>
        <p:spPr>
          <a:xfrm>
            <a:off x="7632000" y="1676880"/>
            <a:ext cx="7737840" cy="4722840"/>
          </a:xfrm>
          <a:prstGeom prst="rect">
            <a:avLst/>
          </a:prstGeom>
          <a:ln w="0">
            <a:noFill/>
          </a:ln>
        </p:spPr>
      </p:pic>
      <p:pic>
        <p:nvPicPr>
          <p:cNvPr id="290" name="Picture 289" descr="A graph that shows the health inequality experienced by Y7 children has not changed since 2012/13&#10;"/>
          <p:cNvPicPr/>
          <p:nvPr/>
        </p:nvPicPr>
        <p:blipFill>
          <a:blip r:embed="rId5"/>
          <a:stretch/>
        </p:blipFill>
        <p:spPr>
          <a:xfrm>
            <a:off x="13633200" y="6579000"/>
            <a:ext cx="5684040" cy="2919240"/>
          </a:xfrm>
          <a:prstGeom prst="rect">
            <a:avLst/>
          </a:prstGeom>
          <a:ln w="0">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object 61"/>
          <p:cNvSpPr/>
          <p:nvPr/>
        </p:nvSpPr>
        <p:spPr>
          <a:xfrm>
            <a:off x="7526160" y="1459440"/>
            <a:ext cx="12102120" cy="8233200"/>
          </a:xfrm>
          <a:custGeom>
            <a:avLst/>
            <a:gdLst>
              <a:gd name="textAreaLeft" fmla="*/ 0 w 12102120"/>
              <a:gd name="textAreaRight" fmla="*/ 12105720 w 12102120"/>
              <a:gd name="textAreaTop" fmla="*/ 0 h 8233200"/>
              <a:gd name="textAreaBottom" fmla="*/ 8236800 h 823320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92" name="PlaceHolder 1"/>
          <p:cNvSpPr>
            <a:spLocks noGrp="1"/>
          </p:cNvSpPr>
          <p:nvPr>
            <p:ph type="title"/>
          </p:nvPr>
        </p:nvSpPr>
        <p:spPr>
          <a:xfrm>
            <a:off x="772560" y="1523160"/>
            <a:ext cx="8242200" cy="190116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Byrddau Iechyd</a:t>
            </a:r>
            <a:br>
              <a:rPr sz="3200"/>
            </a:br>
            <a:r>
              <a:rPr lang="cy-GB" sz="3200" b="1" strike="noStrike" spc="-1">
                <a:solidFill>
                  <a:srgbClr val="315083"/>
                </a:solidFill>
                <a:latin typeface="Ubuntu"/>
              </a:rPr>
              <a:t>Health Boards</a:t>
            </a:r>
            <a:endParaRPr lang="en-GB" sz="3200" b="0" strike="noStrike" spc="-1">
              <a:solidFill>
                <a:srgbClr val="000000"/>
              </a:solidFill>
              <a:latin typeface="Arial"/>
            </a:endParaRPr>
          </a:p>
        </p:txBody>
      </p:sp>
      <p:sp>
        <p:nvSpPr>
          <p:cNvPr id="293" name="object 62"/>
          <p:cNvSpPr/>
          <p:nvPr/>
        </p:nvSpPr>
        <p:spPr>
          <a:xfrm>
            <a:off x="510840" y="10390320"/>
            <a:ext cx="141516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94" name="PlaceHolder 2"/>
          <p:cNvSpPr>
            <a:spLocks noGrp="1"/>
          </p:cNvSpPr>
          <p:nvPr>
            <p:ph type="sldNum" idx="42"/>
          </p:nvPr>
        </p:nvSpPr>
        <p:spPr>
          <a:xfrm>
            <a:off x="19459080" y="10390320"/>
            <a:ext cx="169200" cy="655920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DDDFFBC6-EA4C-45C6-A609-94897415B69C}" type="slidenum">
              <a:rPr lang="en-GB" sz="1150" b="1" strike="noStrike" spc="-1">
                <a:solidFill>
                  <a:srgbClr val="315083"/>
                </a:solidFill>
                <a:latin typeface="Ubuntu"/>
              </a:rPr>
              <a:t>13</a:t>
            </a:fld>
            <a:endParaRPr lang="en-GB" sz="1150" b="0" strike="noStrike" spc="-1">
              <a:solidFill>
                <a:srgbClr val="000000"/>
              </a:solidFill>
              <a:latin typeface="Times New Roman"/>
            </a:endParaRPr>
          </a:p>
        </p:txBody>
      </p:sp>
      <p:pic>
        <p:nvPicPr>
          <p:cNvPr id="295" name="Picture 10"/>
          <p:cNvPicPr/>
          <p:nvPr/>
        </p:nvPicPr>
        <p:blipFill>
          <a:blip r:embed="rId2"/>
          <a:stretch/>
        </p:blipFill>
        <p:spPr>
          <a:xfrm>
            <a:off x="17688240" y="144000"/>
            <a:ext cx="2224440" cy="770040"/>
          </a:xfrm>
          <a:prstGeom prst="rect">
            <a:avLst/>
          </a:prstGeom>
          <a:ln w="0">
            <a:solidFill>
              <a:srgbClr val="FFFFFF"/>
            </a:solidFill>
          </a:ln>
        </p:spPr>
      </p:pic>
      <p:pic>
        <p:nvPicPr>
          <p:cNvPr id="296" name="Picture 11"/>
          <p:cNvPicPr/>
          <p:nvPr/>
        </p:nvPicPr>
        <p:blipFill>
          <a:blip r:embed="rId3"/>
          <a:stretch/>
        </p:blipFill>
        <p:spPr>
          <a:xfrm>
            <a:off x="16682760" y="148680"/>
            <a:ext cx="799920" cy="770040"/>
          </a:xfrm>
          <a:prstGeom prst="rect">
            <a:avLst/>
          </a:prstGeom>
          <a:ln w="0">
            <a:solidFill>
              <a:srgbClr val="FFFFFF"/>
            </a:solidFill>
          </a:ln>
        </p:spPr>
      </p:pic>
      <p:sp>
        <p:nvSpPr>
          <p:cNvPr id="297" name="object 63"/>
          <p:cNvSpPr/>
          <p:nvPr/>
        </p:nvSpPr>
        <p:spPr>
          <a:xfrm>
            <a:off x="772560" y="2632680"/>
            <a:ext cx="6292800" cy="75031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b="0" strike="noStrike" spc="-1">
                <a:solidFill>
                  <a:srgbClr val="7F7F7F"/>
                </a:solidFill>
                <a:latin typeface="Ubuntu"/>
              </a:rPr>
              <a:t>Mae cyffredinrwydd pydredd dannedd yn amrywio o 21.9% yn BIPCT [19.0-24.8] a BIAP [16.6-27.2] i 28.6% [26.3-31.0] yn BIPAB. </a:t>
            </a:r>
            <a:r>
              <a:rPr lang="en-GB" sz="2200" b="0" strike="noStrike" spc="-1">
                <a:solidFill>
                  <a:srgbClr val="7F7F7F"/>
                </a:solidFill>
                <a:latin typeface="Ubuntu"/>
              </a:rPr>
              <a:t>Ers 2016/17 bu: </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cy-GB" sz="2200" b="0" strike="noStrike" spc="-1">
                <a:solidFill>
                  <a:srgbClr val="7F7F7F"/>
                </a:solidFill>
                <a:latin typeface="Ubuntu"/>
              </a:rPr>
              <a:t>Gostyngiad yn BIPAB a BIPBC</a:t>
            </a: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rPr>
              <a:t>Dim newid yn BIPCF, BIPHDd na BIAP</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cy-GB" sz="1800" b="0" strike="noStrike" spc="-1">
                <a:solidFill>
                  <a:srgbClr val="7F7F7F"/>
                </a:solidFill>
                <a:latin typeface="Ubuntu"/>
              </a:rPr>
              <a:t>Oherwydd y bu newid i ardal Cyngor Bwrdeistref Sirol Pen-y-bont ar Ogwr, nid yw’n bosibl dehongli newidiadau o ran cyffredinrwydd clefydau yn BIPCTM na BIPBA</a:t>
            </a:r>
            <a:endParaRPr lang="en-GB" sz="18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rPr>
              <a:t>Prevalence of dental caries experience ranges from 21.9% in both CTUHB [19.0-24.8] and PTHB [16.6-27.2] to 28.6% [26.3-31.0] in ABUHB. Since 2016/17 there has been: </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469800" lvl="3" indent="-457200">
              <a:lnSpc>
                <a:spcPct val="100000"/>
              </a:lnSpc>
              <a:spcBef>
                <a:spcPts val="96"/>
              </a:spcBef>
              <a:buClr>
                <a:srgbClr val="7F7F7F"/>
              </a:buClr>
              <a:buFont typeface="Calibri"/>
              <a:buAutoNum type="arabicPeriod"/>
            </a:pPr>
            <a:r>
              <a:rPr lang="en-GB" sz="2200" b="0" strike="noStrike" spc="-1">
                <a:solidFill>
                  <a:srgbClr val="7F7F7F"/>
                </a:solidFill>
                <a:latin typeface="Ubuntu"/>
              </a:rPr>
              <a:t>Reduction in ABUHB &amp; BCUHB</a:t>
            </a:r>
            <a:endParaRPr lang="en-GB" sz="2200" b="0" strike="noStrike" spc="-1">
              <a:solidFill>
                <a:srgbClr val="000000"/>
              </a:solidFill>
              <a:latin typeface="Ubuntu"/>
            </a:endParaRPr>
          </a:p>
          <a:p>
            <a:pPr marL="469800" lvl="3" indent="-457200">
              <a:lnSpc>
                <a:spcPct val="100000"/>
              </a:lnSpc>
              <a:spcBef>
                <a:spcPts val="96"/>
              </a:spcBef>
              <a:buClr>
                <a:srgbClr val="7F7F7F"/>
              </a:buClr>
              <a:buFont typeface="Calibri"/>
              <a:buAutoNum type="arabicPeriod"/>
            </a:pPr>
            <a:r>
              <a:rPr lang="en-GB" sz="2200" b="0" strike="noStrike" spc="-1">
                <a:solidFill>
                  <a:srgbClr val="7F7F7F"/>
                </a:solidFill>
                <a:latin typeface="Ubuntu"/>
              </a:rPr>
              <a:t>No change in C&amp;VUHB, HDUHB &amp; PTHB</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1800" b="0" strike="noStrike" spc="-1">
                <a:solidFill>
                  <a:srgbClr val="7F7F7F"/>
                </a:solidFill>
                <a:latin typeface="Ubuntu"/>
              </a:rPr>
              <a:t>Due to the Bridgend County Borough Council area change, it is not possible to interpret changes in disease prevalence in CTMUHB and SBUHB</a:t>
            </a:r>
            <a:endParaRPr lang="en-GB" sz="1800" b="0" strike="noStrike" spc="-1">
              <a:solidFill>
                <a:srgbClr val="000000"/>
              </a:solidFill>
              <a:latin typeface="Ubuntu"/>
            </a:endParaRPr>
          </a:p>
        </p:txBody>
      </p:sp>
      <p:pic>
        <p:nvPicPr>
          <p:cNvPr id="298" name="Picture 297" descr="A graph that shows the prevalence of dental caries across the different Health Boards"/>
          <p:cNvPicPr/>
          <p:nvPr/>
        </p:nvPicPr>
        <p:blipFill>
          <a:blip r:embed="rId4"/>
          <a:stretch/>
        </p:blipFill>
        <p:spPr>
          <a:xfrm>
            <a:off x="7812000" y="1847160"/>
            <a:ext cx="11517840" cy="7170480"/>
          </a:xfrm>
          <a:prstGeom prst="rect">
            <a:avLst/>
          </a:prstGeom>
          <a:ln w="0">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object 65"/>
          <p:cNvSpPr/>
          <p:nvPr/>
        </p:nvSpPr>
        <p:spPr>
          <a:xfrm>
            <a:off x="7526160" y="1459440"/>
            <a:ext cx="12102120" cy="8233200"/>
          </a:xfrm>
          <a:custGeom>
            <a:avLst/>
            <a:gdLst>
              <a:gd name="textAreaLeft" fmla="*/ 0 w 12102120"/>
              <a:gd name="textAreaRight" fmla="*/ 12105720 w 12102120"/>
              <a:gd name="textAreaTop" fmla="*/ 0 h 8233200"/>
              <a:gd name="textAreaBottom" fmla="*/ 8236800 h 823320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300" name="PlaceHolder 1"/>
          <p:cNvSpPr>
            <a:spLocks noGrp="1"/>
          </p:cNvSpPr>
          <p:nvPr>
            <p:ph type="title"/>
          </p:nvPr>
        </p:nvSpPr>
        <p:spPr>
          <a:xfrm>
            <a:off x="772560" y="1523160"/>
            <a:ext cx="8242200" cy="190116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Byrddau Iechyd</a:t>
            </a:r>
            <a:br>
              <a:rPr sz="3200"/>
            </a:br>
            <a:r>
              <a:rPr lang="cy-GB" sz="3200" b="1" strike="noStrike" spc="-1">
                <a:solidFill>
                  <a:srgbClr val="315083"/>
                </a:solidFill>
                <a:latin typeface="Ubuntu"/>
              </a:rPr>
              <a:t>Health Boards</a:t>
            </a:r>
            <a:endParaRPr lang="en-GB" sz="3200" b="0" strike="noStrike" spc="-1">
              <a:solidFill>
                <a:srgbClr val="000000"/>
              </a:solidFill>
              <a:latin typeface="Arial"/>
            </a:endParaRPr>
          </a:p>
        </p:txBody>
      </p:sp>
      <p:sp>
        <p:nvSpPr>
          <p:cNvPr id="301" name="object 66"/>
          <p:cNvSpPr/>
          <p:nvPr/>
        </p:nvSpPr>
        <p:spPr>
          <a:xfrm>
            <a:off x="510840" y="10390320"/>
            <a:ext cx="141516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302" name="PlaceHolder 2"/>
          <p:cNvSpPr>
            <a:spLocks noGrp="1"/>
          </p:cNvSpPr>
          <p:nvPr>
            <p:ph type="sldNum" idx="43"/>
          </p:nvPr>
        </p:nvSpPr>
        <p:spPr>
          <a:xfrm>
            <a:off x="19459080" y="10390320"/>
            <a:ext cx="169200" cy="655920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BA6BFB78-2E85-4EB3-897A-E58BBB23BB4D}" type="slidenum">
              <a:rPr lang="en-GB" sz="1150" b="1" strike="noStrike" spc="-1">
                <a:solidFill>
                  <a:srgbClr val="315083"/>
                </a:solidFill>
                <a:latin typeface="Ubuntu"/>
              </a:rPr>
              <a:t>14</a:t>
            </a:fld>
            <a:endParaRPr lang="en-GB" sz="1150" b="0" strike="noStrike" spc="-1">
              <a:solidFill>
                <a:srgbClr val="000000"/>
              </a:solidFill>
              <a:latin typeface="Times New Roman"/>
            </a:endParaRPr>
          </a:p>
        </p:txBody>
      </p:sp>
      <p:pic>
        <p:nvPicPr>
          <p:cNvPr id="303" name="Picture 15"/>
          <p:cNvPicPr/>
          <p:nvPr/>
        </p:nvPicPr>
        <p:blipFill>
          <a:blip r:embed="rId2"/>
          <a:stretch/>
        </p:blipFill>
        <p:spPr>
          <a:xfrm>
            <a:off x="17688240" y="144000"/>
            <a:ext cx="2224440" cy="770040"/>
          </a:xfrm>
          <a:prstGeom prst="rect">
            <a:avLst/>
          </a:prstGeom>
          <a:ln w="0">
            <a:solidFill>
              <a:srgbClr val="FFFFFF"/>
            </a:solidFill>
          </a:ln>
        </p:spPr>
      </p:pic>
      <p:pic>
        <p:nvPicPr>
          <p:cNvPr id="304" name="Picture 16"/>
          <p:cNvPicPr/>
          <p:nvPr/>
        </p:nvPicPr>
        <p:blipFill>
          <a:blip r:embed="rId3"/>
          <a:stretch/>
        </p:blipFill>
        <p:spPr>
          <a:xfrm>
            <a:off x="16682760" y="148680"/>
            <a:ext cx="799920" cy="770040"/>
          </a:xfrm>
          <a:prstGeom prst="rect">
            <a:avLst/>
          </a:prstGeom>
          <a:ln w="0">
            <a:solidFill>
              <a:srgbClr val="FFFFFF"/>
            </a:solidFill>
          </a:ln>
        </p:spPr>
      </p:pic>
      <p:sp>
        <p:nvSpPr>
          <p:cNvPr id="305" name="object 67"/>
          <p:cNvSpPr/>
          <p:nvPr/>
        </p:nvSpPr>
        <p:spPr>
          <a:xfrm>
            <a:off x="772560" y="2632680"/>
            <a:ext cx="6292800" cy="683280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b="0" strike="noStrike" spc="-1">
                <a:solidFill>
                  <a:srgbClr val="7F7F7F"/>
                </a:solidFill>
                <a:latin typeface="Ubuntu"/>
                <a:ea typeface="Noto Sans CJK SC"/>
              </a:rPr>
              <a:t>Mae difrifoldeb pydredd dannedd yn amrywio o 0.46 [0.38-0.53] yn BIPCTM i 0.58 [0.52-0.64] yn BIPAB. </a:t>
            </a:r>
            <a:r>
              <a:rPr lang="en-GB" sz="2200" b="0" strike="noStrike" spc="-1">
                <a:solidFill>
                  <a:srgbClr val="7F7F7F"/>
                </a:solidFill>
                <a:latin typeface="Ubuntu"/>
                <a:ea typeface="Noto Sans CJK SC"/>
              </a:rPr>
              <a:t>Ers 2016/17 bu: </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cy-GB" sz="2200" b="0" strike="noStrike" spc="-1">
                <a:solidFill>
                  <a:srgbClr val="7F7F7F"/>
                </a:solidFill>
                <a:latin typeface="Ubuntu"/>
                <a:ea typeface="Noto Sans CJK SC"/>
              </a:rPr>
              <a:t>Gostyngiad yn BIPAB a BIPBC</a:t>
            </a: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ea typeface="Noto Sans CJK SC"/>
              </a:rPr>
              <a:t>Dim newid yn BIAP, BIPHDd na BIPCF</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cy-GB" sz="1800" b="0" strike="noStrike" spc="-1">
                <a:solidFill>
                  <a:srgbClr val="7F7F7F"/>
                </a:solidFill>
                <a:latin typeface="Ubuntu"/>
                <a:ea typeface="Noto Sans CJK SC"/>
              </a:rPr>
              <a:t>Oherwydd y bu newid i ardal Cyngor Bwrdeistref Sirol Pen-y-bont ar Ogwr, nid yw’n bosibl dehongli'r newidiadau o ran difrifoldeb y clefyd yn BIPCTM na BIPBA</a:t>
            </a:r>
            <a:endParaRPr lang="en-GB" sz="18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ea typeface="Noto Sans CJK SC"/>
              </a:rPr>
              <a:t>Severity of dental caries ranges from 0.46 [0.38-0.53] CTMUHB to 0.58 [0.52-0.64] in ABUHB. Since 2016/17 there has been: </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469800" lvl="3" indent="-457200">
              <a:lnSpc>
                <a:spcPct val="100000"/>
              </a:lnSpc>
              <a:spcBef>
                <a:spcPts val="96"/>
              </a:spcBef>
              <a:buClr>
                <a:srgbClr val="7F7F7F"/>
              </a:buClr>
              <a:buFont typeface="Calibri"/>
              <a:buAutoNum type="arabicPeriod"/>
            </a:pPr>
            <a:r>
              <a:rPr lang="en-GB" sz="2200" b="0" strike="noStrike" spc="-1">
                <a:solidFill>
                  <a:srgbClr val="7F7F7F"/>
                </a:solidFill>
                <a:latin typeface="Ubuntu"/>
                <a:ea typeface="Noto Sans CJK SC"/>
              </a:rPr>
              <a:t>Reduction in ABUHB and BCUHB</a:t>
            </a:r>
            <a:endParaRPr lang="en-GB" sz="2200" b="0" strike="noStrike" spc="-1">
              <a:solidFill>
                <a:srgbClr val="000000"/>
              </a:solidFill>
              <a:latin typeface="Ubuntu"/>
            </a:endParaRPr>
          </a:p>
          <a:p>
            <a:pPr marL="469800" lvl="3" indent="-457200">
              <a:lnSpc>
                <a:spcPct val="100000"/>
              </a:lnSpc>
              <a:spcBef>
                <a:spcPts val="96"/>
              </a:spcBef>
              <a:buClr>
                <a:srgbClr val="7F7F7F"/>
              </a:buClr>
              <a:buFont typeface="Calibri"/>
              <a:buAutoNum type="arabicPeriod"/>
            </a:pPr>
            <a:r>
              <a:rPr lang="en-GB" sz="2200" b="0" strike="noStrike" spc="-1">
                <a:solidFill>
                  <a:srgbClr val="7F7F7F"/>
                </a:solidFill>
                <a:latin typeface="Ubuntu"/>
                <a:ea typeface="Noto Sans CJK SC"/>
              </a:rPr>
              <a:t>No change in PTHB, HDUHB &amp; C&amp;VUHB</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1800" b="0" strike="noStrike" spc="-1">
                <a:solidFill>
                  <a:srgbClr val="7F7F7F"/>
                </a:solidFill>
                <a:latin typeface="Ubuntu"/>
                <a:ea typeface="Noto Sans CJK SC"/>
              </a:rPr>
              <a:t>Due to the Bridgend County Borough Council area change, it is not possible to interpret changes in disease severity in CTMUHB and SBUHB</a:t>
            </a:r>
            <a:endParaRPr lang="en-GB" sz="1800" b="0" strike="noStrike" spc="-1">
              <a:solidFill>
                <a:srgbClr val="000000"/>
              </a:solidFill>
              <a:latin typeface="Ubuntu"/>
            </a:endParaRPr>
          </a:p>
        </p:txBody>
      </p:sp>
      <p:pic>
        <p:nvPicPr>
          <p:cNvPr id="306" name="Picture 305" descr="A graph that shows the severity of dental caries across the different Health Boards"/>
          <p:cNvPicPr/>
          <p:nvPr/>
        </p:nvPicPr>
        <p:blipFill>
          <a:blip r:embed="rId4"/>
          <a:stretch/>
        </p:blipFill>
        <p:spPr>
          <a:xfrm>
            <a:off x="7920000" y="1775160"/>
            <a:ext cx="11337840" cy="7635960"/>
          </a:xfrm>
          <a:prstGeom prst="rect">
            <a:avLst/>
          </a:prstGeom>
          <a:ln w="0">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object 69"/>
          <p:cNvSpPr/>
          <p:nvPr/>
        </p:nvSpPr>
        <p:spPr>
          <a:xfrm>
            <a:off x="7631640" y="1459440"/>
            <a:ext cx="11996640" cy="8233200"/>
          </a:xfrm>
          <a:custGeom>
            <a:avLst/>
            <a:gdLst>
              <a:gd name="textAreaLeft" fmla="*/ 0 w 11996640"/>
              <a:gd name="textAreaRight" fmla="*/ 12000240 w 11996640"/>
              <a:gd name="textAreaTop" fmla="*/ 0 h 8233200"/>
              <a:gd name="textAreaBottom" fmla="*/ 8236800 h 823320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308" name="PlaceHolder 1"/>
          <p:cNvSpPr>
            <a:spLocks noGrp="1"/>
          </p:cNvSpPr>
          <p:nvPr>
            <p:ph type="title"/>
          </p:nvPr>
        </p:nvSpPr>
        <p:spPr>
          <a:xfrm>
            <a:off x="772560" y="1523160"/>
            <a:ext cx="8242200" cy="190116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Awdurdodau Unedol</a:t>
            </a:r>
            <a:br>
              <a:rPr sz="3200"/>
            </a:br>
            <a:r>
              <a:rPr lang="cy-GB" sz="3200" b="1" strike="noStrike" spc="-1">
                <a:solidFill>
                  <a:srgbClr val="315083"/>
                </a:solidFill>
                <a:latin typeface="Ubuntu"/>
              </a:rPr>
              <a:t>Unitary Authorities</a:t>
            </a:r>
            <a:endParaRPr lang="en-GB" sz="3200" b="0" strike="noStrike" spc="-1">
              <a:solidFill>
                <a:srgbClr val="000000"/>
              </a:solidFill>
              <a:latin typeface="Arial"/>
            </a:endParaRPr>
          </a:p>
        </p:txBody>
      </p:sp>
      <p:sp>
        <p:nvSpPr>
          <p:cNvPr id="309" name="object 70"/>
          <p:cNvSpPr/>
          <p:nvPr/>
        </p:nvSpPr>
        <p:spPr>
          <a:xfrm>
            <a:off x="510840" y="10390320"/>
            <a:ext cx="141516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310" name="PlaceHolder 2"/>
          <p:cNvSpPr>
            <a:spLocks noGrp="1"/>
          </p:cNvSpPr>
          <p:nvPr>
            <p:ph type="sldNum" idx="44"/>
          </p:nvPr>
        </p:nvSpPr>
        <p:spPr>
          <a:xfrm>
            <a:off x="19459080" y="10390320"/>
            <a:ext cx="169200" cy="655920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EB526783-DF31-4344-B5EB-3AEB7AB3A293}" type="slidenum">
              <a:rPr lang="en-GB" sz="1150" b="1" strike="noStrike" spc="-1">
                <a:solidFill>
                  <a:srgbClr val="315083"/>
                </a:solidFill>
                <a:latin typeface="Ubuntu"/>
              </a:rPr>
              <a:t>15</a:t>
            </a:fld>
            <a:endParaRPr lang="en-GB" sz="1150" b="0" strike="noStrike" spc="-1">
              <a:solidFill>
                <a:srgbClr val="000000"/>
              </a:solidFill>
              <a:latin typeface="Times New Roman"/>
            </a:endParaRPr>
          </a:p>
        </p:txBody>
      </p:sp>
      <p:pic>
        <p:nvPicPr>
          <p:cNvPr id="311" name="Picture 14"/>
          <p:cNvPicPr/>
          <p:nvPr/>
        </p:nvPicPr>
        <p:blipFill>
          <a:blip r:embed="rId2"/>
          <a:stretch/>
        </p:blipFill>
        <p:spPr>
          <a:xfrm>
            <a:off x="17688240" y="144000"/>
            <a:ext cx="2224440" cy="770040"/>
          </a:xfrm>
          <a:prstGeom prst="rect">
            <a:avLst/>
          </a:prstGeom>
          <a:ln w="0">
            <a:solidFill>
              <a:srgbClr val="FFFFFF"/>
            </a:solidFill>
          </a:ln>
        </p:spPr>
      </p:pic>
      <p:pic>
        <p:nvPicPr>
          <p:cNvPr id="312" name="Picture 17"/>
          <p:cNvPicPr/>
          <p:nvPr/>
        </p:nvPicPr>
        <p:blipFill>
          <a:blip r:embed="rId3"/>
          <a:stretch/>
        </p:blipFill>
        <p:spPr>
          <a:xfrm>
            <a:off x="16682760" y="148680"/>
            <a:ext cx="799920" cy="770040"/>
          </a:xfrm>
          <a:prstGeom prst="rect">
            <a:avLst/>
          </a:prstGeom>
          <a:ln w="0">
            <a:solidFill>
              <a:srgbClr val="FFFFFF"/>
            </a:solidFill>
          </a:ln>
        </p:spPr>
      </p:pic>
      <p:sp>
        <p:nvSpPr>
          <p:cNvPr id="313" name="object 71"/>
          <p:cNvSpPr/>
          <p:nvPr/>
        </p:nvSpPr>
        <p:spPr>
          <a:xfrm>
            <a:off x="772560" y="4108680"/>
            <a:ext cx="6292800" cy="39963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600" b="0" strike="noStrike" spc="-1">
                <a:solidFill>
                  <a:srgbClr val="7F7F7F"/>
                </a:solidFill>
                <a:latin typeface="Ubuntu"/>
              </a:rPr>
              <a:t>Ar lefel Awdurdod Unedol, mae cyffredinrwydd pydredd dannedd yn amrywio o 16.8% [12.4-21.2] ym Mhen-y-bont ar Ogwr i 36.4% [32.0-40.9] ym Mlaenau Gwent</a:t>
            </a:r>
            <a:endParaRPr lang="en-GB" sz="2600" b="0" strike="noStrike" spc="-1">
              <a:solidFill>
                <a:srgbClr val="000000"/>
              </a:solidFill>
              <a:latin typeface="Arial"/>
            </a:endParaRPr>
          </a:p>
          <a:p>
            <a:pPr marL="12600">
              <a:lnSpc>
                <a:spcPct val="100000"/>
              </a:lnSpc>
              <a:spcBef>
                <a:spcPts val="96"/>
              </a:spcBef>
            </a:pPr>
            <a:endParaRPr lang="en-GB" sz="2600" b="0" strike="noStrike" spc="-1">
              <a:solidFill>
                <a:srgbClr val="000000"/>
              </a:solidFill>
              <a:latin typeface="Arial"/>
            </a:endParaRPr>
          </a:p>
          <a:p>
            <a:pPr marL="12600">
              <a:lnSpc>
                <a:spcPct val="100000"/>
              </a:lnSpc>
              <a:spcBef>
                <a:spcPts val="96"/>
              </a:spcBef>
            </a:pPr>
            <a:r>
              <a:rPr lang="en-GB" sz="2600" b="0" strike="noStrike" spc="-1">
                <a:solidFill>
                  <a:srgbClr val="7F7F7F"/>
                </a:solidFill>
                <a:latin typeface="Ubuntu"/>
              </a:rPr>
              <a:t>At a Unitary Authority-level, dental caries prevalence ranges from 16.8% [12.4-21.2] in Bridgend to 36.4% [32.0-40.9] in Blaenau Gwent</a:t>
            </a:r>
            <a:endParaRPr lang="en-GB" sz="2600" b="0" strike="noStrike" spc="-1">
              <a:solidFill>
                <a:srgbClr val="000000"/>
              </a:solidFill>
              <a:latin typeface="Arial"/>
            </a:endParaRPr>
          </a:p>
        </p:txBody>
      </p:sp>
      <p:pic>
        <p:nvPicPr>
          <p:cNvPr id="314" name="Picture 313" descr="A map that shows dental caries prevalence ranges across Unitary Authorities"/>
          <p:cNvPicPr/>
          <p:nvPr/>
        </p:nvPicPr>
        <p:blipFill>
          <a:blip r:embed="rId4"/>
          <a:stretch/>
        </p:blipFill>
        <p:spPr>
          <a:xfrm>
            <a:off x="10296000" y="1764000"/>
            <a:ext cx="7171920" cy="7590960"/>
          </a:xfrm>
          <a:prstGeom prst="rect">
            <a:avLst/>
          </a:prstGeom>
          <a:ln w="0">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object 73"/>
          <p:cNvSpPr/>
          <p:nvPr/>
        </p:nvSpPr>
        <p:spPr>
          <a:xfrm>
            <a:off x="7579080" y="1459440"/>
            <a:ext cx="12049200" cy="8233200"/>
          </a:xfrm>
          <a:custGeom>
            <a:avLst/>
            <a:gdLst>
              <a:gd name="textAreaLeft" fmla="*/ 0 w 12049200"/>
              <a:gd name="textAreaRight" fmla="*/ 12052800 w 12049200"/>
              <a:gd name="textAreaTop" fmla="*/ 0 h 8233200"/>
              <a:gd name="textAreaBottom" fmla="*/ 8236800 h 823320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316" name="PlaceHolder 1"/>
          <p:cNvSpPr>
            <a:spLocks noGrp="1"/>
          </p:cNvSpPr>
          <p:nvPr>
            <p:ph type="title"/>
          </p:nvPr>
        </p:nvSpPr>
        <p:spPr>
          <a:xfrm>
            <a:off x="772560" y="1523160"/>
            <a:ext cx="8242200" cy="190116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Awdurdodau Unedol</a:t>
            </a:r>
            <a:br>
              <a:rPr sz="3200"/>
            </a:br>
            <a:r>
              <a:rPr lang="cy-GB" sz="3200" b="1" strike="noStrike" spc="-1">
                <a:solidFill>
                  <a:srgbClr val="315083"/>
                </a:solidFill>
                <a:latin typeface="Ubuntu"/>
              </a:rPr>
              <a:t>Unitary Authorities</a:t>
            </a:r>
            <a:endParaRPr lang="en-GB" sz="3200" b="0" strike="noStrike" spc="-1">
              <a:solidFill>
                <a:srgbClr val="000000"/>
              </a:solidFill>
              <a:latin typeface="Arial"/>
            </a:endParaRPr>
          </a:p>
        </p:txBody>
      </p:sp>
      <p:sp>
        <p:nvSpPr>
          <p:cNvPr id="317" name="object 74"/>
          <p:cNvSpPr/>
          <p:nvPr/>
        </p:nvSpPr>
        <p:spPr>
          <a:xfrm>
            <a:off x="510840" y="10390320"/>
            <a:ext cx="141516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318" name="PlaceHolder 2"/>
          <p:cNvSpPr>
            <a:spLocks noGrp="1"/>
          </p:cNvSpPr>
          <p:nvPr>
            <p:ph type="sldNum" idx="45"/>
          </p:nvPr>
        </p:nvSpPr>
        <p:spPr>
          <a:xfrm>
            <a:off x="19459080" y="10390320"/>
            <a:ext cx="169200" cy="655920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1B4573C8-098C-48E2-BE75-D4EB67DAE867}" type="slidenum">
              <a:rPr lang="en-GB" sz="1150" b="1" strike="noStrike" spc="-1">
                <a:solidFill>
                  <a:srgbClr val="315083"/>
                </a:solidFill>
                <a:latin typeface="Ubuntu"/>
              </a:rPr>
              <a:t>16</a:t>
            </a:fld>
            <a:endParaRPr lang="en-GB" sz="1150" b="0" strike="noStrike" spc="-1">
              <a:solidFill>
                <a:srgbClr val="000000"/>
              </a:solidFill>
              <a:latin typeface="Times New Roman"/>
            </a:endParaRPr>
          </a:p>
        </p:txBody>
      </p:sp>
      <p:pic>
        <p:nvPicPr>
          <p:cNvPr id="319" name="Picture 19"/>
          <p:cNvPicPr/>
          <p:nvPr/>
        </p:nvPicPr>
        <p:blipFill>
          <a:blip r:embed="rId2"/>
          <a:stretch/>
        </p:blipFill>
        <p:spPr>
          <a:xfrm>
            <a:off x="17688240" y="144000"/>
            <a:ext cx="2224440" cy="770040"/>
          </a:xfrm>
          <a:prstGeom prst="rect">
            <a:avLst/>
          </a:prstGeom>
          <a:ln w="0">
            <a:solidFill>
              <a:srgbClr val="FFFFFF"/>
            </a:solidFill>
          </a:ln>
        </p:spPr>
      </p:pic>
      <p:pic>
        <p:nvPicPr>
          <p:cNvPr id="320" name="Picture 20"/>
          <p:cNvPicPr/>
          <p:nvPr/>
        </p:nvPicPr>
        <p:blipFill>
          <a:blip r:embed="rId3"/>
          <a:stretch/>
        </p:blipFill>
        <p:spPr>
          <a:xfrm>
            <a:off x="16682760" y="148680"/>
            <a:ext cx="799920" cy="770040"/>
          </a:xfrm>
          <a:prstGeom prst="rect">
            <a:avLst/>
          </a:prstGeom>
          <a:ln w="0">
            <a:solidFill>
              <a:srgbClr val="FFFFFF"/>
            </a:solidFill>
          </a:ln>
        </p:spPr>
      </p:pic>
      <p:sp>
        <p:nvSpPr>
          <p:cNvPr id="321" name="object 75"/>
          <p:cNvSpPr/>
          <p:nvPr/>
        </p:nvSpPr>
        <p:spPr>
          <a:xfrm>
            <a:off x="772560" y="4108680"/>
            <a:ext cx="6292800" cy="36003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600" b="0" strike="noStrike" spc="-1">
                <a:solidFill>
                  <a:srgbClr val="7F7F7F"/>
                </a:solidFill>
                <a:latin typeface="Ubuntu"/>
              </a:rPr>
              <a:t>Ar lefel Awdurdod Unedol mae difrifoldeb y clefyd yn amrywio o 0.29 [0.20 i 0.38] ym Mro Morgannwg i 0.81 [0.68-0.94] ym Mlaenau Gwent</a:t>
            </a:r>
            <a:endParaRPr lang="en-GB" sz="2600" b="0" strike="noStrike" spc="-1">
              <a:solidFill>
                <a:srgbClr val="000000"/>
              </a:solidFill>
              <a:latin typeface="Arial"/>
            </a:endParaRPr>
          </a:p>
          <a:p>
            <a:pPr marL="12600">
              <a:lnSpc>
                <a:spcPct val="100000"/>
              </a:lnSpc>
              <a:spcBef>
                <a:spcPts val="96"/>
              </a:spcBef>
            </a:pPr>
            <a:endParaRPr lang="en-GB" sz="2600" b="0" strike="noStrike" spc="-1">
              <a:solidFill>
                <a:srgbClr val="000000"/>
              </a:solidFill>
              <a:latin typeface="Arial"/>
            </a:endParaRPr>
          </a:p>
          <a:p>
            <a:pPr marL="12600">
              <a:lnSpc>
                <a:spcPct val="100000"/>
              </a:lnSpc>
              <a:spcBef>
                <a:spcPts val="96"/>
              </a:spcBef>
            </a:pPr>
            <a:r>
              <a:rPr lang="en-GB" sz="2600" b="0" strike="noStrike" spc="-1">
                <a:solidFill>
                  <a:srgbClr val="7F7F7F"/>
                </a:solidFill>
                <a:latin typeface="Ubuntu"/>
              </a:rPr>
              <a:t>At a Unitary Authority-level disease severity ranges from 0.29 [0.20 to 0.38] in the Vale of Glamorgan to 0.81 [0.68-0.94] in Blaenau Gwent</a:t>
            </a:r>
            <a:endParaRPr lang="en-GB" sz="2600" b="0" strike="noStrike" spc="-1">
              <a:solidFill>
                <a:srgbClr val="000000"/>
              </a:solidFill>
              <a:latin typeface="Arial"/>
            </a:endParaRPr>
          </a:p>
        </p:txBody>
      </p:sp>
      <p:pic>
        <p:nvPicPr>
          <p:cNvPr id="322" name="Picture 321" descr="A map that shows dental caries severity ranges across Unitary Authorities"/>
          <p:cNvPicPr/>
          <p:nvPr/>
        </p:nvPicPr>
        <p:blipFill>
          <a:blip r:embed="rId4"/>
          <a:stretch/>
        </p:blipFill>
        <p:spPr>
          <a:xfrm>
            <a:off x="9720000" y="1680480"/>
            <a:ext cx="8003880" cy="7677360"/>
          </a:xfrm>
          <a:prstGeom prst="rect">
            <a:avLst/>
          </a:prstGeom>
          <a:ln w="0">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PlaceHolder 1"/>
          <p:cNvSpPr>
            <a:spLocks noGrp="1"/>
          </p:cNvSpPr>
          <p:nvPr>
            <p:ph type="title"/>
          </p:nvPr>
        </p:nvSpPr>
        <p:spPr>
          <a:xfrm>
            <a:off x="1115280" y="4197240"/>
            <a:ext cx="7943040" cy="4432680"/>
          </a:xfrm>
          <a:prstGeom prst="rect">
            <a:avLst/>
          </a:prstGeom>
          <a:noFill/>
          <a:ln w="0">
            <a:noFill/>
          </a:ln>
        </p:spPr>
        <p:txBody>
          <a:bodyPr lIns="0" tIns="15120" rIns="0" bIns="0" anchor="t">
            <a:noAutofit/>
          </a:bodyPr>
          <a:lstStyle/>
          <a:p>
            <a:pPr marL="12600" indent="0">
              <a:lnSpc>
                <a:spcPct val="100000"/>
              </a:lnSpc>
              <a:spcBef>
                <a:spcPts val="1919"/>
              </a:spcBef>
              <a:buNone/>
              <a:tabLst>
                <a:tab pos="0" algn="l"/>
              </a:tabLst>
            </a:pPr>
            <a:r>
              <a:rPr lang="en-GB" sz="5000" b="0" strike="noStrike" spc="-1">
                <a:solidFill>
                  <a:srgbClr val="FFFFFF"/>
                </a:solidFill>
                <a:latin typeface="Ubuntu"/>
              </a:rPr>
              <a:t>Gweithio gyda'n gilydd </a:t>
            </a:r>
            <a:br>
              <a:rPr sz="5000"/>
            </a:br>
            <a:r>
              <a:rPr lang="en-GB" sz="5000" b="0" strike="noStrike" spc="-1">
                <a:solidFill>
                  <a:srgbClr val="FFFFFF"/>
                </a:solidFill>
                <a:latin typeface="Ubuntu"/>
              </a:rPr>
              <a:t>i greu Cymru iachach</a:t>
            </a:r>
            <a:br>
              <a:rPr sz="5000"/>
            </a:br>
            <a:br>
              <a:rPr sz="5000"/>
            </a:br>
            <a:r>
              <a:rPr lang="en-GB" sz="5000" b="0" strike="noStrike" spc="-1">
                <a:solidFill>
                  <a:srgbClr val="FFFFFF"/>
                </a:solidFill>
                <a:latin typeface="Ubuntu"/>
              </a:rPr>
              <a:t>Working together</a:t>
            </a:r>
            <a:br>
              <a:rPr sz="5000"/>
            </a:br>
            <a:r>
              <a:rPr lang="en-GB" sz="5000" b="0" strike="noStrike" spc="-1">
                <a:solidFill>
                  <a:srgbClr val="FFFFFF"/>
                </a:solidFill>
                <a:latin typeface="Ubuntu"/>
              </a:rPr>
              <a:t>for a healthier Wales</a:t>
            </a:r>
            <a:br>
              <a:rPr sz="5000"/>
            </a:br>
            <a:endParaRPr lang="en-GB" sz="5000" b="0" strike="noStrike" spc="-1">
              <a:solidFill>
                <a:srgbClr val="000000"/>
              </a:solid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PlaceHolder 1"/>
          <p:cNvSpPr>
            <a:spLocks noGrp="1"/>
          </p:cNvSpPr>
          <p:nvPr>
            <p:ph type="title"/>
          </p:nvPr>
        </p:nvSpPr>
        <p:spPr>
          <a:xfrm>
            <a:off x="772560" y="1847160"/>
            <a:ext cx="7417440" cy="190044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6000" b="1" strike="noStrike" spc="-21">
                <a:solidFill>
                  <a:srgbClr val="315083"/>
                </a:solidFill>
                <a:latin typeface="Ubuntu"/>
              </a:rPr>
              <a:t>Ein</a:t>
            </a:r>
            <a:r>
              <a:rPr lang="en-GB" sz="6000" b="1" strike="noStrike" spc="-21">
                <a:solidFill>
                  <a:srgbClr val="315083"/>
                </a:solidFill>
                <a:latin typeface="Ubuntu"/>
              </a:rPr>
              <a:t> </a:t>
            </a:r>
            <a:r>
              <a:rPr lang="cy-GB" sz="6000" b="1" strike="noStrike" spc="-21">
                <a:solidFill>
                  <a:srgbClr val="315083"/>
                </a:solidFill>
                <a:latin typeface="Ubuntu"/>
              </a:rPr>
              <a:t>cenhadaeth</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00" name="PlaceHolder 2"/>
          <p:cNvSpPr>
            <a:spLocks noGrp="1"/>
          </p:cNvSpPr>
          <p:nvPr>
            <p:ph/>
          </p:nvPr>
        </p:nvSpPr>
        <p:spPr>
          <a:xfrm>
            <a:off x="791640" y="3371760"/>
            <a:ext cx="8748000" cy="6629760"/>
          </a:xfrm>
          <a:prstGeom prst="rect">
            <a:avLst/>
          </a:prstGeom>
          <a:noFill/>
          <a:ln w="0">
            <a:noFill/>
          </a:ln>
        </p:spPr>
        <p:txBody>
          <a:bodyPr lIns="0" tIns="12240" rIns="0" bIns="0" anchor="t">
            <a:noAutofit/>
          </a:bodyPr>
          <a:lstStyle/>
          <a:p>
            <a:pPr indent="0">
              <a:lnSpc>
                <a:spcPct val="100000"/>
              </a:lnSpc>
              <a:spcAft>
                <a:spcPts val="1199"/>
              </a:spcAft>
              <a:buNone/>
              <a:tabLst>
                <a:tab pos="0" algn="l"/>
              </a:tabLst>
            </a:pPr>
            <a:r>
              <a:rPr lang="cy-GB" sz="2600" b="0" strike="noStrike" spc="-1">
                <a:solidFill>
                  <a:schemeClr val="lt1">
                    <a:lumMod val="50000"/>
                  </a:schemeClr>
                </a:solidFill>
                <a:latin typeface="Ubuntu"/>
              </a:rPr>
              <a:t>Ni yw Iechyd Cyhoeddus Cymru. Ni yw sefydliad iechyd cyhoeddus cenedlaethol Cymru.  Rydym yn bodoli i helpu pawb yng Nghymru i fyw bywydau hirach, iachach</a:t>
            </a:r>
            <a:endParaRPr lang="en-GB" sz="2600" b="0" strike="noStrike" spc="-1">
              <a:solidFill>
                <a:srgbClr val="000000"/>
              </a:solidFill>
              <a:latin typeface="Arial"/>
            </a:endParaRPr>
          </a:p>
          <a:p>
            <a:pPr indent="0">
              <a:lnSpc>
                <a:spcPct val="100000"/>
              </a:lnSpc>
              <a:spcAft>
                <a:spcPts val="1199"/>
              </a:spcAft>
              <a:buNone/>
              <a:tabLst>
                <a:tab pos="0" algn="l"/>
              </a:tabLst>
            </a:pPr>
            <a:r>
              <a:rPr lang="cy-GB" sz="2600" b="0" strike="noStrike" spc="-1">
                <a:solidFill>
                  <a:schemeClr val="lt1">
                    <a:lumMod val="50000"/>
                  </a:schemeClr>
                </a:solidFill>
                <a:latin typeface="Ubuntu"/>
              </a:rPr>
              <a:t>Gyda'n partneriaid, ein nod yw cynyddu disgwyliad oes iach, gwella iechyd a llesiant, a lleihau anghydraddoldebau i bawb yng Nghymru, nawr ac ar gyfer cenedlaethau'r dyfodol</a:t>
            </a:r>
            <a:endParaRPr lang="en-GB" sz="2600" b="0" strike="noStrike" spc="-1">
              <a:solidFill>
                <a:srgbClr val="000000"/>
              </a:solidFill>
              <a:latin typeface="Arial"/>
            </a:endParaRPr>
          </a:p>
          <a:p>
            <a:pPr indent="0" defTabSz="914400">
              <a:lnSpc>
                <a:spcPct val="100000"/>
              </a:lnSpc>
              <a:spcAft>
                <a:spcPts val="1199"/>
              </a:spcAft>
              <a:buNone/>
              <a:tabLst>
                <a:tab pos="0" algn="l"/>
              </a:tabLst>
            </a:pPr>
            <a:r>
              <a:rPr lang="cy-GB" sz="2600" b="0" strike="noStrike" spc="-1">
                <a:solidFill>
                  <a:schemeClr val="lt1">
                    <a:lumMod val="50000"/>
                  </a:schemeClr>
                </a:solidFill>
                <a:latin typeface="Ubuntu"/>
              </a:rPr>
              <a:t>Gyda'i gilydd, mae ein timau'n gweithio i atal clefyd, diogelu iechyd, darparu arweinyddiaeth systemau, gwasanaethau arbenigol ac arbenigedd iechyd cyhoeddus</a:t>
            </a:r>
            <a:endParaRPr lang="en-GB" sz="2600" b="0" strike="noStrike" spc="-1">
              <a:solidFill>
                <a:srgbClr val="000000"/>
              </a:solidFill>
              <a:latin typeface="Arial"/>
            </a:endParaRPr>
          </a:p>
          <a:p>
            <a:pPr indent="0" defTabSz="914400">
              <a:lnSpc>
                <a:spcPct val="100000"/>
              </a:lnSpc>
              <a:spcAft>
                <a:spcPts val="1199"/>
              </a:spcAft>
              <a:buNone/>
              <a:tabLst>
                <a:tab pos="0" algn="l"/>
              </a:tabLst>
            </a:pPr>
            <a:r>
              <a:rPr lang="cy-GB" sz="2600" b="0" strike="noStrike" spc="-1">
                <a:solidFill>
                  <a:schemeClr val="lt1">
                    <a:lumMod val="50000"/>
                  </a:schemeClr>
                </a:solidFill>
                <a:latin typeface="Ubuntu"/>
              </a:rPr>
              <a:t>Ni yw'r brif ffynhonnell o wybodaeth, ymchwil ac arloesedd iechyd cyhoeddus, i helpu pawb yng Nghymru i fyw bywydau iachach</a:t>
            </a:r>
            <a:endParaRPr lang="en-GB" sz="2600" b="0" strike="noStrike" spc="-1">
              <a:solidFill>
                <a:srgbClr val="000000"/>
              </a:solidFill>
              <a:latin typeface="Arial"/>
            </a:endParaRPr>
          </a:p>
          <a:p>
            <a:pPr indent="0" defTabSz="914400">
              <a:lnSpc>
                <a:spcPct val="100000"/>
              </a:lnSpc>
              <a:spcAft>
                <a:spcPts val="1199"/>
              </a:spcAft>
              <a:buNone/>
              <a:tabLst>
                <a:tab pos="0" algn="l"/>
              </a:tabLst>
            </a:pPr>
            <a:r>
              <a:rPr lang="cy-GB" sz="2600" b="0" strike="noStrike" spc="-1">
                <a:solidFill>
                  <a:schemeClr val="lt1">
                    <a:lumMod val="50000"/>
                  </a:schemeClr>
                </a:solidFill>
                <a:latin typeface="Ubuntu"/>
              </a:rPr>
              <a:t>Gweithio gyda'n gilydd ar gyfer Cymru iachach</a:t>
            </a:r>
            <a:endParaRPr lang="en-GB" sz="2600" b="0" strike="noStrike" spc="-1">
              <a:solidFill>
                <a:srgbClr val="000000"/>
              </a:solidFill>
              <a:latin typeface="Arial"/>
            </a:endParaRPr>
          </a:p>
        </p:txBody>
      </p:sp>
      <p:sp>
        <p:nvSpPr>
          <p:cNvPr id="201" name="PlaceHolder 3"/>
          <p:cNvSpPr>
            <a:spLocks noGrp="1"/>
          </p:cNvSpPr>
          <p:nvPr>
            <p:ph type="sldNum" idx="31"/>
          </p:nvPr>
        </p:nvSpPr>
        <p:spPr>
          <a:xfrm>
            <a:off x="19459080" y="10390320"/>
            <a:ext cx="168480" cy="655848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22B44685-A7F5-4B83-B5CB-95AFE869DA6B}" type="slidenum">
              <a:rPr lang="en-GB" sz="1150" b="1" strike="noStrike" spc="-1">
                <a:solidFill>
                  <a:srgbClr val="315083"/>
                </a:solidFill>
                <a:latin typeface="Ubuntu"/>
              </a:rPr>
              <a:t>2</a:t>
            </a:fld>
            <a:endParaRPr lang="en-GB" sz="1150" b="0" strike="noStrike" spc="-1">
              <a:solidFill>
                <a:srgbClr val="000000"/>
              </a:solidFill>
              <a:latin typeface="Times New Roman"/>
            </a:endParaRPr>
          </a:p>
        </p:txBody>
      </p:sp>
      <p:sp>
        <p:nvSpPr>
          <p:cNvPr id="202" name="object 4"/>
          <p:cNvSpPr/>
          <p:nvPr/>
        </p:nvSpPr>
        <p:spPr>
          <a:xfrm>
            <a:off x="510840" y="10390320"/>
            <a:ext cx="141444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03" name="object 5"/>
          <p:cNvSpPr/>
          <p:nvPr/>
        </p:nvSpPr>
        <p:spPr>
          <a:xfrm>
            <a:off x="2184840" y="10390320"/>
            <a:ext cx="1004760" cy="17784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endParaRPr lang="en-GB" sz="1800" b="0" strike="noStrike" spc="-1">
              <a:solidFill>
                <a:srgbClr val="000000"/>
              </a:solidFill>
              <a:latin typeface="Arial"/>
            </a:endParaRPr>
          </a:p>
        </p:txBody>
      </p:sp>
      <p:sp>
        <p:nvSpPr>
          <p:cNvPr id="204" name="object 2"/>
          <p:cNvSpPr/>
          <p:nvPr/>
        </p:nvSpPr>
        <p:spPr>
          <a:xfrm>
            <a:off x="10051920" y="1847160"/>
            <a:ext cx="828432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21">
                <a:solidFill>
                  <a:srgbClr val="315083"/>
                </a:solidFill>
                <a:latin typeface="Ubuntu"/>
              </a:rPr>
              <a:t>Our Mission</a:t>
            </a:r>
            <a:endParaRPr lang="en-GB" sz="6000" b="0" strike="noStrike" spc="-1">
              <a:solidFill>
                <a:srgbClr val="000000"/>
              </a:solidFill>
              <a:latin typeface="Arial"/>
            </a:endParaRPr>
          </a:p>
        </p:txBody>
      </p:sp>
      <p:sp>
        <p:nvSpPr>
          <p:cNvPr id="205" name="object 3"/>
          <p:cNvSpPr/>
          <p:nvPr/>
        </p:nvSpPr>
        <p:spPr>
          <a:xfrm>
            <a:off x="10103400" y="3371760"/>
            <a:ext cx="8976240" cy="68583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defTabSz="914400">
              <a:lnSpc>
                <a:spcPct val="100000"/>
              </a:lnSpc>
              <a:spcAft>
                <a:spcPts val="1199"/>
              </a:spcAft>
              <a:tabLst>
                <a:tab pos="0" algn="l"/>
              </a:tabLst>
            </a:pPr>
            <a:r>
              <a:rPr lang="en-US" sz="2600" b="0" strike="noStrike" spc="-1">
                <a:solidFill>
                  <a:schemeClr val="lt1">
                    <a:lumMod val="50000"/>
                  </a:schemeClr>
                </a:solidFill>
                <a:latin typeface="Ubuntu-Light"/>
              </a:rPr>
              <a:t>We are Public Health Wales. We are the national public health </a:t>
            </a:r>
            <a:r>
              <a:rPr lang="en-GB" sz="2600" b="0" strike="noStrike" spc="-1">
                <a:solidFill>
                  <a:schemeClr val="lt1">
                    <a:lumMod val="50000"/>
                  </a:schemeClr>
                </a:solidFill>
                <a:latin typeface="Ubuntu-Light"/>
              </a:rPr>
              <a:t>organisation</a:t>
            </a:r>
            <a:r>
              <a:rPr lang="en-US" sz="2600" b="0" strike="noStrike" spc="-1">
                <a:solidFill>
                  <a:schemeClr val="lt1">
                    <a:lumMod val="50000"/>
                  </a:schemeClr>
                </a:solidFill>
                <a:latin typeface="Ubuntu-Light"/>
              </a:rPr>
              <a:t> for Wales.  We exist to help all people in Wales live longer, healthier lives</a:t>
            </a:r>
            <a:endParaRPr lang="en-GB" sz="2600" b="0" strike="noStrike" spc="-1">
              <a:solidFill>
                <a:srgbClr val="000000"/>
              </a:solidFill>
              <a:latin typeface="Arial"/>
            </a:endParaRPr>
          </a:p>
          <a:p>
            <a:pPr defTabSz="914400">
              <a:lnSpc>
                <a:spcPct val="100000"/>
              </a:lnSpc>
              <a:spcAft>
                <a:spcPts val="1199"/>
              </a:spcAft>
              <a:tabLst>
                <a:tab pos="0" algn="l"/>
              </a:tabLst>
            </a:pPr>
            <a:r>
              <a:rPr lang="en-GB" sz="2600" b="0" strike="noStrike" spc="-1">
                <a:solidFill>
                  <a:schemeClr val="lt1">
                    <a:lumMod val="50000"/>
                  </a:schemeClr>
                </a:solidFill>
                <a:latin typeface="Ubuntu-Light"/>
              </a:rPr>
              <a:t>With our partners, we aim to increase healthy life expectancy, improve health and wellbeing, and reduce inequalities for everyone in Wales, now and for future generations</a:t>
            </a:r>
            <a:endParaRPr lang="en-GB" sz="2600" b="0" strike="noStrike" spc="-1">
              <a:solidFill>
                <a:srgbClr val="000000"/>
              </a:solidFill>
              <a:latin typeface="Arial"/>
            </a:endParaRPr>
          </a:p>
          <a:p>
            <a:pPr defTabSz="914400">
              <a:lnSpc>
                <a:spcPct val="100000"/>
              </a:lnSpc>
              <a:spcAft>
                <a:spcPts val="1199"/>
              </a:spcAft>
              <a:tabLst>
                <a:tab pos="0" algn="l"/>
              </a:tabLst>
            </a:pPr>
            <a:r>
              <a:rPr lang="en-GB" sz="2600" b="0" strike="noStrike" spc="-1">
                <a:solidFill>
                  <a:schemeClr val="lt1">
                    <a:lumMod val="50000"/>
                  </a:schemeClr>
                </a:solidFill>
                <a:latin typeface="Ubuntu-Light"/>
              </a:rPr>
              <a:t>Together, our teams work to prevent disease, protect health, provide system leadership, specialist services and public health expertise</a:t>
            </a:r>
            <a:endParaRPr lang="en-GB" sz="2600" b="0" strike="noStrike" spc="-1">
              <a:solidFill>
                <a:srgbClr val="000000"/>
              </a:solidFill>
              <a:latin typeface="Arial"/>
            </a:endParaRPr>
          </a:p>
          <a:p>
            <a:pPr defTabSz="914400">
              <a:lnSpc>
                <a:spcPct val="100000"/>
              </a:lnSpc>
              <a:spcAft>
                <a:spcPts val="1199"/>
              </a:spcAft>
              <a:tabLst>
                <a:tab pos="3678120" algn="l"/>
              </a:tabLst>
            </a:pPr>
            <a:r>
              <a:rPr lang="en-GB" sz="2600" b="0" strike="noStrike" spc="-1">
                <a:solidFill>
                  <a:schemeClr val="lt1">
                    <a:lumMod val="50000"/>
                  </a:schemeClr>
                </a:solidFill>
                <a:latin typeface="Ubuntu-Light"/>
              </a:rPr>
              <a:t>We are the primary source of public health information, research and innovation, to help everyone in Wales live healthier lives</a:t>
            </a:r>
            <a:endParaRPr lang="en-GB" sz="2600" b="0" strike="noStrike" spc="-1">
              <a:solidFill>
                <a:srgbClr val="000000"/>
              </a:solidFill>
              <a:latin typeface="Arial"/>
            </a:endParaRPr>
          </a:p>
          <a:p>
            <a:pPr defTabSz="914400">
              <a:lnSpc>
                <a:spcPct val="100000"/>
              </a:lnSpc>
              <a:spcAft>
                <a:spcPts val="1199"/>
              </a:spcAft>
              <a:tabLst>
                <a:tab pos="3678120" algn="l"/>
              </a:tabLst>
            </a:pPr>
            <a:r>
              <a:rPr lang="en-GB" sz="2600" b="0" strike="noStrike" spc="-1">
                <a:solidFill>
                  <a:schemeClr val="lt1">
                    <a:lumMod val="50000"/>
                  </a:schemeClr>
                </a:solidFill>
                <a:latin typeface="Ubuntu-Light"/>
              </a:rPr>
              <a:t>Working together for a healthier Wales</a:t>
            </a:r>
            <a:endParaRPr lang="en-GB" sz="2600" b="0" strike="noStrike" spc="-1">
              <a:solidFill>
                <a:srgbClr val="000000"/>
              </a:solidFill>
              <a:latin typeface="Arial"/>
            </a:endParaRPr>
          </a:p>
          <a:p>
            <a:pPr defTabSz="914400">
              <a:lnSpc>
                <a:spcPct val="100000"/>
              </a:lnSpc>
              <a:spcAft>
                <a:spcPts val="1199"/>
              </a:spcAft>
              <a:tabLst>
                <a:tab pos="3678120" algn="l"/>
              </a:tabLst>
            </a:pPr>
            <a:endParaRPr lang="en-GB" sz="2600" b="0" strike="noStrike" spc="-1">
              <a:solidFill>
                <a:srgbClr val="000000"/>
              </a:solidFill>
              <a:latin typeface="Arial"/>
            </a:endParaRPr>
          </a:p>
          <a:p>
            <a:pPr marL="12600" defTabSz="914400">
              <a:lnSpc>
                <a:spcPct val="100000"/>
              </a:lnSpc>
              <a:spcBef>
                <a:spcPts val="96"/>
              </a:spcBef>
              <a:tabLst>
                <a:tab pos="3678120" algn="l"/>
              </a:tabLst>
            </a:pPr>
            <a:endParaRPr lang="en-GB" sz="2350" b="0" strike="noStrike" spc="-1">
              <a:solidFill>
                <a:srgbClr val="000000"/>
              </a:solidFill>
              <a:latin typeface="Arial"/>
            </a:endParaRPr>
          </a:p>
        </p:txBody>
      </p:sp>
      <p:sp>
        <p:nvSpPr>
          <p:cNvPr id="206" name="object 3">
            <a:extLst>
              <a:ext uri="{C183D7F6-B498-43B3-948B-1728B52AA6E4}">
                <adec:decorative xmlns:adec="http://schemas.microsoft.com/office/drawing/2017/decorative" val="1"/>
              </a:ext>
            </a:extLst>
          </p:cNvPr>
          <p:cNvSpPr/>
          <p:nvPr/>
        </p:nvSpPr>
        <p:spPr>
          <a:xfrm>
            <a:off x="637920" y="8600040"/>
            <a:ext cx="8233560" cy="517860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0000"/>
              </a:lnSpc>
              <a:spcAft>
                <a:spcPts val="1199"/>
              </a:spcAft>
              <a:tabLst>
                <a:tab pos="3678120" algn="l"/>
              </a:tabLst>
            </a:pPr>
            <a:endParaRPr lang="en-US" sz="2600" b="0" strike="noStrike" spc="-1">
              <a:solidFill>
                <a:schemeClr val="dk1">
                  <a:lumMod val="50000"/>
                  <a:lumOff val="50000"/>
                </a:schemeClr>
              </a:solidFill>
              <a:latin typeface="Ubuntu-Light"/>
            </a:endParaRPr>
          </a:p>
        </p:txBody>
      </p:sp>
      <p:sp>
        <p:nvSpPr>
          <p:cNvPr id="207" name="object 3">
            <a:extLst>
              <a:ext uri="{C183D7F6-B498-43B3-948B-1728B52AA6E4}">
                <adec:decorative xmlns:adec="http://schemas.microsoft.com/office/drawing/2017/decorative" val="1"/>
              </a:ext>
            </a:extLst>
          </p:cNvPr>
          <p:cNvSpPr/>
          <p:nvPr/>
        </p:nvSpPr>
        <p:spPr>
          <a:xfrm>
            <a:off x="10104840" y="7486560"/>
            <a:ext cx="8774640" cy="477828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defTabSz="914400">
              <a:lnSpc>
                <a:spcPct val="100000"/>
              </a:lnSpc>
              <a:spcAft>
                <a:spcPts val="1199"/>
              </a:spcAft>
              <a:tabLst>
                <a:tab pos="0" algn="l"/>
              </a:tabLst>
            </a:pPr>
            <a:endParaRPr lang="en-GB" sz="2600" b="0" strike="noStrike" spc="-1">
              <a:solidFill>
                <a:schemeClr val="dk1">
                  <a:lumMod val="50000"/>
                  <a:lumOff val="50000"/>
                </a:schemeClr>
              </a:solidFill>
              <a:latin typeface="Ubuntu-Light"/>
            </a:endParaRPr>
          </a:p>
        </p:txBody>
      </p:sp>
      <p:pic>
        <p:nvPicPr>
          <p:cNvPr id="208" name="Picture 32"/>
          <p:cNvPicPr/>
          <p:nvPr/>
        </p:nvPicPr>
        <p:blipFill>
          <a:blip r:embed="rId2"/>
          <a:stretch/>
        </p:blipFill>
        <p:spPr>
          <a:xfrm>
            <a:off x="17688240" y="144000"/>
            <a:ext cx="2224440" cy="770040"/>
          </a:xfrm>
          <a:prstGeom prst="rect">
            <a:avLst/>
          </a:prstGeom>
          <a:ln w="0">
            <a:solidFill>
              <a:srgbClr val="FFFFFF"/>
            </a:solidFill>
          </a:ln>
        </p:spPr>
      </p:pic>
      <p:pic>
        <p:nvPicPr>
          <p:cNvPr id="209" name="Picture 33"/>
          <p:cNvPicPr/>
          <p:nvPr/>
        </p:nvPicPr>
        <p:blipFill>
          <a:blip r:embed="rId3"/>
          <a:stretch/>
        </p:blipFill>
        <p:spPr>
          <a:xfrm>
            <a:off x="16682760" y="148680"/>
            <a:ext cx="799920" cy="770040"/>
          </a:xfrm>
          <a:prstGeom prst="rect">
            <a:avLst/>
          </a:prstGeom>
          <a:ln w="0">
            <a:solidFill>
              <a:srgbClr val="FFFFFF"/>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PlaceHolder 1"/>
          <p:cNvSpPr>
            <a:spLocks noGrp="1"/>
          </p:cNvSpPr>
          <p:nvPr>
            <p:ph type="title"/>
          </p:nvPr>
        </p:nvSpPr>
        <p:spPr>
          <a:xfrm>
            <a:off x="772560" y="1847160"/>
            <a:ext cx="7417440" cy="190044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6000" b="1" strike="noStrike" spc="-21">
                <a:solidFill>
                  <a:srgbClr val="315083"/>
                </a:solidFill>
                <a:latin typeface="Ubuntu"/>
              </a:rPr>
              <a:t>Ein gweledigaeth</a:t>
            </a:r>
            <a:r>
              <a:rPr lang="cy-GB" sz="3700" b="0" strike="noStrike" spc="-12">
                <a:solidFill>
                  <a:srgbClr val="F43882"/>
                </a:solidFill>
                <a:latin typeface="Ubuntu-Light"/>
              </a:rPr>
              <a:t>		</a:t>
            </a:r>
            <a:endParaRPr lang="en-GB" sz="3700" b="0" strike="noStrike" spc="-1">
              <a:solidFill>
                <a:srgbClr val="000000"/>
              </a:solidFill>
              <a:latin typeface="Arial"/>
            </a:endParaRPr>
          </a:p>
        </p:txBody>
      </p:sp>
      <p:sp>
        <p:nvSpPr>
          <p:cNvPr id="211" name="PlaceHolder 2"/>
          <p:cNvSpPr>
            <a:spLocks noGrp="1"/>
          </p:cNvSpPr>
          <p:nvPr>
            <p:ph/>
          </p:nvPr>
        </p:nvSpPr>
        <p:spPr>
          <a:xfrm>
            <a:off x="791640" y="3371760"/>
            <a:ext cx="7926120" cy="5208120"/>
          </a:xfrm>
          <a:prstGeom prst="rect">
            <a:avLst/>
          </a:prstGeom>
          <a:noFill/>
          <a:ln w="0">
            <a:noFill/>
          </a:ln>
        </p:spPr>
        <p:txBody>
          <a:bodyPr lIns="0" tIns="12240" rIns="0" bIns="0" anchor="t">
            <a:noAutofit/>
          </a:bodyPr>
          <a:lstStyle/>
          <a:p>
            <a:pPr indent="0">
              <a:lnSpc>
                <a:spcPct val="100000"/>
              </a:lnSpc>
              <a:spcAft>
                <a:spcPts val="1199"/>
              </a:spcAft>
              <a:buNone/>
              <a:tabLst>
                <a:tab pos="0" algn="l"/>
              </a:tabLst>
            </a:pPr>
            <a:r>
              <a:rPr lang="cy-GB" sz="2600" b="0" strike="noStrike" spc="-1">
                <a:solidFill>
                  <a:schemeClr val="lt1">
                    <a:lumMod val="50000"/>
                  </a:schemeClr>
                </a:solidFill>
                <a:latin typeface="Ubuntu"/>
              </a:rPr>
              <a:t>Erbyn 2035, byddwn wedi cyflawni dyfodol iachach i Gymru. Rydym yn gweithio tuag at Gymru lle mae pobl yn byw bywydau hirach, iachach a lle mae gan bawb yng Nghymru fynediad teg a chyfartal at y pethau sy'n arwain at iechyd a llesiant da</a:t>
            </a:r>
            <a:endParaRPr lang="en-GB" sz="2600" b="0" strike="noStrike" spc="-1">
              <a:solidFill>
                <a:srgbClr val="000000"/>
              </a:solidFill>
              <a:latin typeface="Arial"/>
            </a:endParaRPr>
          </a:p>
          <a:p>
            <a:pPr marL="12600" indent="0">
              <a:lnSpc>
                <a:spcPct val="100000"/>
              </a:lnSpc>
              <a:spcBef>
                <a:spcPts val="96"/>
              </a:spcBef>
              <a:buNone/>
              <a:tabLst>
                <a:tab pos="0" algn="l"/>
              </a:tabLst>
            </a:pPr>
            <a:endParaRPr lang="en-GB" sz="2350" b="0" strike="noStrike" spc="-1">
              <a:solidFill>
                <a:srgbClr val="000000"/>
              </a:solidFill>
              <a:latin typeface="Arial"/>
            </a:endParaRPr>
          </a:p>
        </p:txBody>
      </p:sp>
      <p:sp>
        <p:nvSpPr>
          <p:cNvPr id="212" name="PlaceHolder 3"/>
          <p:cNvSpPr>
            <a:spLocks noGrp="1"/>
          </p:cNvSpPr>
          <p:nvPr>
            <p:ph type="sldNum" idx="32"/>
          </p:nvPr>
        </p:nvSpPr>
        <p:spPr>
          <a:xfrm>
            <a:off x="19459080" y="10390320"/>
            <a:ext cx="168480" cy="655848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E9E9A468-3B5A-49B1-A295-C60B72C29B68}" type="slidenum">
              <a:rPr lang="en-GB" sz="1150" b="1" strike="noStrike" spc="-1">
                <a:solidFill>
                  <a:srgbClr val="315083"/>
                </a:solidFill>
                <a:latin typeface="Ubuntu"/>
              </a:rPr>
              <a:t>3</a:t>
            </a:fld>
            <a:endParaRPr lang="en-GB" sz="1150" b="0" strike="noStrike" spc="-1">
              <a:solidFill>
                <a:srgbClr val="000000"/>
              </a:solidFill>
              <a:latin typeface="Times New Roman"/>
            </a:endParaRPr>
          </a:p>
        </p:txBody>
      </p:sp>
      <p:sp>
        <p:nvSpPr>
          <p:cNvPr id="213" name="object 4"/>
          <p:cNvSpPr/>
          <p:nvPr/>
        </p:nvSpPr>
        <p:spPr>
          <a:xfrm>
            <a:off x="510840" y="10390320"/>
            <a:ext cx="141444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14" name="object 2"/>
          <p:cNvSpPr/>
          <p:nvPr/>
        </p:nvSpPr>
        <p:spPr>
          <a:xfrm>
            <a:off x="10051920" y="1847160"/>
            <a:ext cx="828432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21">
                <a:solidFill>
                  <a:srgbClr val="315083"/>
                </a:solidFill>
                <a:latin typeface="Ubuntu"/>
              </a:rPr>
              <a:t>Our Vision</a:t>
            </a:r>
            <a:endParaRPr lang="en-GB" sz="6000" b="0" strike="noStrike" spc="-1">
              <a:solidFill>
                <a:srgbClr val="000000"/>
              </a:solidFill>
              <a:latin typeface="Arial"/>
            </a:endParaRPr>
          </a:p>
        </p:txBody>
      </p:sp>
      <p:sp>
        <p:nvSpPr>
          <p:cNvPr id="215" name="object 3"/>
          <p:cNvSpPr/>
          <p:nvPr/>
        </p:nvSpPr>
        <p:spPr>
          <a:xfrm>
            <a:off x="10103400" y="3371760"/>
            <a:ext cx="7926120" cy="306000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0000"/>
              </a:lnSpc>
              <a:spcAft>
                <a:spcPts val="1199"/>
              </a:spcAft>
            </a:pPr>
            <a:r>
              <a:rPr lang="en-GB" sz="2600" b="0" strike="noStrike" spc="-1">
                <a:solidFill>
                  <a:schemeClr val="lt1">
                    <a:lumMod val="50000"/>
                  </a:schemeClr>
                </a:solidFill>
                <a:latin typeface="Ubuntu"/>
              </a:rPr>
              <a:t>By 2035, we will have achieved a healthier future for Wales. We are working towards a Wales where people live longer, healthier lives and where all people in Wales have fair and equal access to the things that lead to good health and well-being</a:t>
            </a:r>
            <a:endParaRPr lang="en-GB" sz="2600" b="0" strike="noStrike" spc="-1">
              <a:solidFill>
                <a:srgbClr val="000000"/>
              </a:solidFill>
              <a:latin typeface="Arial"/>
            </a:endParaRPr>
          </a:p>
          <a:p>
            <a:pPr marL="12600">
              <a:lnSpc>
                <a:spcPct val="100000"/>
              </a:lnSpc>
              <a:spcBef>
                <a:spcPts val="96"/>
              </a:spcBef>
            </a:pPr>
            <a:endParaRPr lang="en-GB" sz="2350" b="0" strike="noStrike" spc="-1">
              <a:solidFill>
                <a:srgbClr val="000000"/>
              </a:solidFill>
              <a:latin typeface="Arial"/>
            </a:endParaRPr>
          </a:p>
        </p:txBody>
      </p:sp>
      <p:pic>
        <p:nvPicPr>
          <p:cNvPr id="216" name="Picture 30"/>
          <p:cNvPicPr/>
          <p:nvPr/>
        </p:nvPicPr>
        <p:blipFill>
          <a:blip r:embed="rId2"/>
          <a:stretch/>
        </p:blipFill>
        <p:spPr>
          <a:xfrm>
            <a:off x="17688240" y="144000"/>
            <a:ext cx="2224440" cy="770040"/>
          </a:xfrm>
          <a:prstGeom prst="rect">
            <a:avLst/>
          </a:prstGeom>
          <a:ln w="0">
            <a:solidFill>
              <a:srgbClr val="FFFFFF"/>
            </a:solidFill>
          </a:ln>
        </p:spPr>
      </p:pic>
      <p:pic>
        <p:nvPicPr>
          <p:cNvPr id="217" name="Picture 31"/>
          <p:cNvPicPr/>
          <p:nvPr/>
        </p:nvPicPr>
        <p:blipFill>
          <a:blip r:embed="rId3"/>
          <a:stretch/>
        </p:blipFill>
        <p:spPr>
          <a:xfrm>
            <a:off x="16682760" y="148680"/>
            <a:ext cx="799920" cy="770040"/>
          </a:xfrm>
          <a:prstGeom prst="rect">
            <a:avLst/>
          </a:prstGeom>
          <a:ln w="0">
            <a:solidFill>
              <a:srgbClr val="FFFFFF"/>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object 4"/>
          <p:cNvSpPr/>
          <p:nvPr/>
        </p:nvSpPr>
        <p:spPr>
          <a:xfrm>
            <a:off x="510840" y="10390320"/>
            <a:ext cx="141444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19" name="PlaceHolder 1"/>
          <p:cNvSpPr>
            <a:spLocks noGrp="1"/>
          </p:cNvSpPr>
          <p:nvPr>
            <p:ph type="sldNum" idx="33"/>
          </p:nvPr>
        </p:nvSpPr>
        <p:spPr>
          <a:xfrm>
            <a:off x="19459080" y="10390320"/>
            <a:ext cx="168480" cy="655848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A9D35725-D521-450B-BE4E-44CFD920BDCD}" type="slidenum">
              <a:rPr lang="en-GB" sz="1150" b="1" strike="noStrike" spc="-1">
                <a:solidFill>
                  <a:srgbClr val="315083"/>
                </a:solidFill>
                <a:latin typeface="Ubuntu"/>
              </a:rPr>
              <a:t>4</a:t>
            </a:fld>
            <a:endParaRPr lang="en-GB" sz="1150" b="0" strike="noStrike" spc="-1">
              <a:solidFill>
                <a:srgbClr val="000000"/>
              </a:solidFill>
              <a:latin typeface="Times New Roman"/>
            </a:endParaRPr>
          </a:p>
        </p:txBody>
      </p:sp>
      <p:sp>
        <p:nvSpPr>
          <p:cNvPr id="220" name="PlaceHolder 2"/>
          <p:cNvSpPr>
            <a:spLocks noGrp="1"/>
          </p:cNvSpPr>
          <p:nvPr>
            <p:ph type="title"/>
          </p:nvPr>
        </p:nvSpPr>
        <p:spPr>
          <a:xfrm>
            <a:off x="772560" y="1847160"/>
            <a:ext cx="7417440" cy="1900440"/>
          </a:xfrm>
          <a:prstGeom prst="rect">
            <a:avLst/>
          </a:prstGeom>
          <a:noFill/>
          <a:ln w="0">
            <a:noFill/>
          </a:ln>
        </p:spPr>
        <p:txBody>
          <a:bodyPr lIns="0" tIns="15840" rIns="0" bIns="0" numCol="1" spcCol="0" anchor="t">
            <a:noAutofit/>
          </a:bodyPr>
          <a:lstStyle/>
          <a:p>
            <a:pPr marL="12600" indent="0" defTabSz="914400">
              <a:lnSpc>
                <a:spcPct val="100000"/>
              </a:lnSpc>
              <a:spcBef>
                <a:spcPts val="125"/>
              </a:spcBef>
              <a:buNone/>
              <a:tabLst>
                <a:tab pos="0" algn="l"/>
              </a:tabLst>
            </a:pPr>
            <a:r>
              <a:rPr lang="cy-GB" sz="6000" b="1" strike="noStrike" spc="-21">
                <a:solidFill>
                  <a:srgbClr val="315083"/>
                </a:solidFill>
                <a:latin typeface="Ubuntu"/>
              </a:rPr>
              <a:t>Cyflwyniad</a:t>
            </a:r>
            <a:r>
              <a:rPr lang="en-GB" sz="6000" b="1" strike="noStrike" spc="-21">
                <a:solidFill>
                  <a:srgbClr val="315083"/>
                </a:solidFill>
                <a:latin typeface="Ubuntu"/>
              </a:rPr>
              <a:t>	</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21" name="object 2"/>
          <p:cNvSpPr/>
          <p:nvPr/>
        </p:nvSpPr>
        <p:spPr>
          <a:xfrm>
            <a:off x="10051920" y="1847160"/>
            <a:ext cx="828432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1">
                <a:solidFill>
                  <a:srgbClr val="315083"/>
                </a:solidFill>
                <a:latin typeface="Ubuntu"/>
              </a:rPr>
              <a:t>Introduction</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22" name="object 3"/>
          <p:cNvSpPr/>
          <p:nvPr/>
        </p:nvSpPr>
        <p:spPr>
          <a:xfrm>
            <a:off x="820440" y="2989080"/>
            <a:ext cx="8568720" cy="61585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marL="12600">
              <a:lnSpc>
                <a:spcPct val="100000"/>
              </a:lnSpc>
              <a:spcAft>
                <a:spcPts val="1199"/>
              </a:spcAft>
            </a:pPr>
            <a:r>
              <a:rPr lang="cy-GB" sz="2600" b="0" strike="noStrike" spc="-1">
                <a:solidFill>
                  <a:schemeClr val="lt1">
                    <a:lumMod val="50000"/>
                  </a:schemeClr>
                </a:solidFill>
                <a:latin typeface="Ubuntu"/>
              </a:rPr>
              <a:t>Dyma grynodeb o arolygiad Rhaglen Epidemiolegol Deintyddol GIG Cymru o blant blwyddyn ysgol saith (12 oed) a gynhaliwyd ledled Cymru yn 2023-24 </a:t>
            </a:r>
            <a:endParaRPr lang="en-GB" sz="26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600" b="0" strike="noStrike" spc="-1">
                <a:solidFill>
                  <a:schemeClr val="lt1">
                    <a:lumMod val="50000"/>
                  </a:schemeClr>
                </a:solidFill>
                <a:latin typeface="Ubuntu"/>
              </a:rPr>
              <a:t>Casglwyd data gan dimau Gwasanaeth Deintyddol Cymunedol y GIG ym mhob Bwrdd Iechyd Lleol a'u dadansoddi gan Uned Gwybodaeth Iechyd y Geg Cymru ym Mhrifysgol Caerdydd ar y cyd â Gwybodaeth Iechyd y Geg yn Iechyd Cyhoeddus Cymru </a:t>
            </a:r>
            <a:endParaRPr lang="en-GB" sz="26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600" b="0" strike="noStrike" spc="-1">
                <a:solidFill>
                  <a:schemeClr val="lt1">
                    <a:lumMod val="50000"/>
                  </a:schemeClr>
                </a:solidFill>
                <a:latin typeface="Ubuntu"/>
              </a:rPr>
              <a:t>Ceir rhagor o wybodaeth yn Adroddiad Technegol 'Darlun o Iechyd y Geg 2024', a gyhoeddwyd gan Uned Gwybodaeth Iechyd y Geg Cymru, Prifysgol Caerdydd</a:t>
            </a:r>
            <a:endParaRPr lang="en-GB" sz="26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600" b="0" strike="noStrike" spc="-1">
                <a:solidFill>
                  <a:schemeClr val="lt1">
                    <a:lumMod val="50000"/>
                  </a:schemeClr>
                </a:solidFill>
                <a:latin typeface="Ubuntu"/>
              </a:rPr>
              <a:t>Mae arolygon o blant 12 oed (blwyddyn ysgol saith) yn darparu data manwl ar anghenion iechyd y geg ar gyfer gwyliadwriaeth, cynllunio gwasanaethau a gwerthuso</a:t>
            </a:r>
            <a:endParaRPr lang="en-GB" sz="2600" b="0" strike="noStrike" spc="-1">
              <a:solidFill>
                <a:srgbClr val="000000"/>
              </a:solidFill>
              <a:latin typeface="Arial"/>
            </a:endParaRPr>
          </a:p>
        </p:txBody>
      </p:sp>
      <p:sp>
        <p:nvSpPr>
          <p:cNvPr id="223" name="object 3"/>
          <p:cNvSpPr/>
          <p:nvPr/>
        </p:nvSpPr>
        <p:spPr>
          <a:xfrm>
            <a:off x="10103400" y="2989080"/>
            <a:ext cx="9333720" cy="69181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7000"/>
              </a:lnSpc>
              <a:spcAft>
                <a:spcPts val="799"/>
              </a:spcAft>
            </a:pPr>
            <a:r>
              <a:rPr lang="en-GB" sz="2600" b="0" strike="noStrike" spc="-1">
                <a:solidFill>
                  <a:srgbClr val="7F7F7F"/>
                </a:solidFill>
                <a:latin typeface="Ubuntu"/>
                <a:ea typeface="Calibri"/>
              </a:rPr>
              <a:t>This is a summary of the NHS Wales Dental Epidemiological Programme’s inspection of school year seven (12-year-old) children undertaken across Wales in 2023-24 </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Data was collected by the NHS Community Dental Service teams within each Local Health Board and analysed by the Welsh Oral Health Information Unit at Cardiff University in conjunction with Oral Health Intelligence at Public Health Wales</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Further information can be found in the Technical Report ‘Picture of Oral Health 2024’, published by the Welsh Oral Health Information Unit, Cardiff University</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Surveys of 12-year-old (school year seven) children provide detailed data on oral health need for surveillance, service planning and evaluation</a:t>
            </a:r>
            <a:endParaRPr lang="en-GB" sz="2600" b="0" strike="noStrike" spc="-1">
              <a:solidFill>
                <a:srgbClr val="000000"/>
              </a:solidFill>
              <a:latin typeface="Arial"/>
            </a:endParaRPr>
          </a:p>
        </p:txBody>
      </p:sp>
      <p:pic>
        <p:nvPicPr>
          <p:cNvPr id="224" name="Picture 28"/>
          <p:cNvPicPr/>
          <p:nvPr/>
        </p:nvPicPr>
        <p:blipFill>
          <a:blip r:embed="rId2"/>
          <a:stretch/>
        </p:blipFill>
        <p:spPr>
          <a:xfrm>
            <a:off x="17688240" y="144000"/>
            <a:ext cx="2224440" cy="770040"/>
          </a:xfrm>
          <a:prstGeom prst="rect">
            <a:avLst/>
          </a:prstGeom>
          <a:ln w="0">
            <a:solidFill>
              <a:srgbClr val="FFFFFF"/>
            </a:solidFill>
          </a:ln>
        </p:spPr>
      </p:pic>
      <p:pic>
        <p:nvPicPr>
          <p:cNvPr id="225" name="Picture 29"/>
          <p:cNvPicPr/>
          <p:nvPr/>
        </p:nvPicPr>
        <p:blipFill>
          <a:blip r:embed="rId3"/>
          <a:stretch/>
        </p:blipFill>
        <p:spPr>
          <a:xfrm>
            <a:off x="16682760" y="148680"/>
            <a:ext cx="799920" cy="770040"/>
          </a:xfrm>
          <a:prstGeom prst="rect">
            <a:avLst/>
          </a:prstGeom>
          <a:ln w="0">
            <a:solidFill>
              <a:srgbClr val="FFFFFF"/>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object 32"/>
          <p:cNvSpPr/>
          <p:nvPr/>
        </p:nvSpPr>
        <p:spPr>
          <a:xfrm>
            <a:off x="510840" y="10390320"/>
            <a:ext cx="141444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27" name="PlaceHolder 1"/>
          <p:cNvSpPr>
            <a:spLocks noGrp="1"/>
          </p:cNvSpPr>
          <p:nvPr>
            <p:ph type="sldNum" idx="34"/>
          </p:nvPr>
        </p:nvSpPr>
        <p:spPr>
          <a:xfrm>
            <a:off x="19459080" y="10390320"/>
            <a:ext cx="168480" cy="655848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70229A2A-5E06-4E58-B343-96610E9A4E32}" type="slidenum">
              <a:rPr lang="en-GB" sz="1150" b="1" strike="noStrike" spc="-1">
                <a:solidFill>
                  <a:srgbClr val="315083"/>
                </a:solidFill>
                <a:latin typeface="Ubuntu"/>
              </a:rPr>
              <a:t>5</a:t>
            </a:fld>
            <a:endParaRPr lang="en-GB" sz="1150" b="0" strike="noStrike" spc="-1">
              <a:solidFill>
                <a:srgbClr val="000000"/>
              </a:solidFill>
              <a:latin typeface="Times New Roman"/>
            </a:endParaRPr>
          </a:p>
        </p:txBody>
      </p:sp>
      <p:sp>
        <p:nvSpPr>
          <p:cNvPr id="228" name="PlaceHolder 2"/>
          <p:cNvSpPr>
            <a:spLocks noGrp="1"/>
          </p:cNvSpPr>
          <p:nvPr>
            <p:ph type="title"/>
          </p:nvPr>
        </p:nvSpPr>
        <p:spPr>
          <a:xfrm>
            <a:off x="772560" y="1847160"/>
            <a:ext cx="7417440" cy="1900440"/>
          </a:xfrm>
          <a:prstGeom prst="rect">
            <a:avLst/>
          </a:prstGeom>
          <a:noFill/>
          <a:ln w="0">
            <a:noFill/>
          </a:ln>
        </p:spPr>
        <p:txBody>
          <a:bodyPr lIns="0" tIns="15840" rIns="0" bIns="0" numCol="1" spcCol="0" anchor="t">
            <a:noAutofit/>
          </a:bodyPr>
          <a:lstStyle/>
          <a:p>
            <a:pPr marL="12600" indent="0" defTabSz="914400">
              <a:lnSpc>
                <a:spcPct val="100000"/>
              </a:lnSpc>
              <a:spcBef>
                <a:spcPts val="125"/>
              </a:spcBef>
              <a:buNone/>
              <a:tabLst>
                <a:tab pos="0" algn="l"/>
              </a:tabLst>
            </a:pPr>
            <a:r>
              <a:rPr lang="cy-GB" sz="6000" b="1" strike="noStrike" spc="-21">
                <a:solidFill>
                  <a:srgbClr val="315083"/>
                </a:solidFill>
                <a:latin typeface="Ubuntu"/>
              </a:rPr>
              <a:t>Methodoleg</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29" name="object 36"/>
          <p:cNvSpPr/>
          <p:nvPr/>
        </p:nvSpPr>
        <p:spPr>
          <a:xfrm>
            <a:off x="10051920" y="1847160"/>
            <a:ext cx="828432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1">
                <a:solidFill>
                  <a:srgbClr val="315083"/>
                </a:solidFill>
                <a:latin typeface="Ubuntu"/>
              </a:rPr>
              <a:t>Methodology</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30" name="object 37"/>
          <p:cNvSpPr/>
          <p:nvPr/>
        </p:nvSpPr>
        <p:spPr>
          <a:xfrm>
            <a:off x="820440" y="2989080"/>
            <a:ext cx="8568720" cy="61585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marL="12600">
              <a:lnSpc>
                <a:spcPct val="100000"/>
              </a:lnSpc>
              <a:spcAft>
                <a:spcPts val="1199"/>
              </a:spcAft>
            </a:pPr>
            <a:r>
              <a:rPr lang="cy-GB" sz="2400" b="0" strike="noStrike" spc="-1">
                <a:solidFill>
                  <a:schemeClr val="lt1">
                    <a:lumMod val="50000"/>
                  </a:schemeClr>
                </a:solidFill>
                <a:latin typeface="Ubuntu"/>
              </a:rPr>
              <a:t>Yn debyg i’r blynyddoedd blaenorol, mae'r arolwg yn dilyn canllawiau’r Gymdeithas Brydeinig ar gyfer Astudio Deintyddiaeth Gymunedol</a:t>
            </a:r>
            <a:r>
              <a:rPr lang="cy-GB" sz="2600" b="0" strike="noStrike" spc="-1">
                <a:solidFill>
                  <a:schemeClr val="lt1">
                    <a:lumMod val="50000"/>
                  </a:schemeClr>
                </a:solidFill>
                <a:latin typeface="Ubuntu"/>
              </a:rPr>
              <a:t> </a:t>
            </a:r>
            <a:endParaRPr lang="en-GB" sz="26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Amcanion arolygiad Rhaglen Epidemioleg Ddeintyddol GIG Cymru o blant blwyddyn ysgol saith (12 oed):</a:t>
            </a:r>
            <a:endParaRPr lang="en-GB" sz="24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1-Cofnodi data, o sampl o blant blwyddyn ysgol saith yng Nghymru yn y tymhorau ysgol, Gaeaf 2023/2024 a Gwanwyn 2024; </a:t>
            </a:r>
            <a:endParaRPr lang="en-GB" sz="24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2-Cael amcangyfrifon dilys o gyffredinrwydd a difrifoldeb pydredd dannedd plant blwyddyn ysgol saith i’w cymharu â’r arolygon blaenorol </a:t>
            </a:r>
            <a:endParaRPr lang="en-GB" sz="24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1800" b="1" strike="noStrike" spc="-1">
                <a:solidFill>
                  <a:schemeClr val="lt1">
                    <a:lumMod val="50000"/>
                  </a:schemeClr>
                </a:solidFill>
                <a:latin typeface="Ubuntu"/>
              </a:rPr>
              <a:t>Cydnabyddiaethau: </a:t>
            </a:r>
            <a:r>
              <a:rPr lang="cy-GB" sz="1800" b="0" strike="noStrike" spc="-1">
                <a:solidFill>
                  <a:schemeClr val="lt1">
                    <a:lumMod val="50000"/>
                  </a:schemeClr>
                </a:solidFill>
                <a:latin typeface="Ubuntu"/>
              </a:rPr>
              <a:t>Hoffai Iechyd Cyhoeddus Cymru a Phrifysgol Caerdydd ddiolch i’r holl ysgolion a gytunodd i gymryd rhan a hwyluso’r arolwg. Yn yr un modd, hoffem ddiolch hefyd i’r timau Gwasanaethau Deintyddol Cymunedol ym mhob Bwrdd Iechyd am eu holl waith caled yn cysylltu â’r ysgolion a chasglu’r data</a:t>
            </a:r>
            <a:endParaRPr lang="en-GB" sz="1800" b="0" strike="noStrike" spc="-1">
              <a:solidFill>
                <a:srgbClr val="000000"/>
              </a:solidFill>
              <a:latin typeface="Arial"/>
            </a:endParaRPr>
          </a:p>
        </p:txBody>
      </p:sp>
      <p:sp>
        <p:nvSpPr>
          <p:cNvPr id="231" name="object 38"/>
          <p:cNvSpPr/>
          <p:nvPr/>
        </p:nvSpPr>
        <p:spPr>
          <a:xfrm>
            <a:off x="10103400" y="2989080"/>
            <a:ext cx="9335880" cy="69181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7000"/>
              </a:lnSpc>
              <a:spcAft>
                <a:spcPts val="799"/>
              </a:spcAft>
            </a:pPr>
            <a:r>
              <a:rPr lang="en-GB" sz="2600" b="0" strike="noStrike" spc="-1">
                <a:solidFill>
                  <a:srgbClr val="7F7F7F"/>
                </a:solidFill>
                <a:latin typeface="Ubuntu"/>
                <a:ea typeface="Calibri"/>
              </a:rPr>
              <a:t>As in previous years, the survey follows the guidance from the British Association for the Study of Community Dentistry</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The objectives of the NHS Dental Epidemiology Programme for Wales inspection of school year seven (12-year-old) children:</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1-Record data, from a sample of school year seven children in Wales in the school terms, Winter 2023/2024 and Spring 2024; </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2-Obtain valid estimates of caries prevalence and severity in school year seven children to compare to previous surveys </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000" b="1" strike="noStrike" spc="-1">
                <a:solidFill>
                  <a:srgbClr val="7F7F7F"/>
                </a:solidFill>
                <a:latin typeface="Ubuntu"/>
                <a:ea typeface="Calibri"/>
              </a:rPr>
              <a:t>Acknowledgements:</a:t>
            </a:r>
            <a:r>
              <a:rPr lang="en-GB" sz="2000" b="0" strike="noStrike" spc="-1">
                <a:solidFill>
                  <a:srgbClr val="7F7F7F"/>
                </a:solidFill>
                <a:latin typeface="Ubuntu"/>
                <a:ea typeface="Calibri"/>
              </a:rPr>
              <a:t> Public Health Wales and Cardiff University would like to extend our gratitude to all the schools that agreed to participate and facilitate the survey. Equally, we would also like to thank the Community Dental Service teams in each Health Board for all their hard work in contacting the schools and collecting the data</a:t>
            </a:r>
            <a:endParaRPr lang="en-GB" sz="2000" b="0" strike="noStrike" spc="-1">
              <a:solidFill>
                <a:srgbClr val="000000"/>
              </a:solidFill>
              <a:latin typeface="Arial"/>
            </a:endParaRPr>
          </a:p>
        </p:txBody>
      </p:sp>
      <p:pic>
        <p:nvPicPr>
          <p:cNvPr id="232" name="Picture 26"/>
          <p:cNvPicPr/>
          <p:nvPr/>
        </p:nvPicPr>
        <p:blipFill>
          <a:blip r:embed="rId2"/>
          <a:stretch/>
        </p:blipFill>
        <p:spPr>
          <a:xfrm>
            <a:off x="17688240" y="144000"/>
            <a:ext cx="2224440" cy="770040"/>
          </a:xfrm>
          <a:prstGeom prst="rect">
            <a:avLst/>
          </a:prstGeom>
          <a:ln w="0">
            <a:solidFill>
              <a:srgbClr val="FFFFFF"/>
            </a:solidFill>
          </a:ln>
        </p:spPr>
      </p:pic>
      <p:pic>
        <p:nvPicPr>
          <p:cNvPr id="233" name="Picture 27"/>
          <p:cNvPicPr/>
          <p:nvPr/>
        </p:nvPicPr>
        <p:blipFill>
          <a:blip r:embed="rId3"/>
          <a:stretch/>
        </p:blipFill>
        <p:spPr>
          <a:xfrm>
            <a:off x="16682760" y="148680"/>
            <a:ext cx="799920" cy="770040"/>
          </a:xfrm>
          <a:prstGeom prst="rect">
            <a:avLst/>
          </a:prstGeom>
          <a:ln w="0">
            <a:solidFill>
              <a:srgbClr val="FFFFFF"/>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object 80"/>
          <p:cNvSpPr/>
          <p:nvPr/>
        </p:nvSpPr>
        <p:spPr>
          <a:xfrm>
            <a:off x="510840" y="10390320"/>
            <a:ext cx="141444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35" name="PlaceHolder 1"/>
          <p:cNvSpPr>
            <a:spLocks noGrp="1"/>
          </p:cNvSpPr>
          <p:nvPr>
            <p:ph type="sldNum" idx="35"/>
          </p:nvPr>
        </p:nvSpPr>
        <p:spPr>
          <a:xfrm>
            <a:off x="19459080" y="10390320"/>
            <a:ext cx="168480" cy="655848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1E65BFBF-BAE1-49A2-BD3D-8D1E0AC9996E}" type="slidenum">
              <a:rPr lang="en-GB" sz="1150" b="1" strike="noStrike" spc="-1">
                <a:solidFill>
                  <a:srgbClr val="315083"/>
                </a:solidFill>
                <a:latin typeface="Ubuntu"/>
              </a:rPr>
              <a:t>6</a:t>
            </a:fld>
            <a:endParaRPr lang="en-GB" sz="1150" b="0" strike="noStrike" spc="-1">
              <a:solidFill>
                <a:srgbClr val="000000"/>
              </a:solidFill>
              <a:latin typeface="Times New Roman"/>
            </a:endParaRPr>
          </a:p>
        </p:txBody>
      </p:sp>
      <p:sp>
        <p:nvSpPr>
          <p:cNvPr id="236" name="PlaceHolder 2"/>
          <p:cNvSpPr>
            <a:spLocks noGrp="1"/>
          </p:cNvSpPr>
          <p:nvPr>
            <p:ph type="title"/>
          </p:nvPr>
        </p:nvSpPr>
        <p:spPr>
          <a:xfrm>
            <a:off x="772560" y="1847160"/>
            <a:ext cx="7417440" cy="1900440"/>
          </a:xfrm>
          <a:prstGeom prst="rect">
            <a:avLst/>
          </a:prstGeom>
          <a:noFill/>
          <a:ln w="0">
            <a:noFill/>
          </a:ln>
        </p:spPr>
        <p:txBody>
          <a:bodyPr lIns="0" tIns="15840" rIns="0" bIns="0" numCol="1" spcCol="0" anchor="t">
            <a:noAutofit/>
          </a:bodyPr>
          <a:lstStyle/>
          <a:p>
            <a:pPr marL="12600" indent="0" defTabSz="914400">
              <a:lnSpc>
                <a:spcPct val="100000"/>
              </a:lnSpc>
              <a:spcBef>
                <a:spcPts val="125"/>
              </a:spcBef>
              <a:buNone/>
              <a:tabLst>
                <a:tab pos="0" algn="l"/>
              </a:tabLst>
            </a:pPr>
            <a:r>
              <a:rPr lang="cy-GB" sz="6000" b="1" strike="noStrike" spc="-21">
                <a:solidFill>
                  <a:srgbClr val="315083"/>
                </a:solidFill>
                <a:latin typeface="Ubuntu"/>
              </a:rPr>
              <a:t>Crynodeb</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37" name="object 84"/>
          <p:cNvSpPr/>
          <p:nvPr/>
        </p:nvSpPr>
        <p:spPr>
          <a:xfrm>
            <a:off x="10051920" y="1847160"/>
            <a:ext cx="828432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1">
                <a:solidFill>
                  <a:srgbClr val="315083"/>
                </a:solidFill>
                <a:latin typeface="Ubuntu"/>
              </a:rPr>
              <a:t>Summary</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38" name="object 85"/>
          <p:cNvSpPr/>
          <p:nvPr/>
        </p:nvSpPr>
        <p:spPr>
          <a:xfrm>
            <a:off x="820440" y="2989080"/>
            <a:ext cx="8568720" cy="61585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marL="12600">
              <a:lnSpc>
                <a:spcPct val="100000"/>
              </a:lnSpc>
              <a:spcAft>
                <a:spcPts val="1199"/>
              </a:spcAft>
            </a:pPr>
            <a:r>
              <a:rPr lang="cy-GB" sz="2400" b="0" strike="noStrike" spc="-1">
                <a:solidFill>
                  <a:schemeClr val="lt1">
                    <a:lumMod val="50000"/>
                  </a:schemeClr>
                </a:solidFill>
                <a:latin typeface="Ubuntu"/>
              </a:rPr>
              <a:t>Archwiliwyd 6,329 o blant o 203 o ysgolion gwladol prif ffrwd, sy’n cynrychioli 18.4% o gyfanswm poblogaeth blwyddyn ysgol saith mewn ysgolion gwladol prif ffrwd</a:t>
            </a:r>
            <a:endParaRPr lang="en-GB" sz="24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Mesurwyd dau fesur o brofiad pydredd dannedd: cyffredinrwydd a difrifoldeb</a:t>
            </a:r>
            <a:endParaRPr lang="en-GB" sz="24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Mae cyffredinrwydd yn cofnodi faint o blant oedd â dannedd wedi’u pydru, ar goll neu wedi’u llenwi. Mae difrifoldeb yn disgrifio nifer cyfartalog y dannedd yr effeithiwyd arnynt gan bydredd dannedd fesul plentyn</a:t>
            </a:r>
            <a:endParaRPr lang="en-GB" sz="24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Cwblhawyd cwestiynau Ansawdd Bywyd yn ymwneud ag Iechyd y Geg gan 6,322 o blant</a:t>
            </a:r>
            <a:endParaRPr lang="en-GB" sz="2400" b="0" strike="noStrike" spc="-1">
              <a:solidFill>
                <a:srgbClr val="000000"/>
              </a:solidFill>
              <a:latin typeface="Arial"/>
            </a:endParaRPr>
          </a:p>
          <a:p>
            <a:pPr marL="12600">
              <a:lnSpc>
                <a:spcPct val="100000"/>
              </a:lnSpc>
              <a:spcAft>
                <a:spcPts val="1199"/>
              </a:spcAft>
            </a:pPr>
            <a:endParaRPr lang="en-GB" sz="10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Dylid trin data o Fae Abertawe a Chwm Taf Morgannwg yn ofalus oherwydd y newidiadau a wnaed i ffiniau’r byrddau iechyd hyn yn 2019</a:t>
            </a:r>
            <a:endParaRPr lang="en-GB" sz="2400" b="0" strike="noStrike" spc="-1">
              <a:solidFill>
                <a:srgbClr val="000000"/>
              </a:solidFill>
              <a:latin typeface="Arial"/>
            </a:endParaRPr>
          </a:p>
        </p:txBody>
      </p:sp>
      <p:sp>
        <p:nvSpPr>
          <p:cNvPr id="239" name="object 86"/>
          <p:cNvSpPr/>
          <p:nvPr/>
        </p:nvSpPr>
        <p:spPr>
          <a:xfrm>
            <a:off x="10103400" y="2989080"/>
            <a:ext cx="9513720" cy="69181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7000"/>
              </a:lnSpc>
              <a:spcAft>
                <a:spcPts val="799"/>
              </a:spcAft>
            </a:pPr>
            <a:r>
              <a:rPr lang="en-GB" sz="2600" b="0" strike="noStrike" spc="-1">
                <a:solidFill>
                  <a:srgbClr val="7F7F7F"/>
                </a:solidFill>
                <a:latin typeface="Ubuntu"/>
                <a:ea typeface="Calibri"/>
              </a:rPr>
              <a:t>6,329 children from 203 state-maintained mainstream schools were examined, which represents 18.4% of the total school year seven population in mainstream state-maintained schools</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Two measures of dental caries experience were measured:  prevalence and severity</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Prevalence records how many children had decayed, missing or filled teeth, whilst severity describes the average number of teeth affected by tooth decay per child</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Oral Health related Quality of Life questions were completed by 6,322 children</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Data from Swansea Bay and Cwm Taf Morgannwg should be treated with caution due to the repatriation of Bridgend County Council</a:t>
            </a:r>
            <a:r>
              <a:rPr lang="en-GB" sz="2350" b="0" strike="noStrike" spc="-1">
                <a:solidFill>
                  <a:srgbClr val="7F7F7F"/>
                </a:solidFill>
                <a:latin typeface="Ubuntu"/>
                <a:ea typeface="Calibri"/>
              </a:rPr>
              <a:t> </a:t>
            </a:r>
            <a:endParaRPr lang="en-GB" sz="2350" b="0" strike="noStrike" spc="-1">
              <a:solidFill>
                <a:srgbClr val="000000"/>
              </a:solidFill>
              <a:latin typeface="Arial"/>
            </a:endParaRPr>
          </a:p>
        </p:txBody>
      </p:sp>
      <p:pic>
        <p:nvPicPr>
          <p:cNvPr id="240" name="Picture 24"/>
          <p:cNvPicPr/>
          <p:nvPr/>
        </p:nvPicPr>
        <p:blipFill>
          <a:blip r:embed="rId2"/>
          <a:stretch/>
        </p:blipFill>
        <p:spPr>
          <a:xfrm>
            <a:off x="17688240" y="144000"/>
            <a:ext cx="2224440" cy="770040"/>
          </a:xfrm>
          <a:prstGeom prst="rect">
            <a:avLst/>
          </a:prstGeom>
          <a:ln w="0">
            <a:solidFill>
              <a:srgbClr val="FFFFFF"/>
            </a:solidFill>
          </a:ln>
        </p:spPr>
      </p:pic>
      <p:pic>
        <p:nvPicPr>
          <p:cNvPr id="241" name="Picture 25"/>
          <p:cNvPicPr/>
          <p:nvPr/>
        </p:nvPicPr>
        <p:blipFill>
          <a:blip r:embed="rId3"/>
          <a:stretch/>
        </p:blipFill>
        <p:spPr>
          <a:xfrm>
            <a:off x="16682760" y="148680"/>
            <a:ext cx="799920" cy="770040"/>
          </a:xfrm>
          <a:prstGeom prst="rect">
            <a:avLst/>
          </a:prstGeom>
          <a:ln w="0">
            <a:solidFill>
              <a:srgbClr val="FFFFFF"/>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object 39"/>
          <p:cNvSpPr/>
          <p:nvPr/>
        </p:nvSpPr>
        <p:spPr>
          <a:xfrm>
            <a:off x="510840" y="10390320"/>
            <a:ext cx="141444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43" name="PlaceHolder 1"/>
          <p:cNvSpPr>
            <a:spLocks noGrp="1"/>
          </p:cNvSpPr>
          <p:nvPr>
            <p:ph type="sldNum" idx="36"/>
          </p:nvPr>
        </p:nvSpPr>
        <p:spPr>
          <a:xfrm>
            <a:off x="19459080" y="10390320"/>
            <a:ext cx="168480" cy="655848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D0E11EF2-72E6-43A4-9A9C-D952E73A62EB}" type="slidenum">
              <a:rPr lang="en-GB" sz="1150" b="1" strike="noStrike" spc="-1">
                <a:solidFill>
                  <a:srgbClr val="315083"/>
                </a:solidFill>
                <a:latin typeface="Ubuntu"/>
              </a:rPr>
              <a:t>7</a:t>
            </a:fld>
            <a:endParaRPr lang="en-GB" sz="1150" b="0" strike="noStrike" spc="-1">
              <a:solidFill>
                <a:srgbClr val="000000"/>
              </a:solidFill>
              <a:latin typeface="Times New Roman"/>
            </a:endParaRPr>
          </a:p>
        </p:txBody>
      </p:sp>
      <p:sp>
        <p:nvSpPr>
          <p:cNvPr id="244" name="PlaceHolder 2"/>
          <p:cNvSpPr>
            <a:spLocks noGrp="1"/>
          </p:cNvSpPr>
          <p:nvPr>
            <p:ph type="title"/>
          </p:nvPr>
        </p:nvSpPr>
        <p:spPr>
          <a:xfrm>
            <a:off x="772560" y="1847160"/>
            <a:ext cx="7417440" cy="1900440"/>
          </a:xfrm>
          <a:prstGeom prst="rect">
            <a:avLst/>
          </a:prstGeom>
          <a:noFill/>
          <a:ln w="0">
            <a:noFill/>
          </a:ln>
        </p:spPr>
        <p:txBody>
          <a:bodyPr lIns="0" tIns="15840" rIns="0" bIns="0" numCol="1" spcCol="0" anchor="t">
            <a:noAutofit/>
          </a:bodyPr>
          <a:lstStyle/>
          <a:p>
            <a:pPr marL="12600" indent="0" defTabSz="914400">
              <a:lnSpc>
                <a:spcPct val="100000"/>
              </a:lnSpc>
              <a:spcBef>
                <a:spcPts val="125"/>
              </a:spcBef>
              <a:buNone/>
              <a:tabLst>
                <a:tab pos="0" algn="l"/>
              </a:tabLst>
            </a:pPr>
            <a:r>
              <a:rPr lang="cy-GB" sz="6000" b="1" strike="noStrike" spc="-21">
                <a:solidFill>
                  <a:srgbClr val="315083"/>
                </a:solidFill>
                <a:latin typeface="Ubuntu"/>
              </a:rPr>
              <a:t>Crynodeb</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45" name="object 43"/>
          <p:cNvSpPr/>
          <p:nvPr/>
        </p:nvSpPr>
        <p:spPr>
          <a:xfrm>
            <a:off x="10051920" y="1847160"/>
            <a:ext cx="828432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1">
                <a:solidFill>
                  <a:srgbClr val="315083"/>
                </a:solidFill>
                <a:latin typeface="Ubuntu"/>
              </a:rPr>
              <a:t>Summary</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46" name="object 44"/>
          <p:cNvSpPr/>
          <p:nvPr/>
        </p:nvSpPr>
        <p:spPr>
          <a:xfrm>
            <a:off x="820440" y="2989080"/>
            <a:ext cx="8899560" cy="61585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marL="12600">
              <a:lnSpc>
                <a:spcPct val="100000"/>
              </a:lnSpc>
              <a:spcAft>
                <a:spcPts val="1199"/>
              </a:spcAft>
            </a:pPr>
            <a:r>
              <a:rPr lang="cy-GB" sz="2400" b="0" strike="noStrike" spc="-1">
                <a:solidFill>
                  <a:schemeClr val="lt1">
                    <a:lumMod val="50000"/>
                  </a:schemeClr>
                </a:solidFill>
                <a:latin typeface="Ubuntu"/>
              </a:rPr>
              <a:t>Yn 2016/17, roedd bron i un o bob tri phlentyn wedi cael profiad o bydredd a byddai dau ddant yn cael eu heffeithio arnynt. Yn 2023/24, roedd hyn wedi gostwng i un o bob pedwar plentyn â dau ddannedd wedi pydru </a:t>
            </a:r>
            <a:endParaRPr lang="en-GB" sz="2400" b="0" strike="noStrike" spc="-1">
              <a:solidFill>
                <a:srgbClr val="000000"/>
              </a:solidFill>
              <a:latin typeface="Arial"/>
            </a:endParaRPr>
          </a:p>
          <a:p>
            <a:pPr marL="12600">
              <a:lnSpc>
                <a:spcPct val="100000"/>
              </a:lnSpc>
              <a:spcAft>
                <a:spcPts val="1199"/>
              </a:spcAft>
            </a:pPr>
            <a:endParaRPr lang="en-GB" sz="8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Yn gyffredinol, bu gostyngiad ystadegol arwyddocaol yng nghyffredinrwydd a difrifoldeb pydredd dannedd rhwng 2016/17 a 2023/24, ond ymhlith plant â chlefyd, ni fu newid o ran difrifoldeb</a:t>
            </a:r>
            <a:endParaRPr lang="en-GB" sz="2400" b="0" strike="noStrike" spc="-1">
              <a:solidFill>
                <a:srgbClr val="000000"/>
              </a:solidFill>
              <a:latin typeface="Arial"/>
            </a:endParaRPr>
          </a:p>
          <a:p>
            <a:pPr marL="12600">
              <a:lnSpc>
                <a:spcPct val="100000"/>
              </a:lnSpc>
              <a:spcAft>
                <a:spcPts val="1199"/>
              </a:spcAft>
            </a:pPr>
            <a:endParaRPr lang="en-GB" sz="8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Effeithiodd iechyd y geg ar un o bob tri phlentyn a samplwyd</a:t>
            </a:r>
            <a:endParaRPr lang="en-GB" sz="2400" b="0" strike="noStrike" spc="-1">
              <a:solidFill>
                <a:srgbClr val="000000"/>
              </a:solidFill>
              <a:latin typeface="Arial"/>
            </a:endParaRPr>
          </a:p>
          <a:p>
            <a:pPr marL="12600">
              <a:lnSpc>
                <a:spcPct val="100000"/>
              </a:lnSpc>
              <a:spcAft>
                <a:spcPts val="1199"/>
              </a:spcAft>
            </a:pPr>
            <a:endParaRPr lang="en-GB" sz="8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Mae anghydraddoldebau iechyd y geg yn parhau (h.y. mae’r rhai o gefndiroedd tlotach yn profi mwy o afiechyd), ond mae’r mynegai llethr o anghydraddoldeb wedi gostwng rhwng 2008/09 a 2023/24</a:t>
            </a:r>
            <a:endParaRPr lang="en-GB" sz="2400" b="0" strike="noStrike" spc="-1">
              <a:solidFill>
                <a:srgbClr val="000000"/>
              </a:solidFill>
              <a:latin typeface="Arial"/>
            </a:endParaRPr>
          </a:p>
          <a:p>
            <a:pPr marL="12600">
              <a:lnSpc>
                <a:spcPct val="100000"/>
              </a:lnSpc>
              <a:spcAft>
                <a:spcPts val="1199"/>
              </a:spcAft>
            </a:pPr>
            <a:endParaRPr lang="en-GB" sz="800" b="0" strike="noStrike" spc="-1">
              <a:solidFill>
                <a:srgbClr val="000000"/>
              </a:solidFill>
              <a:latin typeface="Arial"/>
            </a:endParaRPr>
          </a:p>
          <a:p>
            <a:pPr marL="12600">
              <a:lnSpc>
                <a:spcPct val="100000"/>
              </a:lnSpc>
              <a:spcAft>
                <a:spcPts val="1199"/>
              </a:spcAft>
            </a:pPr>
            <a:r>
              <a:rPr lang="cy-GB" sz="2400" b="0" strike="noStrike" spc="-1">
                <a:solidFill>
                  <a:schemeClr val="lt1">
                    <a:lumMod val="50000"/>
                  </a:schemeClr>
                </a:solidFill>
                <a:latin typeface="Ubuntu"/>
              </a:rPr>
              <a:t>Gwelir amrywiad ar draws y Byrddau Iechyd o ran cyffredinrwydd a difrifoldeb pydredd dannedd</a:t>
            </a:r>
            <a:endParaRPr lang="en-GB" sz="2400" b="0" strike="noStrike" spc="-1">
              <a:solidFill>
                <a:srgbClr val="000000"/>
              </a:solidFill>
              <a:latin typeface="Arial"/>
            </a:endParaRPr>
          </a:p>
        </p:txBody>
      </p:sp>
      <p:sp>
        <p:nvSpPr>
          <p:cNvPr id="247" name="object 45"/>
          <p:cNvSpPr/>
          <p:nvPr/>
        </p:nvSpPr>
        <p:spPr>
          <a:xfrm>
            <a:off x="10103400" y="2989080"/>
            <a:ext cx="9724320" cy="69181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7000"/>
              </a:lnSpc>
              <a:spcAft>
                <a:spcPts val="799"/>
              </a:spcAft>
            </a:pPr>
            <a:r>
              <a:rPr lang="en-GB" sz="2600" b="0" strike="noStrike" spc="-1">
                <a:solidFill>
                  <a:srgbClr val="7F7F7F"/>
                </a:solidFill>
                <a:latin typeface="Ubuntu"/>
                <a:ea typeface="Calibri"/>
              </a:rPr>
              <a:t>In 2016/17, approaching one in three children had decay experience and two teeth would be affected. In 2023/24, this has reduced to one in four children with two carious teeth </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Overall, there was a statistically significant reduction in the prevalence and severity of dental caries across from 2016/17 to 2023/24, but amongst children with disease, there has been no change in severity</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Oral health impacted on one in every three children sampled</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Oral health inequalities remain (i.e. those from poorer backgrounds experience more disease), but the slope index of inequality has decreased between 2008/09 and 2023/24</a:t>
            </a:r>
            <a:endParaRPr lang="en-GB" sz="2600" b="0" strike="noStrike" spc="-1">
              <a:solidFill>
                <a:srgbClr val="000000"/>
              </a:solidFill>
              <a:latin typeface="Arial"/>
            </a:endParaRPr>
          </a:p>
          <a:p>
            <a:pPr>
              <a:lnSpc>
                <a:spcPct val="107000"/>
              </a:lnSpc>
              <a:spcAft>
                <a:spcPts val="799"/>
              </a:spcAft>
            </a:pPr>
            <a:endParaRPr lang="en-GB" sz="1000" b="0" strike="noStrike" spc="-1">
              <a:solidFill>
                <a:srgbClr val="000000"/>
              </a:solidFill>
              <a:latin typeface="Arial"/>
            </a:endParaRPr>
          </a:p>
          <a:p>
            <a:pPr>
              <a:lnSpc>
                <a:spcPct val="107000"/>
              </a:lnSpc>
              <a:spcAft>
                <a:spcPts val="799"/>
              </a:spcAft>
            </a:pPr>
            <a:r>
              <a:rPr lang="en-GB" sz="2600" b="0" strike="noStrike" spc="-1">
                <a:solidFill>
                  <a:srgbClr val="7F7F7F"/>
                </a:solidFill>
                <a:latin typeface="Ubuntu"/>
                <a:ea typeface="Calibri"/>
              </a:rPr>
              <a:t>Variation is seen across the Health Boards in both prevalence and severity of dental caries</a:t>
            </a:r>
            <a:endParaRPr lang="en-GB" sz="2600" b="0" strike="noStrike" spc="-1">
              <a:solidFill>
                <a:srgbClr val="000000"/>
              </a:solidFill>
              <a:latin typeface="Arial"/>
            </a:endParaRPr>
          </a:p>
        </p:txBody>
      </p:sp>
      <p:pic>
        <p:nvPicPr>
          <p:cNvPr id="248" name="Picture 22"/>
          <p:cNvPicPr/>
          <p:nvPr/>
        </p:nvPicPr>
        <p:blipFill>
          <a:blip r:embed="rId2"/>
          <a:stretch/>
        </p:blipFill>
        <p:spPr>
          <a:xfrm>
            <a:off x="17688240" y="144000"/>
            <a:ext cx="2224440" cy="770040"/>
          </a:xfrm>
          <a:prstGeom prst="rect">
            <a:avLst/>
          </a:prstGeom>
          <a:ln w="0">
            <a:solidFill>
              <a:srgbClr val="FFFFFF"/>
            </a:solidFill>
          </a:ln>
        </p:spPr>
      </p:pic>
      <p:pic>
        <p:nvPicPr>
          <p:cNvPr id="249" name="Picture 23"/>
          <p:cNvPicPr/>
          <p:nvPr/>
        </p:nvPicPr>
        <p:blipFill>
          <a:blip r:embed="rId3"/>
          <a:stretch/>
        </p:blipFill>
        <p:spPr>
          <a:xfrm>
            <a:off x="16682760" y="148680"/>
            <a:ext cx="799920" cy="770040"/>
          </a:xfrm>
          <a:prstGeom prst="rect">
            <a:avLst/>
          </a:prstGeom>
          <a:ln w="0">
            <a:solidFill>
              <a:srgbClr val="FFFFFF"/>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object 1"/>
          <p:cNvSpPr/>
          <p:nvPr/>
        </p:nvSpPr>
        <p:spPr>
          <a:xfrm>
            <a:off x="7561440" y="1459440"/>
            <a:ext cx="12066840" cy="8233200"/>
          </a:xfrm>
          <a:custGeom>
            <a:avLst/>
            <a:gdLst>
              <a:gd name="textAreaLeft" fmla="*/ 0 w 12066840"/>
              <a:gd name="textAreaRight" fmla="*/ 12070440 w 12066840"/>
              <a:gd name="textAreaTop" fmla="*/ 0 h 8233200"/>
              <a:gd name="textAreaBottom" fmla="*/ 8236800 h 823320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51" name="PlaceHolder 1"/>
          <p:cNvSpPr>
            <a:spLocks noGrp="1"/>
          </p:cNvSpPr>
          <p:nvPr>
            <p:ph type="title"/>
          </p:nvPr>
        </p:nvSpPr>
        <p:spPr>
          <a:xfrm>
            <a:off x="772560" y="1523160"/>
            <a:ext cx="8242200" cy="190116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Cyffredinrwydd pydredd dannedd</a:t>
            </a:r>
            <a:br>
              <a:rPr sz="3200"/>
            </a:br>
            <a:r>
              <a:rPr lang="cy-GB" sz="3200" b="1" strike="noStrike" spc="-1">
                <a:solidFill>
                  <a:srgbClr val="315083"/>
                </a:solidFill>
                <a:latin typeface="Ubuntu"/>
              </a:rPr>
              <a:t>Prevalence of dental caries</a:t>
            </a:r>
            <a:endParaRPr lang="en-GB" sz="3200" b="0" strike="noStrike" spc="-1">
              <a:solidFill>
                <a:srgbClr val="000000"/>
              </a:solidFill>
              <a:latin typeface="Arial"/>
            </a:endParaRPr>
          </a:p>
        </p:txBody>
      </p:sp>
      <p:sp>
        <p:nvSpPr>
          <p:cNvPr id="252" name="object 34"/>
          <p:cNvSpPr/>
          <p:nvPr/>
        </p:nvSpPr>
        <p:spPr>
          <a:xfrm>
            <a:off x="510840" y="10390320"/>
            <a:ext cx="141516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53" name="PlaceHolder 2"/>
          <p:cNvSpPr>
            <a:spLocks noGrp="1"/>
          </p:cNvSpPr>
          <p:nvPr>
            <p:ph type="sldNum" idx="37"/>
          </p:nvPr>
        </p:nvSpPr>
        <p:spPr>
          <a:xfrm>
            <a:off x="19459080" y="10390320"/>
            <a:ext cx="169200" cy="655920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841A0818-5C22-4A22-B5B4-A8A3FC3A0F7B}" type="slidenum">
              <a:rPr lang="en-GB" sz="1150" b="1" strike="noStrike" spc="-1">
                <a:solidFill>
                  <a:srgbClr val="315083"/>
                </a:solidFill>
                <a:latin typeface="Ubuntu"/>
              </a:rPr>
              <a:t>8</a:t>
            </a:fld>
            <a:endParaRPr lang="en-GB" sz="1150" b="0" strike="noStrike" spc="-1">
              <a:solidFill>
                <a:srgbClr val="000000"/>
              </a:solidFill>
              <a:latin typeface="Times New Roman"/>
            </a:endParaRPr>
          </a:p>
        </p:txBody>
      </p:sp>
      <p:pic>
        <p:nvPicPr>
          <p:cNvPr id="254" name="Picture 3"/>
          <p:cNvPicPr/>
          <p:nvPr/>
        </p:nvPicPr>
        <p:blipFill>
          <a:blip r:embed="rId2"/>
          <a:stretch/>
        </p:blipFill>
        <p:spPr>
          <a:xfrm>
            <a:off x="17688240" y="144000"/>
            <a:ext cx="2224440" cy="770040"/>
          </a:xfrm>
          <a:prstGeom prst="rect">
            <a:avLst/>
          </a:prstGeom>
          <a:ln w="0">
            <a:solidFill>
              <a:srgbClr val="FFFFFF"/>
            </a:solidFill>
          </a:ln>
        </p:spPr>
      </p:pic>
      <p:pic>
        <p:nvPicPr>
          <p:cNvPr id="255" name="Picture 4"/>
          <p:cNvPicPr/>
          <p:nvPr/>
        </p:nvPicPr>
        <p:blipFill>
          <a:blip r:embed="rId3"/>
          <a:stretch/>
        </p:blipFill>
        <p:spPr>
          <a:xfrm>
            <a:off x="16682760" y="148680"/>
            <a:ext cx="799920" cy="770040"/>
          </a:xfrm>
          <a:prstGeom prst="rect">
            <a:avLst/>
          </a:prstGeom>
          <a:ln w="0">
            <a:solidFill>
              <a:srgbClr val="FFFFFF"/>
            </a:solidFill>
          </a:ln>
        </p:spPr>
      </p:pic>
      <p:sp>
        <p:nvSpPr>
          <p:cNvPr id="256" name="object 35"/>
          <p:cNvSpPr/>
          <p:nvPr/>
        </p:nvSpPr>
        <p:spPr>
          <a:xfrm>
            <a:off x="772560" y="3424680"/>
            <a:ext cx="6292800" cy="61671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b="0" strike="noStrike" spc="-1">
                <a:solidFill>
                  <a:srgbClr val="7F7F7F"/>
                </a:solidFill>
                <a:latin typeface="Ubuntu"/>
              </a:rPr>
              <a:t>Y brif neges yw bod cyffredinrwydd pydredd dannedd wedi lleihau yng Nghymru</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cy-GB" sz="2200" b="0" strike="noStrike" spc="-1">
                <a:solidFill>
                  <a:srgbClr val="7F7F7F"/>
                </a:solidFill>
                <a:latin typeface="Ubuntu"/>
              </a:rPr>
              <a:t>Y cyffredinrwydd cymedrig yw 25.3% [24.0-26.0]</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cy-GB" sz="2200" b="0" strike="noStrike" spc="-1">
                <a:solidFill>
                  <a:srgbClr val="7F7F7F"/>
                </a:solidFill>
                <a:latin typeface="Ubuntu"/>
              </a:rPr>
              <a:t>Mae ffin isaf y cyfwng hyder ar gyfer 2016/17 uwchlaw’r ffin uchaf ar gyfer 2023/24, sy’n golygu bod y gostyngiad hwn yn ystadegol arwyddocaol</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rPr>
              <a:t>The headline message is that the prevalence of dental caries has reduced in Wales</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rPr>
              <a:t>The mean prevalence is 25.3% [24.0-26.0]</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rPr>
              <a:t>The lower boundary of the confidence interval for 2016/17 is above the upper boundary for the 2023/24, meaning this reduction is statistically significant</a:t>
            </a:r>
            <a:endParaRPr lang="en-GB" sz="2200" b="0" strike="noStrike" spc="-1">
              <a:solidFill>
                <a:srgbClr val="000000"/>
              </a:solidFill>
              <a:latin typeface="Ubuntu"/>
            </a:endParaRPr>
          </a:p>
        </p:txBody>
      </p:sp>
      <p:pic>
        <p:nvPicPr>
          <p:cNvPr id="257" name="Picture 256" descr="A graph that shows a statistically significant decline in the prevalence of dental caries amongst Y7 children"/>
          <p:cNvPicPr/>
          <p:nvPr/>
        </p:nvPicPr>
        <p:blipFill>
          <a:blip r:embed="rId4"/>
          <a:stretch/>
        </p:blipFill>
        <p:spPr>
          <a:xfrm>
            <a:off x="7821360" y="2381040"/>
            <a:ext cx="11568960" cy="6256800"/>
          </a:xfrm>
          <a:prstGeom prst="rect">
            <a:avLst/>
          </a:prstGeom>
          <a:ln w="0">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object 42"/>
          <p:cNvSpPr/>
          <p:nvPr/>
        </p:nvSpPr>
        <p:spPr>
          <a:xfrm>
            <a:off x="7538760" y="1459440"/>
            <a:ext cx="12089520" cy="8233200"/>
          </a:xfrm>
          <a:custGeom>
            <a:avLst/>
            <a:gdLst>
              <a:gd name="textAreaLeft" fmla="*/ 0 w 12089520"/>
              <a:gd name="textAreaRight" fmla="*/ 12093120 w 12089520"/>
              <a:gd name="textAreaTop" fmla="*/ 0 h 8233200"/>
              <a:gd name="textAreaBottom" fmla="*/ 8236800 h 823320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59" name="PlaceHolder 1"/>
          <p:cNvSpPr>
            <a:spLocks noGrp="1"/>
          </p:cNvSpPr>
          <p:nvPr>
            <p:ph type="title"/>
          </p:nvPr>
        </p:nvSpPr>
        <p:spPr>
          <a:xfrm>
            <a:off x="772560" y="1523160"/>
            <a:ext cx="8242200" cy="190116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en-GB" sz="3200" b="1" strike="noStrike" spc="-1">
                <a:solidFill>
                  <a:srgbClr val="315083"/>
                </a:solidFill>
                <a:latin typeface="Ubuntu"/>
              </a:rPr>
              <a:t>Difrifoldeb pydredd dannedd</a:t>
            </a:r>
            <a:br>
              <a:rPr sz="3200"/>
            </a:br>
            <a:r>
              <a:rPr lang="en-GB" sz="3200" b="1" strike="noStrike" spc="-1">
                <a:solidFill>
                  <a:srgbClr val="315083"/>
                </a:solidFill>
                <a:latin typeface="Ubuntu"/>
              </a:rPr>
              <a:t>Severity of dental caries</a:t>
            </a:r>
            <a:endParaRPr lang="en-GB" sz="3200" b="0" strike="noStrike" spc="-1">
              <a:solidFill>
                <a:srgbClr val="000000"/>
              </a:solidFill>
              <a:latin typeface="Arial"/>
            </a:endParaRPr>
          </a:p>
        </p:txBody>
      </p:sp>
      <p:sp>
        <p:nvSpPr>
          <p:cNvPr id="260" name="object 46"/>
          <p:cNvSpPr/>
          <p:nvPr/>
        </p:nvSpPr>
        <p:spPr>
          <a:xfrm>
            <a:off x="510840" y="10390320"/>
            <a:ext cx="141516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61" name="PlaceHolder 2"/>
          <p:cNvSpPr>
            <a:spLocks noGrp="1"/>
          </p:cNvSpPr>
          <p:nvPr>
            <p:ph type="sldNum" idx="38"/>
          </p:nvPr>
        </p:nvSpPr>
        <p:spPr>
          <a:xfrm>
            <a:off x="19459080" y="10390320"/>
            <a:ext cx="169200" cy="655920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9AC1993E-BFCE-4FA2-A159-EE423E842D2D}" type="slidenum">
              <a:rPr lang="en-GB" sz="1150" b="1" strike="noStrike" spc="-1">
                <a:solidFill>
                  <a:srgbClr val="315083"/>
                </a:solidFill>
                <a:latin typeface="Ubuntu"/>
              </a:rPr>
              <a:t>9</a:t>
            </a:fld>
            <a:endParaRPr lang="en-GB" sz="1150" b="0" strike="noStrike" spc="-1">
              <a:solidFill>
                <a:srgbClr val="000000"/>
              </a:solidFill>
              <a:latin typeface="Times New Roman"/>
            </a:endParaRPr>
          </a:p>
        </p:txBody>
      </p:sp>
      <p:pic>
        <p:nvPicPr>
          <p:cNvPr id="262" name="Picture 1"/>
          <p:cNvPicPr/>
          <p:nvPr/>
        </p:nvPicPr>
        <p:blipFill>
          <a:blip r:embed="rId2"/>
          <a:stretch/>
        </p:blipFill>
        <p:spPr>
          <a:xfrm>
            <a:off x="17688240" y="144000"/>
            <a:ext cx="2224440" cy="770040"/>
          </a:xfrm>
          <a:prstGeom prst="rect">
            <a:avLst/>
          </a:prstGeom>
          <a:ln w="0">
            <a:solidFill>
              <a:srgbClr val="FFFFFF"/>
            </a:solidFill>
          </a:ln>
        </p:spPr>
      </p:pic>
      <p:pic>
        <p:nvPicPr>
          <p:cNvPr id="263" name="Picture 5"/>
          <p:cNvPicPr/>
          <p:nvPr/>
        </p:nvPicPr>
        <p:blipFill>
          <a:blip r:embed="rId3"/>
          <a:stretch/>
        </p:blipFill>
        <p:spPr>
          <a:xfrm>
            <a:off x="16682760" y="148680"/>
            <a:ext cx="799920" cy="770040"/>
          </a:xfrm>
          <a:prstGeom prst="rect">
            <a:avLst/>
          </a:prstGeom>
          <a:ln w="0">
            <a:solidFill>
              <a:srgbClr val="FFFFFF"/>
            </a:solidFill>
          </a:ln>
        </p:spPr>
      </p:pic>
      <p:sp>
        <p:nvSpPr>
          <p:cNvPr id="264" name="object 47"/>
          <p:cNvSpPr/>
          <p:nvPr/>
        </p:nvSpPr>
        <p:spPr>
          <a:xfrm>
            <a:off x="772560" y="2776680"/>
            <a:ext cx="6292800" cy="712440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b="0" strike="noStrike" spc="-1">
                <a:solidFill>
                  <a:srgbClr val="7F7F7F"/>
                </a:solidFill>
                <a:latin typeface="Ubuntu"/>
              </a:rPr>
              <a:t>Y brif neges yw bod difrifoldeb pydredd dannedd wedi lleihau (pob plentyn). Nifer cymedrig y dannedd â phydredd yw 0.5 [0.47-0.52] (pob plentyn). Mae ffin isaf y cyfwng hyder ar gyfer 2016/17 uwchlaw’r ffin uchaf ar gyfer 2023/24, sy’n golygu bod y gostyngiad hwn yn ystadegol arwyddocaol</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cy-GB" sz="2200" b="0" strike="noStrike" spc="-1">
                <a:solidFill>
                  <a:srgbClr val="7F7F7F"/>
                </a:solidFill>
                <a:latin typeface="Ubuntu"/>
              </a:rPr>
              <a:t>Ymhlith y plant â phydredd, y difrifoldeb yw 1.97 [1.90-2.03] ac ni fu newid ers 2016/17</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rPr>
              <a:t>The headline message is that the severity of dental caries has reduced (all children). The mean number of teeth with decay experience is 0.5 [0.47-0.52] (all children). The lower boundary of the confidence interval for 2016/17 is above the upper boundary for the 2023/24, meaning this reduction is statistically significant</a:t>
            </a:r>
            <a:endParaRPr lang="en-GB" sz="2200" b="0" strike="noStrike" spc="-1">
              <a:solidFill>
                <a:srgbClr val="000000"/>
              </a:solidFill>
              <a:latin typeface="Ubuntu"/>
            </a:endParaRPr>
          </a:p>
          <a:p>
            <a:pPr marL="12600">
              <a:lnSpc>
                <a:spcPct val="100000"/>
              </a:lnSpc>
              <a:spcBef>
                <a:spcPts val="96"/>
              </a:spcBef>
            </a:pPr>
            <a:endParaRPr lang="en-GB" sz="2200" b="0" strike="noStrike" spc="-1">
              <a:solidFill>
                <a:srgbClr val="000000"/>
              </a:solidFill>
              <a:latin typeface="Ubuntu"/>
            </a:endParaRPr>
          </a:p>
          <a:p>
            <a:pPr marL="12600">
              <a:lnSpc>
                <a:spcPct val="100000"/>
              </a:lnSpc>
              <a:spcBef>
                <a:spcPts val="96"/>
              </a:spcBef>
            </a:pPr>
            <a:r>
              <a:rPr lang="en-GB" sz="2200" b="0" strike="noStrike" spc="-1">
                <a:solidFill>
                  <a:srgbClr val="7F7F7F"/>
                </a:solidFill>
                <a:latin typeface="Ubuntu"/>
              </a:rPr>
              <a:t>In children with decay, the severity is 1.97 [1.90-2.03] and there has been no change since 2016/17</a:t>
            </a:r>
            <a:endParaRPr lang="en-GB" sz="2200" b="0" strike="noStrike" spc="-1">
              <a:solidFill>
                <a:srgbClr val="000000"/>
              </a:solidFill>
              <a:latin typeface="Ubuntu"/>
            </a:endParaRPr>
          </a:p>
        </p:txBody>
      </p:sp>
      <p:pic>
        <p:nvPicPr>
          <p:cNvPr id="265" name="Picture 264" descr="A graph that shows a statistically significant decline in the severity of dental caries amongst Y7 children"/>
          <p:cNvPicPr/>
          <p:nvPr/>
        </p:nvPicPr>
        <p:blipFill>
          <a:blip r:embed="rId4"/>
          <a:stretch/>
        </p:blipFill>
        <p:spPr>
          <a:xfrm>
            <a:off x="8137080" y="2089800"/>
            <a:ext cx="10940760" cy="6908040"/>
          </a:xfrm>
          <a:prstGeom prst="rect">
            <a:avLst/>
          </a:prstGeom>
          <a:ln w="0">
            <a:noFill/>
          </a:ln>
        </p:spPr>
      </p:pic>
    </p:spTree>
  </p:cSld>
  <p:clrMapOvr>
    <a:masterClrMapping/>
  </p:clrMapOvr>
</p:sld>
</file>

<file path=ppt/theme/theme1.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0.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PHW Brand 2023</Template>
  <TotalTime>1842</TotalTime>
  <Words>912</Words>
  <Application>Microsoft Office PowerPoint</Application>
  <PresentationFormat>Custom</PresentationFormat>
  <Paragraphs>90</Paragraphs>
  <Slides>17</Slides>
  <Notes>1</Notes>
  <HiddenSlides>0</HiddenSlides>
  <ScaleCrop>false</ScaleCrop>
  <HeadingPairs>
    <vt:vector size="4" baseType="variant">
      <vt:variant>
        <vt:lpstr>Theme</vt:lpstr>
      </vt:variant>
      <vt:variant>
        <vt:i4>9</vt:i4>
      </vt:variant>
      <vt:variant>
        <vt:lpstr>Slide Titles</vt:lpstr>
      </vt:variant>
      <vt:variant>
        <vt:i4>17</vt:i4>
      </vt:variant>
    </vt:vector>
  </HeadingPairs>
  <TitlesOfParts>
    <vt:vector size="26" baseType="lpstr">
      <vt:lpstr>PHW Brand 2023</vt:lpstr>
      <vt:lpstr>PHW Brand 2023</vt:lpstr>
      <vt:lpstr>PHW Brand 2023</vt:lpstr>
      <vt:lpstr>PHW Brand 2023</vt:lpstr>
      <vt:lpstr>PHW Brand 2023</vt:lpstr>
      <vt:lpstr>PHW Brand 2023</vt:lpstr>
      <vt:lpstr>PHW Brand 2023</vt:lpstr>
      <vt:lpstr>PHW Brand 2023</vt:lpstr>
      <vt:lpstr>Office Theme</vt:lpstr>
      <vt:lpstr>   Oral health of 12-year-old children in Wales in 2023/24</vt:lpstr>
      <vt:lpstr>Ein cenhadaeth  </vt:lpstr>
      <vt:lpstr>Ein gweledigaeth  </vt:lpstr>
      <vt:lpstr>Cyflwyniad  </vt:lpstr>
      <vt:lpstr>Methodoleg </vt:lpstr>
      <vt:lpstr>Crynodeb </vt:lpstr>
      <vt:lpstr>Crynodeb </vt:lpstr>
      <vt:lpstr>Cyffredinrwydd pydredd dannedd Prevalence of dental caries</vt:lpstr>
      <vt:lpstr>Difrifoldeb pydredd dannedd Severity of dental caries</vt:lpstr>
      <vt:lpstr>Cyfansoddiad D3MFT Composition of D3MFT</vt:lpstr>
      <vt:lpstr>Ansawdd bywyd Quality of Life</vt:lpstr>
      <vt:lpstr>Anghydraddoldeb Inequality</vt:lpstr>
      <vt:lpstr>Byrddau Iechyd Health Boards</vt:lpstr>
      <vt:lpstr>Byrddau Iechyd Health Boards</vt:lpstr>
      <vt:lpstr>Awdurdodau Unedol Unitary Authorities</vt:lpstr>
      <vt:lpstr>Awdurdodau Unedol Unitary Authorities</vt:lpstr>
      <vt:lpstr>Gweithio gyda'n gilydd  i greu Cymru iachach  Working together for a healthier Wales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cover</dc:title>
  <dc:subject/>
  <dc:creator>Laurie Martin  (Public Health Wales - No. 2 Capital Quarter)</dc:creator>
  <dc:description/>
  <cp:lastModifiedBy/>
  <cp:revision>148</cp:revision>
  <dcterms:created xsi:type="dcterms:W3CDTF">2023-05-26T14:56:53Z</dcterms:created>
  <dcterms:modified xsi:type="dcterms:W3CDTF">2025-01-28T07:00:15Z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0x010100D0059AFCA43DED4C98814C1D6C5FA3CB</vt:lpwstr>
  </property>
  <property fmtid="{D5CDD505-2E9C-101B-9397-08002B2CF9AE}" pid="3" name="Created">
    <vt:filetime>2023-05-26T00:00:00Z</vt:filetime>
  </property>
  <property fmtid="{D5CDD505-2E9C-101B-9397-08002B2CF9AE}" pid="4" name="Creator">
    <vt:lpwstr>Adobe InDesign 18.2 (Macintosh)</vt:lpwstr>
  </property>
  <property fmtid="{D5CDD505-2E9C-101B-9397-08002B2CF9AE}" pid="5" name="LastSaved">
    <vt:filetime>2023-05-26T00:00:00Z</vt:filetime>
  </property>
  <property fmtid="{D5CDD505-2E9C-101B-9397-08002B2CF9AE}" pid="6" name="MediaServiceImageTags">
    <vt:lpwstr/>
  </property>
  <property fmtid="{D5CDD505-2E9C-101B-9397-08002B2CF9AE}" pid="7" name="PresentationFormat">
    <vt:lpwstr>Custom</vt:lpwstr>
  </property>
  <property fmtid="{D5CDD505-2E9C-101B-9397-08002B2CF9AE}" pid="8" name="Producer">
    <vt:lpwstr>Adobe PDF Library 17.0</vt:lpwstr>
  </property>
  <property fmtid="{D5CDD505-2E9C-101B-9397-08002B2CF9AE}" pid="9" name="Slides">
    <vt:i4>20</vt:i4>
  </property>
</Properties>
</file>