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_rels/presentation.xml.rels" ContentType="application/vnd.openxmlformats-package.relationships+xml"/>
  <Override PartName="/ppt/media/image29.png" ContentType="image/png"/>
  <Override PartName="/ppt/media/image28.png" ContentType="image/png"/>
  <Override PartName="/ppt/media/image27.png" ContentType="image/png"/>
  <Override PartName="/ppt/media/image26.png" ContentType="image/png"/>
  <Override PartName="/ppt/media/image25.png" ContentType="image/png"/>
  <Override PartName="/ppt/media/image24.png" ContentType="image/png"/>
  <Override PartName="/ppt/media/image22.png" ContentType="image/png"/>
  <Override PartName="/ppt/media/image18.png" ContentType="image/png"/>
  <Override PartName="/ppt/media/image9.png" ContentType="image/png"/>
  <Override PartName="/ppt/media/image20.png" ContentType="image/png"/>
  <Override PartName="/ppt/media/image8.png" ContentType="image/png"/>
  <Override PartName="/ppt/media/image17.png" ContentType="image/png"/>
  <Override PartName="/ppt/media/image12.png" ContentType="image/png"/>
  <Override PartName="/ppt/media/image35.png" ContentType="image/png"/>
  <Override PartName="/ppt/media/image3.png" ContentType="image/png"/>
  <Override PartName="/ppt/media/image13.png" ContentType="image/png"/>
  <Override PartName="/ppt/media/image36.png" ContentType="image/png"/>
  <Override PartName="/ppt/media/image4.png" ContentType="image/png"/>
  <Override PartName="/ppt/media/image30.png" ContentType="image/png"/>
  <Override PartName="/ppt/media/image31.png" ContentType="image/png"/>
  <Override PartName="/ppt/media/image32.png" ContentType="image/png"/>
  <Override PartName="/ppt/media/image11.png" ContentType="image/png"/>
  <Override PartName="/ppt/media/image2.png" ContentType="image/png"/>
  <Override PartName="/ppt/media/image34.png" ContentType="image/png"/>
  <Override PartName="/ppt/media/image7.png" ContentType="image/png"/>
  <Override PartName="/ppt/media/image16.png" ContentType="image/png"/>
  <Override PartName="/ppt/media/image33.png" ContentType="image/png"/>
  <Override PartName="/ppt/media/image1.png" ContentType="image/png"/>
  <Override PartName="/ppt/media/image23.jpeg" ContentType="image/jpeg"/>
  <Override PartName="/ppt/media/image10.png" ContentType="image/png"/>
  <Override PartName="/ppt/media/image6.png" ContentType="image/png"/>
  <Override PartName="/ppt/media/image15.png" ContentType="image/png"/>
  <Override PartName="/ppt/media/image37.png" ContentType="image/png"/>
  <Override PartName="/ppt/media/image5.png" ContentType="image/png"/>
  <Override PartName="/ppt/media/image14.png" ContentType="image/png"/>
  <Override PartName="/ppt/media/image19.png" ContentType="image/png"/>
  <Override PartName="/ppt/media/image21.png" ContentType="image/png"/>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_rels/slideLayout9.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s/_rels/slide10.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9.xml.rels" ContentType="application/vnd.openxmlformats-package.relationships+xml"/>
  <Override PartName="/ppt/slides/_rels/slide11.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xml.rels" ContentType="application/vnd.openxmlformats-package.relationships+xml"/>
  <Override PartName="/ppt/slides/_rels/slide16.xml.rels" ContentType="application/vnd.openxmlformats-package.relationships+xml"/>
  <Override PartName="/ppt/slides/_rels/slide2.xml.rels" ContentType="application/vnd.openxmlformats-package.relationships+xml"/>
  <Override PartName="/ppt/slides/_rels/slide17.xml.rels" ContentType="application/vnd.openxmlformats-package.relationships+xml"/>
  <Override PartName="/ppt/slides/_rels/slide3.xml.rels" ContentType="application/vnd.openxmlformats-package.relationships+xml"/>
  <Override PartName="/ppt/slides/_rels/slide18.xml.rels" ContentType="application/vnd.openxmlformats-package.relationships+xml"/>
  <Override PartName="/ppt/slides/_rels/slide4.xml.rels" ContentType="application/vnd.openxmlformats-package.relationships+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notesSlides/_rels/notesSlide1.xml.rels" ContentType="application/vnd.openxmlformats-package.relationships+xml"/>
  <Override PartName="/ppt/notesSlides/notesSlide1.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Lst>
  <p:notesMasterIdLst>
    <p:notesMasterId r:id="rId11"/>
  </p:notesMasterIdLst>
  <p:sldIdLst>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Lst>
  <p:sldSz cx="20104100" cy="113093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notesMaster" Target="notesMasters/notesMaster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30"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10.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PlaceHolder 1"/>
          <p:cNvSpPr>
            <a:spLocks noGrp="1"/>
          </p:cNvSpPr>
          <p:nvPr>
            <p:ph type="sldImg"/>
          </p:nvPr>
        </p:nvSpPr>
        <p:spPr>
          <a:xfrm>
            <a:off x="0" y="812520"/>
            <a:ext cx="0" cy="0"/>
          </a:xfrm>
          <a:prstGeom prst="rect">
            <a:avLst/>
          </a:prstGeom>
          <a:noFill/>
          <a:ln w="0">
            <a:noFill/>
          </a:ln>
        </p:spPr>
        <p:txBody>
          <a:bodyPr lIns="0" rIns="0" tIns="0" bIns="0" anchor="ctr">
            <a:noAutofit/>
          </a:bodyPr>
          <a:p>
            <a:pPr algn="ctr"/>
            <a:r>
              <a:rPr b="0" lang="en-GB" sz="4400" spc="-1" strike="noStrike">
                <a:solidFill>
                  <a:srgbClr val="000000"/>
                </a:solidFill>
                <a:latin typeface="Arial"/>
              </a:rPr>
              <a:t>Click to move the slide</a:t>
            </a:r>
            <a:endParaRPr b="0" lang="en-GB" sz="4400" spc="-1" strike="noStrike">
              <a:solidFill>
                <a:srgbClr val="000000"/>
              </a:solidFill>
              <a:latin typeface="Arial"/>
            </a:endParaRPr>
          </a:p>
        </p:txBody>
      </p:sp>
      <p:sp>
        <p:nvSpPr>
          <p:cNvPr id="133"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216000">
              <a:buNone/>
            </a:pPr>
            <a:r>
              <a:rPr b="0" lang="en-GB" sz="2000" spc="-1" strike="noStrike">
                <a:solidFill>
                  <a:srgbClr val="000000"/>
                </a:solidFill>
                <a:latin typeface="Arial"/>
              </a:rPr>
              <a:t>Click to edit the notes' format</a:t>
            </a:r>
            <a:endParaRPr b="0" lang="en-GB" sz="2000" spc="-1" strike="noStrike">
              <a:solidFill>
                <a:srgbClr val="000000"/>
              </a:solidFill>
              <a:latin typeface="Arial"/>
            </a:endParaRPr>
          </a:p>
        </p:txBody>
      </p:sp>
      <p:sp>
        <p:nvSpPr>
          <p:cNvPr id="134"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en-GB" sz="1400" spc="-1" strike="noStrike">
                <a:solidFill>
                  <a:srgbClr val="000000"/>
                </a:solidFill>
                <a:latin typeface="Times New Roman"/>
              </a:rPr>
              <a:t>&lt;header&gt;</a:t>
            </a:r>
            <a:endParaRPr b="0" lang="en-GB" sz="1400" spc="-1" strike="noStrike">
              <a:solidFill>
                <a:srgbClr val="000000"/>
              </a:solidFill>
              <a:latin typeface="Times New Roman"/>
            </a:endParaRPr>
          </a:p>
        </p:txBody>
      </p:sp>
      <p:sp>
        <p:nvSpPr>
          <p:cNvPr id="135" name="PlaceHolder 4"/>
          <p:cNvSpPr>
            <a:spLocks noGrp="1"/>
          </p:cNvSpPr>
          <p:nvPr>
            <p:ph type="dt" idx="28"/>
          </p:nvPr>
        </p:nvSpPr>
        <p:spPr>
          <a:xfrm>
            <a:off x="4278960" y="0"/>
            <a:ext cx="3280680" cy="534240"/>
          </a:xfrm>
          <a:prstGeom prst="rect">
            <a:avLst/>
          </a:prstGeom>
          <a:noFill/>
          <a:ln w="0">
            <a:noFill/>
          </a:ln>
        </p:spPr>
        <p:txBody>
          <a:bodyPr lIns="0" rIns="0" tIns="0" bIns="0" anchor="t">
            <a:noAutofit/>
          </a:bodyPr>
          <a:lstStyle>
            <a:lvl1pPr indent="0" algn="r">
              <a:buNone/>
              <a:defRPr b="0" lang="en-GB" sz="1400" spc="-1" strike="noStrike">
                <a:solidFill>
                  <a:srgbClr val="000000"/>
                </a:solidFill>
                <a:latin typeface="Times New Roman"/>
              </a:defRPr>
            </a:lvl1pPr>
          </a:lstStyle>
          <a:p>
            <a:pPr indent="0" algn="r">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
        <p:nvSpPr>
          <p:cNvPr id="136" name="PlaceHolder 5"/>
          <p:cNvSpPr>
            <a:spLocks noGrp="1"/>
          </p:cNvSpPr>
          <p:nvPr>
            <p:ph type="ftr" idx="29"/>
          </p:nvPr>
        </p:nvSpPr>
        <p:spPr>
          <a:xfrm>
            <a:off x="0" y="10157400"/>
            <a:ext cx="3280680" cy="534240"/>
          </a:xfrm>
          <a:prstGeom prst="rect">
            <a:avLst/>
          </a:prstGeom>
          <a:noFill/>
          <a:ln w="0">
            <a:noFill/>
          </a:ln>
        </p:spPr>
        <p:txBody>
          <a:bodyPr lIns="0" rIns="0" tIns="0" bIns="0" anchor="b">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137" name="PlaceHolder 6"/>
          <p:cNvSpPr>
            <a:spLocks noGrp="1"/>
          </p:cNvSpPr>
          <p:nvPr>
            <p:ph type="sldNum" idx="30"/>
          </p:nvPr>
        </p:nvSpPr>
        <p:spPr>
          <a:xfrm>
            <a:off x="4278960" y="10157400"/>
            <a:ext cx="3280680" cy="534240"/>
          </a:xfrm>
          <a:prstGeom prst="rect">
            <a:avLst/>
          </a:prstGeom>
          <a:noFill/>
          <a:ln w="0">
            <a:noFill/>
          </a:ln>
        </p:spPr>
        <p:txBody>
          <a:bodyPr lIns="0" rIns="0" tIns="0" bIns="0" anchor="b">
            <a:noAutofit/>
          </a:bodyPr>
          <a:lstStyle>
            <a:lvl1pPr indent="0" algn="r">
              <a:buNone/>
              <a:defRPr b="0" lang="en-GB" sz="1400" spc="-1" strike="noStrike">
                <a:solidFill>
                  <a:srgbClr val="000000"/>
                </a:solidFill>
                <a:latin typeface="Times New Roman"/>
              </a:defRPr>
            </a:lvl1pPr>
          </a:lstStyle>
          <a:p>
            <a:pPr indent="0" algn="r">
              <a:buNone/>
            </a:pPr>
            <a:fld id="{A6BF10B9-E83E-4852-A6D5-A9BA64BA54F5}" type="slidenum">
              <a:rPr b="0" lang="en-GB" sz="1400" spc="-1" strike="noStrike">
                <a:solidFill>
                  <a:srgbClr val="000000"/>
                </a:solidFill>
                <a:latin typeface="Times New Roman"/>
              </a:rPr>
              <a:t>&lt;number&gt;</a:t>
            </a:fld>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3" name="PlaceHolder 1"/>
          <p:cNvSpPr>
            <a:spLocks noGrp="1"/>
          </p:cNvSpPr>
          <p:nvPr>
            <p:ph type="sldImg"/>
          </p:nvPr>
        </p:nvSpPr>
        <p:spPr>
          <a:xfrm>
            <a:off x="573120" y="1336680"/>
            <a:ext cx="6410880" cy="3605760"/>
          </a:xfrm>
          <a:prstGeom prst="rect">
            <a:avLst/>
          </a:prstGeom>
          <a:ln w="0">
            <a:noFill/>
          </a:ln>
        </p:spPr>
      </p:sp>
      <p:sp>
        <p:nvSpPr>
          <p:cNvPr id="274" name="PlaceHolder 2"/>
          <p:cNvSpPr>
            <a:spLocks noGrp="1"/>
          </p:cNvSpPr>
          <p:nvPr>
            <p:ph type="body"/>
          </p:nvPr>
        </p:nvSpPr>
        <p:spPr>
          <a:xfrm>
            <a:off x="755640" y="5145120"/>
            <a:ext cx="6045480" cy="4207320"/>
          </a:xfrm>
          <a:prstGeom prst="rect">
            <a:avLst/>
          </a:prstGeom>
          <a:noFill/>
          <a:ln w="0">
            <a:noFill/>
          </a:ln>
        </p:spPr>
        <p:txBody>
          <a:bodyPr lIns="91440" rIns="91440" tIns="45720" bIns="45720" anchor="t">
            <a:noAutofit/>
          </a:bodyPr>
          <a:p>
            <a:pPr marL="216000" indent="-216000">
              <a:buNone/>
            </a:pPr>
            <a:endParaRPr b="0" lang="en-GB" sz="1800" spc="-1" strike="noStrike">
              <a:solidFill>
                <a:srgbClr val="000000"/>
              </a:solidFill>
              <a:latin typeface="Arial"/>
            </a:endParaRPr>
          </a:p>
        </p:txBody>
      </p:sp>
      <p:sp>
        <p:nvSpPr>
          <p:cNvPr id="275" name="PlaceHolder 3"/>
          <p:cNvSpPr>
            <a:spLocks noGrp="1"/>
          </p:cNvSpPr>
          <p:nvPr>
            <p:ph type="sldNum" idx="36"/>
          </p:nvPr>
        </p:nvSpPr>
        <p:spPr>
          <a:xfrm>
            <a:off x="4281480" y="10155240"/>
            <a:ext cx="3273840" cy="533520"/>
          </a:xfrm>
          <a:prstGeom prst="rect">
            <a:avLst/>
          </a:prstGeom>
          <a:noFill/>
          <a:ln w="0">
            <a:noFill/>
          </a:ln>
        </p:spPr>
        <p:txBody>
          <a:bodyPr lIns="91440" rIns="91440" tIns="45720" bIns="45720" anchor="b">
            <a:noAutofit/>
          </a:bodyPr>
          <a:lstStyle>
            <a:lvl1pPr indent="0" algn="r" defTabSz="914400">
              <a:lnSpc>
                <a:spcPct val="100000"/>
              </a:lnSpc>
              <a:buNone/>
              <a:tabLst>
                <a:tab algn="l" pos="0"/>
              </a:tabLst>
              <a:defRPr b="0" lang="en-US" sz="1200" spc="-1" strike="noStrike">
                <a:solidFill>
                  <a:srgbClr val="000000"/>
                </a:solidFill>
                <a:latin typeface="Times New Roman"/>
                <a:ea typeface="+mn-ea"/>
              </a:defRPr>
            </a:lvl1pPr>
          </a:lstStyle>
          <a:p>
            <a:pPr indent="0" algn="r" defTabSz="914400">
              <a:lnSpc>
                <a:spcPct val="100000"/>
              </a:lnSpc>
              <a:buNone/>
              <a:tabLst>
                <a:tab algn="l" pos="0"/>
              </a:tabLst>
            </a:pPr>
            <a:fld id="{BB200A19-0081-4351-9E53-AD89F0B27CB9}" type="slidenum">
              <a:rPr b="0" lang="en-US" sz="1200" spc="-1" strike="noStrike">
                <a:solidFill>
                  <a:srgbClr val="000000"/>
                </a:solidFill>
                <a:latin typeface="Times New Roman"/>
                <a:ea typeface="+mn-ea"/>
              </a:rPr>
              <a:t>&lt;number&gt;</a:t>
            </a:fld>
            <a:endParaRPr b="0" lang="en-GB"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lgn="ctr">
              <a:buNone/>
            </a:pPr>
            <a:endParaRPr b="0" lang="en-GB" sz="4400" spc="-1" strike="noStrike">
              <a:solidFill>
                <a:srgbClr val="000000"/>
              </a:solidFill>
              <a:latin typeface="Arial"/>
            </a:endParaRPr>
          </a:p>
        </p:txBody>
      </p:sp>
      <p:sp>
        <p:nvSpPr>
          <p:cNvPr id="11" name="PlaceHolder 2"/>
          <p:cNvSpPr>
            <a:spLocks noGrp="1"/>
          </p:cNvSpPr>
          <p:nvPr>
            <p:ph/>
          </p:nvPr>
        </p:nvSpPr>
        <p:spPr>
          <a:xfrm>
            <a:off x="1005120" y="2646360"/>
            <a:ext cx="18090000" cy="6555600"/>
          </a:xfrm>
          <a:prstGeom prst="rect">
            <a:avLst/>
          </a:prstGeom>
          <a:noFill/>
          <a:ln w="0">
            <a:noFill/>
          </a:ln>
        </p:spPr>
        <p:txBody>
          <a:bodyPr lIns="0" rIns="0" tIns="0" bIns="0" anchor="t">
            <a:normAutofit/>
          </a:bodyPr>
          <a:p>
            <a:pPr indent="0">
              <a:spcBef>
                <a:spcPts val="1417"/>
              </a:spcBef>
              <a:buNone/>
            </a:pPr>
            <a:endParaRPr b="0" lang="en-GB"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10BAA88B-6489-45AB-9DA2-52E74BD9B04D}" type="slidenum">
              <a:t>&lt;#&gt;</a:t>
            </a:fld>
          </a:p>
        </p:txBody>
      </p:sp>
      <p:sp>
        <p:nvSpPr>
          <p:cNvPr id="6" name="PlaceHolder 5"/>
          <p:cNvSpPr>
            <a:spLocks noGrp="1"/>
          </p:cNvSpPr>
          <p:nvPr>
            <p:ph type="dt" idx="3"/>
          </p:nvPr>
        </p:nvSpPr>
        <p:spPr/>
        <p:txBody>
          <a:bodyPr/>
          <a:p>
            <a:r>
              <a:rPr lang="en-GB"/>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lgn="ctr">
              <a:buNone/>
            </a:pPr>
            <a:endParaRPr b="0" lang="en-GB" sz="4400" spc="-1" strike="noStrike">
              <a:solidFill>
                <a:srgbClr val="000000"/>
              </a:solidFill>
              <a:latin typeface="Arial"/>
            </a:endParaRPr>
          </a:p>
        </p:txBody>
      </p:sp>
      <p:sp>
        <p:nvSpPr>
          <p:cNvPr id="23" name="PlaceHolder 2"/>
          <p:cNvSpPr>
            <a:spLocks noGrp="1"/>
          </p:cNvSpPr>
          <p:nvPr>
            <p:ph/>
          </p:nvPr>
        </p:nvSpPr>
        <p:spPr>
          <a:xfrm>
            <a:off x="1005120" y="2646360"/>
            <a:ext cx="18090000" cy="6555600"/>
          </a:xfrm>
          <a:prstGeom prst="rect">
            <a:avLst/>
          </a:prstGeom>
          <a:noFill/>
          <a:ln w="0">
            <a:noFill/>
          </a:ln>
        </p:spPr>
        <p:txBody>
          <a:bodyPr lIns="0" rIns="0" tIns="0" bIns="0" anchor="t">
            <a:normAutofit/>
          </a:bodyPr>
          <a:p>
            <a:pPr indent="0">
              <a:spcBef>
                <a:spcPts val="1417"/>
              </a:spcBef>
              <a:buNone/>
            </a:pPr>
            <a:endParaRPr b="0" lang="en-GB" sz="3200" spc="-1" strike="noStrike">
              <a:solidFill>
                <a:srgbClr val="000000"/>
              </a:solidFill>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01055175-D66D-43F7-95D0-59E67EFD6FB4}" type="slidenum">
              <a:t>&lt;#&gt;</a:t>
            </a:fld>
          </a:p>
        </p:txBody>
      </p:sp>
      <p:sp>
        <p:nvSpPr>
          <p:cNvPr id="6" name="PlaceHolder 5"/>
          <p:cNvSpPr>
            <a:spLocks noGrp="1"/>
          </p:cNvSpPr>
          <p:nvPr>
            <p:ph type="dt" idx="6"/>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1_Title and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lgn="ctr">
              <a:buNone/>
            </a:pPr>
            <a:endParaRPr b="0" lang="en-GB" sz="4400" spc="-1" strike="noStrike">
              <a:solidFill>
                <a:srgbClr val="000000"/>
              </a:solidFill>
              <a:latin typeface="Arial"/>
            </a:endParaRPr>
          </a:p>
        </p:txBody>
      </p:sp>
      <p:sp>
        <p:nvSpPr>
          <p:cNvPr id="35" name="PlaceHolder 2"/>
          <p:cNvSpPr>
            <a:spLocks noGrp="1"/>
          </p:cNvSpPr>
          <p:nvPr>
            <p:ph/>
          </p:nvPr>
        </p:nvSpPr>
        <p:spPr>
          <a:xfrm>
            <a:off x="1005120" y="2646360"/>
            <a:ext cx="18090000" cy="6555600"/>
          </a:xfrm>
          <a:prstGeom prst="rect">
            <a:avLst/>
          </a:prstGeom>
          <a:noFill/>
          <a:ln w="0">
            <a:noFill/>
          </a:ln>
        </p:spPr>
        <p:txBody>
          <a:bodyPr lIns="0" rIns="0" tIns="0" bIns="0" anchor="t">
            <a:normAutofit/>
          </a:bodyPr>
          <a:p>
            <a:pPr indent="0">
              <a:spcBef>
                <a:spcPts val="1417"/>
              </a:spcBef>
              <a:buNone/>
            </a:pPr>
            <a:endParaRPr b="0" lang="en-GB" sz="3200" spc="-1" strike="noStrike">
              <a:solidFill>
                <a:srgbClr val="000000"/>
              </a:solidFill>
              <a:latin typeface="Arial"/>
            </a:endParaRPr>
          </a:p>
        </p:txBody>
      </p:sp>
      <p:sp>
        <p:nvSpPr>
          <p:cNvPr id="4" name="PlaceHolder 3"/>
          <p:cNvSpPr>
            <a:spLocks noGrp="1"/>
          </p:cNvSpPr>
          <p:nvPr>
            <p:ph type="ftr" idx="7"/>
          </p:nvPr>
        </p:nvSpPr>
        <p:spPr/>
        <p:txBody>
          <a:bodyPr/>
          <a:p>
            <a:r>
              <a:t>Footer</a:t>
            </a:r>
          </a:p>
        </p:txBody>
      </p:sp>
      <p:sp>
        <p:nvSpPr>
          <p:cNvPr id="5" name="PlaceHolder 4"/>
          <p:cNvSpPr>
            <a:spLocks noGrp="1"/>
          </p:cNvSpPr>
          <p:nvPr>
            <p:ph type="sldNum" idx="8"/>
          </p:nvPr>
        </p:nvSpPr>
        <p:spPr/>
        <p:txBody>
          <a:bodyPr/>
          <a:p>
            <a:fld id="{F894B5AD-5FD1-4575-BFD8-3B7021CFE84A}" type="slidenum">
              <a:t>&lt;#&gt;</a:t>
            </a:fld>
          </a:p>
        </p:txBody>
      </p:sp>
      <p:sp>
        <p:nvSpPr>
          <p:cNvPr id="6" name="PlaceHolder 5"/>
          <p:cNvSpPr>
            <a:spLocks noGrp="1"/>
          </p:cNvSpPr>
          <p:nvPr>
            <p:ph type="dt" idx="9"/>
          </p:nvPr>
        </p:nvSpPr>
        <p:spPr/>
        <p:txBody>
          <a:bodyPr/>
          <a:p>
            <a:r>
              <a:rPr lang="en-GB"/>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wo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lgn="ctr">
              <a:buNone/>
            </a:pPr>
            <a:endParaRPr b="0" lang="en-GB" sz="4400" spc="-1" strike="noStrike">
              <a:solidFill>
                <a:srgbClr val="000000"/>
              </a:solidFill>
              <a:latin typeface="Arial"/>
            </a:endParaRPr>
          </a:p>
        </p:txBody>
      </p:sp>
      <p:sp>
        <p:nvSpPr>
          <p:cNvPr id="47" name="PlaceHolder 2"/>
          <p:cNvSpPr>
            <a:spLocks noGrp="1"/>
          </p:cNvSpPr>
          <p:nvPr>
            <p:ph/>
          </p:nvPr>
        </p:nvSpPr>
        <p:spPr>
          <a:xfrm>
            <a:off x="1005120" y="2646360"/>
            <a:ext cx="18090000" cy="6555600"/>
          </a:xfrm>
          <a:prstGeom prst="rect">
            <a:avLst/>
          </a:prstGeom>
          <a:noFill/>
          <a:ln w="0">
            <a:noFill/>
          </a:ln>
        </p:spPr>
        <p:txBody>
          <a:bodyPr lIns="0" rIns="0" tIns="0" bIns="0" anchor="t">
            <a:normAutofit/>
          </a:bodyPr>
          <a:p>
            <a:pPr indent="0">
              <a:spcBef>
                <a:spcPts val="1417"/>
              </a:spcBef>
              <a:buNone/>
            </a:pPr>
            <a:endParaRPr b="0" lang="en-GB" sz="3200" spc="-1" strike="noStrike">
              <a:solidFill>
                <a:srgbClr val="000000"/>
              </a:solidFill>
              <a:latin typeface="Arial"/>
            </a:endParaRPr>
          </a:p>
        </p:txBody>
      </p:sp>
      <p:sp>
        <p:nvSpPr>
          <p:cNvPr id="4" name="PlaceHolder 3"/>
          <p:cNvSpPr>
            <a:spLocks noGrp="1"/>
          </p:cNvSpPr>
          <p:nvPr>
            <p:ph type="ftr" idx="10"/>
          </p:nvPr>
        </p:nvSpPr>
        <p:spPr/>
        <p:txBody>
          <a:bodyPr/>
          <a:p>
            <a:r>
              <a:t>Footer</a:t>
            </a:r>
          </a:p>
        </p:txBody>
      </p:sp>
      <p:sp>
        <p:nvSpPr>
          <p:cNvPr id="5" name="PlaceHolder 4"/>
          <p:cNvSpPr>
            <a:spLocks noGrp="1"/>
          </p:cNvSpPr>
          <p:nvPr>
            <p:ph type="sldNum" idx="11"/>
          </p:nvPr>
        </p:nvSpPr>
        <p:spPr/>
        <p:txBody>
          <a:bodyPr/>
          <a:p>
            <a:fld id="{E0AC39B9-F82A-4A25-AC0F-A6A61FC19517}" type="slidenum">
              <a:t>&lt;#&gt;</a:t>
            </a:fld>
          </a:p>
        </p:txBody>
      </p:sp>
      <p:sp>
        <p:nvSpPr>
          <p:cNvPr id="6" name="PlaceHolder 5"/>
          <p:cNvSpPr>
            <a:spLocks noGrp="1"/>
          </p:cNvSpPr>
          <p:nvPr>
            <p:ph type="dt" idx="12"/>
          </p:nvPr>
        </p:nvSpPr>
        <p:spPr/>
        <p:txBody>
          <a:bodyPr/>
          <a:p>
            <a:r>
              <a:rPr lang="en-GB"/>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1_Two Content">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p>
            <a:r>
              <a:t>Footer</a:t>
            </a:r>
          </a:p>
        </p:txBody>
      </p:sp>
      <p:sp>
        <p:nvSpPr>
          <p:cNvPr id="3" name="PlaceHolder 2"/>
          <p:cNvSpPr>
            <a:spLocks noGrp="1"/>
          </p:cNvSpPr>
          <p:nvPr>
            <p:ph type="sldNum" idx="14"/>
          </p:nvPr>
        </p:nvSpPr>
        <p:spPr/>
        <p:txBody>
          <a:bodyPr/>
          <a:p>
            <a:fld id="{F1C736AF-D099-4CD9-960B-931551C5269F}" type="slidenum">
              <a:t>&lt;#&gt;</a:t>
            </a:fld>
          </a:p>
        </p:txBody>
      </p:sp>
      <p:sp>
        <p:nvSpPr>
          <p:cNvPr id="4" name="PlaceHolder 3"/>
          <p:cNvSpPr>
            <a:spLocks noGrp="1"/>
          </p:cNvSpPr>
          <p:nvPr>
            <p:ph type="dt" idx="15"/>
          </p:nvPr>
        </p:nvSpPr>
        <p:spPr/>
        <p:txBody>
          <a:bodyPr/>
          <a:p>
            <a:r>
              <a:rPr lang="en-GB"/>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lgn="ctr">
              <a:buNone/>
            </a:pPr>
            <a:endParaRPr b="0" lang="en-GB" sz="4400" spc="-1" strike="noStrike">
              <a:solidFill>
                <a:srgbClr val="000000"/>
              </a:solidFill>
              <a:latin typeface="Arial"/>
            </a:endParaRPr>
          </a:p>
        </p:txBody>
      </p:sp>
      <p:sp>
        <p:nvSpPr>
          <p:cNvPr id="95" name="PlaceHolder 2"/>
          <p:cNvSpPr>
            <a:spLocks noGrp="1"/>
          </p:cNvSpPr>
          <p:nvPr>
            <p:ph/>
          </p:nvPr>
        </p:nvSpPr>
        <p:spPr>
          <a:xfrm>
            <a:off x="1005120" y="2646360"/>
            <a:ext cx="18090000" cy="6555600"/>
          </a:xfrm>
          <a:prstGeom prst="rect">
            <a:avLst/>
          </a:prstGeom>
          <a:noFill/>
          <a:ln w="0">
            <a:noFill/>
          </a:ln>
        </p:spPr>
        <p:txBody>
          <a:bodyPr lIns="0" rIns="0" tIns="0" bIns="0" anchor="t">
            <a:normAutofit/>
          </a:bodyPr>
          <a:p>
            <a:pPr indent="0">
              <a:spcBef>
                <a:spcPts val="1417"/>
              </a:spcBef>
              <a:buNone/>
            </a:pPr>
            <a:endParaRPr b="0" lang="en-GB" sz="3200" spc="-1" strike="noStrike">
              <a:solidFill>
                <a:srgbClr val="000000"/>
              </a:solidFill>
              <a:latin typeface="Arial"/>
            </a:endParaRPr>
          </a:p>
        </p:txBody>
      </p:sp>
      <p:sp>
        <p:nvSpPr>
          <p:cNvPr id="4" name="PlaceHolder 3"/>
          <p:cNvSpPr>
            <a:spLocks noGrp="1"/>
          </p:cNvSpPr>
          <p:nvPr>
            <p:ph type="ftr" idx="16"/>
          </p:nvPr>
        </p:nvSpPr>
        <p:spPr/>
        <p:txBody>
          <a:bodyPr/>
          <a:p>
            <a:r>
              <a:t>Footer</a:t>
            </a:r>
          </a:p>
        </p:txBody>
      </p:sp>
      <p:sp>
        <p:nvSpPr>
          <p:cNvPr id="5" name="PlaceHolder 4"/>
          <p:cNvSpPr>
            <a:spLocks noGrp="1"/>
          </p:cNvSpPr>
          <p:nvPr>
            <p:ph type="sldNum" idx="17"/>
          </p:nvPr>
        </p:nvSpPr>
        <p:spPr/>
        <p:txBody>
          <a:bodyPr/>
          <a:p>
            <a:fld id="{055EE824-9856-4143-9D00-BCDB46FC7B4C}" type="slidenum">
              <a:t>&lt;#&gt;</a:t>
            </a:fld>
          </a:p>
        </p:txBody>
      </p:sp>
      <p:sp>
        <p:nvSpPr>
          <p:cNvPr id="6" name="PlaceHolder 5"/>
          <p:cNvSpPr>
            <a:spLocks noGrp="1"/>
          </p:cNvSpPr>
          <p:nvPr>
            <p:ph type="dt" idx="18"/>
          </p:nvPr>
        </p:nvSpPr>
        <p:spPr/>
        <p:txBody>
          <a:bodyPr/>
          <a:p>
            <a:r>
              <a:rPr lang="en-GB"/>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Blank">
    <p:spTree>
      <p:nvGrpSpPr>
        <p:cNvPr id="1" name=""/>
        <p:cNvGrpSpPr/>
        <p:nvPr/>
      </p:nvGrpSpPr>
      <p:grpSpPr>
        <a:xfrm>
          <a:off x="0" y="0"/>
          <a:ext cx="0" cy="0"/>
          <a:chOff x="0" y="0"/>
          <a:chExt cx="0" cy="0"/>
        </a:xfrm>
      </p:grpSpPr>
      <p:sp>
        <p:nvSpPr>
          <p:cNvPr id="106"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lgn="ctr">
              <a:buNone/>
            </a:pPr>
            <a:endParaRPr b="0" lang="en-GB" sz="4400" spc="-1" strike="noStrike">
              <a:solidFill>
                <a:srgbClr val="000000"/>
              </a:solidFill>
              <a:latin typeface="Arial"/>
            </a:endParaRPr>
          </a:p>
        </p:txBody>
      </p:sp>
      <p:sp>
        <p:nvSpPr>
          <p:cNvPr id="107" name="PlaceHolder 2"/>
          <p:cNvSpPr>
            <a:spLocks noGrp="1"/>
          </p:cNvSpPr>
          <p:nvPr>
            <p:ph/>
          </p:nvPr>
        </p:nvSpPr>
        <p:spPr>
          <a:xfrm>
            <a:off x="1005120" y="2646360"/>
            <a:ext cx="18090000" cy="6555600"/>
          </a:xfrm>
          <a:prstGeom prst="rect">
            <a:avLst/>
          </a:prstGeom>
          <a:noFill/>
          <a:ln w="0">
            <a:noFill/>
          </a:ln>
        </p:spPr>
        <p:txBody>
          <a:bodyPr lIns="0" rIns="0" tIns="0" bIns="0" anchor="t">
            <a:normAutofit/>
          </a:bodyPr>
          <a:p>
            <a:pPr indent="0">
              <a:spcBef>
                <a:spcPts val="1417"/>
              </a:spcBef>
              <a:buNone/>
            </a:pPr>
            <a:endParaRPr b="0" lang="en-GB" sz="3200" spc="-1" strike="noStrike">
              <a:solidFill>
                <a:srgbClr val="000000"/>
              </a:solidFill>
              <a:latin typeface="Arial"/>
            </a:endParaRPr>
          </a:p>
        </p:txBody>
      </p:sp>
      <p:sp>
        <p:nvSpPr>
          <p:cNvPr id="4" name="PlaceHolder 3"/>
          <p:cNvSpPr>
            <a:spLocks noGrp="1"/>
          </p:cNvSpPr>
          <p:nvPr>
            <p:ph type="ftr" idx="19"/>
          </p:nvPr>
        </p:nvSpPr>
        <p:spPr/>
        <p:txBody>
          <a:bodyPr/>
          <a:p>
            <a:r>
              <a:t>Footer</a:t>
            </a:r>
          </a:p>
        </p:txBody>
      </p:sp>
      <p:sp>
        <p:nvSpPr>
          <p:cNvPr id="5" name="PlaceHolder 4"/>
          <p:cNvSpPr>
            <a:spLocks noGrp="1"/>
          </p:cNvSpPr>
          <p:nvPr>
            <p:ph type="sldNum" idx="20"/>
          </p:nvPr>
        </p:nvSpPr>
        <p:spPr/>
        <p:txBody>
          <a:bodyPr/>
          <a:p>
            <a:fld id="{6F0B7B43-2488-4F19-AA9B-25F8A55E863E}" type="slidenum">
              <a:t>&lt;#&gt;</a:t>
            </a:fld>
          </a:p>
        </p:txBody>
      </p:sp>
      <p:sp>
        <p:nvSpPr>
          <p:cNvPr id="6" name="PlaceHolder 5"/>
          <p:cNvSpPr>
            <a:spLocks noGrp="1"/>
          </p:cNvSpPr>
          <p:nvPr>
            <p:ph type="dt" idx="21"/>
          </p:nvPr>
        </p:nvSpPr>
        <p:spPr/>
        <p:txBody>
          <a:bodyPr/>
          <a:p>
            <a:r>
              <a:rPr lang="en-GB"/>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_">
    <p:spTree>
      <p:nvGrpSpPr>
        <p:cNvPr id="1" name=""/>
        <p:cNvGrpSpPr/>
        <p:nvPr/>
      </p:nvGrpSpPr>
      <p:grpSpPr>
        <a:xfrm>
          <a:off x="0" y="0"/>
          <a:ext cx="0" cy="0"/>
          <a:chOff x="0" y="0"/>
          <a:chExt cx="0" cy="0"/>
        </a:xfrm>
      </p:grpSpPr>
      <p:sp>
        <p:nvSpPr>
          <p:cNvPr id="118"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lgn="ctr">
              <a:buNone/>
            </a:pPr>
            <a:endParaRPr b="0" lang="en-GB" sz="4400" spc="-1" strike="noStrike">
              <a:solidFill>
                <a:srgbClr val="000000"/>
              </a:solidFill>
              <a:latin typeface="Arial"/>
            </a:endParaRPr>
          </a:p>
        </p:txBody>
      </p:sp>
      <p:sp>
        <p:nvSpPr>
          <p:cNvPr id="119" name="PlaceHolder 2"/>
          <p:cNvSpPr>
            <a:spLocks noGrp="1"/>
          </p:cNvSpPr>
          <p:nvPr>
            <p:ph/>
          </p:nvPr>
        </p:nvSpPr>
        <p:spPr>
          <a:xfrm>
            <a:off x="1005120" y="2646360"/>
            <a:ext cx="18090000" cy="6555600"/>
          </a:xfrm>
          <a:prstGeom prst="rect">
            <a:avLst/>
          </a:prstGeom>
          <a:noFill/>
          <a:ln w="0">
            <a:noFill/>
          </a:ln>
        </p:spPr>
        <p:txBody>
          <a:bodyPr lIns="0" rIns="0" tIns="0" bIns="0" anchor="t">
            <a:normAutofit/>
          </a:bodyPr>
          <a:p>
            <a:pPr indent="0">
              <a:spcBef>
                <a:spcPts val="1417"/>
              </a:spcBef>
              <a:buNone/>
            </a:pPr>
            <a:endParaRPr b="0" lang="en-GB" sz="3200" spc="-1" strike="noStrike">
              <a:solidFill>
                <a:srgbClr val="000000"/>
              </a:solidFill>
              <a:latin typeface="Arial"/>
            </a:endParaRPr>
          </a:p>
        </p:txBody>
      </p:sp>
      <p:sp>
        <p:nvSpPr>
          <p:cNvPr id="4" name="PlaceHolder 3"/>
          <p:cNvSpPr>
            <a:spLocks noGrp="1"/>
          </p:cNvSpPr>
          <p:nvPr>
            <p:ph type="ftr" idx="22"/>
          </p:nvPr>
        </p:nvSpPr>
        <p:spPr/>
        <p:txBody>
          <a:bodyPr/>
          <a:p>
            <a:r>
              <a:t>Footer</a:t>
            </a:r>
          </a:p>
        </p:txBody>
      </p:sp>
      <p:sp>
        <p:nvSpPr>
          <p:cNvPr id="5" name="PlaceHolder 4"/>
          <p:cNvSpPr>
            <a:spLocks noGrp="1"/>
          </p:cNvSpPr>
          <p:nvPr>
            <p:ph type="sldNum" idx="23"/>
          </p:nvPr>
        </p:nvSpPr>
        <p:spPr/>
        <p:txBody>
          <a:bodyPr/>
          <a:p>
            <a:fld id="{C3597054-310A-4E2B-AAC5-F123422CA515}" type="slidenum">
              <a:t>&lt;#&gt;</a:t>
            </a:fld>
          </a:p>
        </p:txBody>
      </p:sp>
      <p:sp>
        <p:nvSpPr>
          <p:cNvPr id="6" name="PlaceHolder 5"/>
          <p:cNvSpPr>
            <a:spLocks noGrp="1"/>
          </p:cNvSpPr>
          <p:nvPr>
            <p:ph type="dt" idx="24"/>
          </p:nvPr>
        </p:nvSpPr>
        <p:spPr/>
        <p:txBody>
          <a:bodyPr/>
          <a:p>
            <a:r>
              <a:rPr lang="en-GB"/>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__">
    <p:spTree>
      <p:nvGrpSpPr>
        <p:cNvPr id="1" name=""/>
        <p:cNvGrpSpPr/>
        <p:nvPr/>
      </p:nvGrpSpPr>
      <p:grpSpPr>
        <a:xfrm>
          <a:off x="0" y="0"/>
          <a:ext cx="0" cy="0"/>
          <a:chOff x="0" y="0"/>
          <a:chExt cx="0" cy="0"/>
        </a:xfrm>
      </p:grpSpPr>
      <p:sp>
        <p:nvSpPr>
          <p:cNvPr id="130"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lgn="ctr">
              <a:buNone/>
            </a:pPr>
            <a:endParaRPr b="0" lang="en-GB" sz="4400" spc="-1" strike="noStrike">
              <a:solidFill>
                <a:srgbClr val="000000"/>
              </a:solidFill>
              <a:latin typeface="Arial"/>
            </a:endParaRPr>
          </a:p>
        </p:txBody>
      </p:sp>
      <p:sp>
        <p:nvSpPr>
          <p:cNvPr id="131" name="PlaceHolder 2"/>
          <p:cNvSpPr>
            <a:spLocks noGrp="1"/>
          </p:cNvSpPr>
          <p:nvPr>
            <p:ph/>
          </p:nvPr>
        </p:nvSpPr>
        <p:spPr>
          <a:xfrm>
            <a:off x="1005120" y="2646360"/>
            <a:ext cx="18090000" cy="6555600"/>
          </a:xfrm>
          <a:prstGeom prst="rect">
            <a:avLst/>
          </a:prstGeom>
          <a:noFill/>
          <a:ln w="0">
            <a:noFill/>
          </a:ln>
        </p:spPr>
        <p:txBody>
          <a:bodyPr lIns="0" rIns="0" tIns="0" bIns="0" anchor="t">
            <a:normAutofit/>
          </a:bodyPr>
          <a:p>
            <a:pPr indent="0">
              <a:spcBef>
                <a:spcPts val="1417"/>
              </a:spcBef>
              <a:buNone/>
            </a:pPr>
            <a:endParaRPr b="0" lang="en-GB" sz="3200" spc="-1" strike="noStrike">
              <a:solidFill>
                <a:srgbClr val="000000"/>
              </a:solidFill>
              <a:latin typeface="Arial"/>
            </a:endParaRPr>
          </a:p>
        </p:txBody>
      </p:sp>
      <p:sp>
        <p:nvSpPr>
          <p:cNvPr id="4" name="PlaceHolder 3"/>
          <p:cNvSpPr>
            <a:spLocks noGrp="1"/>
          </p:cNvSpPr>
          <p:nvPr>
            <p:ph type="ftr" idx="25"/>
          </p:nvPr>
        </p:nvSpPr>
        <p:spPr/>
        <p:txBody>
          <a:bodyPr/>
          <a:p>
            <a:r>
              <a:t>Footer</a:t>
            </a:r>
          </a:p>
        </p:txBody>
      </p:sp>
      <p:sp>
        <p:nvSpPr>
          <p:cNvPr id="5" name="PlaceHolder 4"/>
          <p:cNvSpPr>
            <a:spLocks noGrp="1"/>
          </p:cNvSpPr>
          <p:nvPr>
            <p:ph type="sldNum" idx="26"/>
          </p:nvPr>
        </p:nvSpPr>
        <p:spPr/>
        <p:txBody>
          <a:bodyPr/>
          <a:p>
            <a:fld id="{72C333EF-0F23-4F60-9D9C-D43FBD38AF38}" type="slidenum">
              <a:t>&lt;#&gt;</a:t>
            </a:fld>
          </a:p>
        </p:txBody>
      </p:sp>
      <p:sp>
        <p:nvSpPr>
          <p:cNvPr id="6" name="PlaceHolder 5"/>
          <p:cNvSpPr>
            <a:spLocks noGrp="1"/>
          </p:cNvSpPr>
          <p:nvPr>
            <p:ph type="dt" idx="27"/>
          </p:nvPr>
        </p:nvSpPr>
        <p:spPr/>
        <p:txBody>
          <a:bodyPr/>
          <a:p>
            <a:r>
              <a:rPr lang="en-GB"/>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5" Type="http://schemas.openxmlformats.org/officeDocument/2006/relationships/image" Target="../media/image14.png"/><Relationship Id="rId16" Type="http://schemas.openxmlformats.org/officeDocument/2006/relationships/image" Target="../media/image15.png"/><Relationship Id="rId17" Type="http://schemas.openxmlformats.org/officeDocument/2006/relationships/image" Target="../media/image16.png"/><Relationship Id="rId18" Type="http://schemas.openxmlformats.org/officeDocument/2006/relationships/image" Target="../media/image17.png"/><Relationship Id="rId19" Type="http://schemas.openxmlformats.org/officeDocument/2006/relationships/image" Target="../media/image18.png"/><Relationship Id="rId20" Type="http://schemas.openxmlformats.org/officeDocument/2006/relationships/image" Target="../media/image19.png"/><Relationship Id="rId21" Type="http://schemas.openxmlformats.org/officeDocument/2006/relationships/image" Target="../media/image20.png"/><Relationship Id="rId22" Type="http://schemas.openxmlformats.org/officeDocument/2006/relationships/image" Target="../media/image21.png"/><Relationship Id="rId23" Type="http://schemas.openxmlformats.org/officeDocument/2006/relationships/image" Target="../media/image22.png"/><Relationship Id="rId24"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0" name="bg object 16"/>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sp>
        <p:nvSpPr>
          <p:cNvPr id="1" name="bg object 17"/>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2" name="bg object 18" descr=""/>
          <p:cNvPicPr/>
          <p:nvPr/>
        </p:nvPicPr>
        <p:blipFill>
          <a:blip r:embed="rId2"/>
          <a:stretch/>
        </p:blipFill>
        <p:spPr>
          <a:xfrm>
            <a:off x="0" y="0"/>
            <a:ext cx="20100600" cy="1106280"/>
          </a:xfrm>
          <a:prstGeom prst="rect">
            <a:avLst/>
          </a:prstGeom>
          <a:ln w="0">
            <a:noFill/>
          </a:ln>
        </p:spPr>
      </p:pic>
      <p:pic>
        <p:nvPicPr>
          <p:cNvPr id="3" name="bg object 19" descr=""/>
          <p:cNvPicPr/>
          <p:nvPr/>
        </p:nvPicPr>
        <p:blipFill>
          <a:blip r:embed="rId3"/>
          <a:stretch/>
        </p:blipFill>
        <p:spPr>
          <a:xfrm>
            <a:off x="785160" y="247320"/>
            <a:ext cx="1086120" cy="611280"/>
          </a:xfrm>
          <a:prstGeom prst="rect">
            <a:avLst/>
          </a:prstGeom>
          <a:ln w="0">
            <a:noFill/>
          </a:ln>
        </p:spPr>
      </p:pic>
      <p:pic>
        <p:nvPicPr>
          <p:cNvPr id="4" name="bg object 20" descr=""/>
          <p:cNvPicPr/>
          <p:nvPr/>
        </p:nvPicPr>
        <p:blipFill>
          <a:blip r:embed="rId4"/>
          <a:stretch/>
        </p:blipFill>
        <p:spPr>
          <a:xfrm>
            <a:off x="1958760" y="315000"/>
            <a:ext cx="968400" cy="506160"/>
          </a:xfrm>
          <a:prstGeom prst="rect">
            <a:avLst/>
          </a:prstGeom>
          <a:ln w="0">
            <a:noFill/>
          </a:ln>
        </p:spPr>
      </p:pic>
      <p:sp>
        <p:nvSpPr>
          <p:cNvPr id="5"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buNone/>
            </a:pPr>
            <a:r>
              <a:rPr b="0" lang="en-GB" sz="1800" spc="-1" strike="noStrike">
                <a:solidFill>
                  <a:srgbClr val="000000"/>
                </a:solidFill>
                <a:latin typeface="Arial"/>
              </a:rPr>
              <a:t>Click to edit the title text format</a:t>
            </a:r>
            <a:endParaRPr b="0" lang="en-GB" sz="1800" spc="-1" strike="noStrike">
              <a:solidFill>
                <a:srgbClr val="000000"/>
              </a:solidFill>
              <a:latin typeface="Arial"/>
            </a:endParaRPr>
          </a:p>
        </p:txBody>
      </p:sp>
      <p:sp>
        <p:nvSpPr>
          <p:cNvPr id="6" name="PlaceHolder 2"/>
          <p:cNvSpPr>
            <a:spLocks noGrp="1"/>
          </p:cNvSpPr>
          <p:nvPr>
            <p:ph type="body"/>
          </p:nvPr>
        </p:nvSpPr>
        <p:spPr>
          <a:xfrm>
            <a:off x="1005120" y="2646360"/>
            <a:ext cx="18090000" cy="655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1800" spc="-1" strike="noStrike">
                <a:solidFill>
                  <a:srgbClr val="000000"/>
                </a:solidFill>
                <a:latin typeface="Arial"/>
              </a:rPr>
              <a:t>Click to edit the outline text format</a:t>
            </a:r>
            <a:endParaRPr b="0" lang="en-GB"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latin typeface="Arial"/>
              </a:rPr>
              <a:t>Second Outline Level</a:t>
            </a:r>
            <a:endParaRPr b="0" lang="en-GB"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latin typeface="Arial"/>
              </a:rPr>
              <a:t>Third Outline Level</a:t>
            </a:r>
            <a:endParaRPr b="0" lang="en-GB"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latin typeface="Arial"/>
              </a:rPr>
              <a:t>Fourth Outline Level</a:t>
            </a:r>
            <a:endParaRPr b="0" lang="en-GB"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latin typeface="Arial"/>
              </a:rPr>
              <a:t>Fifth Outline Level</a:t>
            </a:r>
            <a:endParaRPr b="0" lang="en-GB"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latin typeface="Arial"/>
              </a:rPr>
              <a:t>Sixth Outline Level</a:t>
            </a:r>
            <a:endParaRPr b="0" lang="en-GB"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latin typeface="Arial"/>
              </a:rPr>
              <a:t>Seventh Outline Level</a:t>
            </a:r>
            <a:endParaRPr b="0" lang="en-GB" sz="1800" spc="-1" strike="noStrike">
              <a:solidFill>
                <a:srgbClr val="000000"/>
              </a:solidFill>
              <a:latin typeface="Arial"/>
            </a:endParaRPr>
          </a:p>
        </p:txBody>
      </p:sp>
      <p:sp>
        <p:nvSpPr>
          <p:cNvPr id="7" name="PlaceHolder 3"/>
          <p:cNvSpPr>
            <a:spLocks noGrp="1"/>
          </p:cNvSpPr>
          <p:nvPr>
            <p:ph type="ftr" idx="1"/>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8" name="PlaceHolder 4"/>
          <p:cNvSpPr>
            <a:spLocks noGrp="1"/>
          </p:cNvSpPr>
          <p:nvPr>
            <p:ph type="sldNum" idx="2"/>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CD4B4E8C-736B-43EC-A738-0CCDCBB1F043}"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9" name="PlaceHolder 5"/>
          <p:cNvSpPr>
            <a:spLocks noGrp="1"/>
          </p:cNvSpPr>
          <p:nvPr>
            <p:ph type="dt" idx="3"/>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49" r:id="rId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2" name="bg object 16"/>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sp>
        <p:nvSpPr>
          <p:cNvPr id="13" name="bg object 17"/>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14" name="bg object 18" descr=""/>
          <p:cNvPicPr/>
          <p:nvPr/>
        </p:nvPicPr>
        <p:blipFill>
          <a:blip r:embed="rId2"/>
          <a:stretch/>
        </p:blipFill>
        <p:spPr>
          <a:xfrm>
            <a:off x="0" y="0"/>
            <a:ext cx="20100600" cy="1106280"/>
          </a:xfrm>
          <a:prstGeom prst="rect">
            <a:avLst/>
          </a:prstGeom>
          <a:ln w="0">
            <a:noFill/>
          </a:ln>
        </p:spPr>
      </p:pic>
      <p:pic>
        <p:nvPicPr>
          <p:cNvPr id="15" name="bg object 19" descr=""/>
          <p:cNvPicPr/>
          <p:nvPr/>
        </p:nvPicPr>
        <p:blipFill>
          <a:blip r:embed="rId3"/>
          <a:stretch/>
        </p:blipFill>
        <p:spPr>
          <a:xfrm>
            <a:off x="785160" y="247320"/>
            <a:ext cx="1086120" cy="611280"/>
          </a:xfrm>
          <a:prstGeom prst="rect">
            <a:avLst/>
          </a:prstGeom>
          <a:ln w="0">
            <a:noFill/>
          </a:ln>
        </p:spPr>
      </p:pic>
      <p:pic>
        <p:nvPicPr>
          <p:cNvPr id="16" name="bg object 20" descr=""/>
          <p:cNvPicPr/>
          <p:nvPr/>
        </p:nvPicPr>
        <p:blipFill>
          <a:blip r:embed="rId4"/>
          <a:stretch/>
        </p:blipFill>
        <p:spPr>
          <a:xfrm>
            <a:off x="1958760" y="315000"/>
            <a:ext cx="968400" cy="506160"/>
          </a:xfrm>
          <a:prstGeom prst="rect">
            <a:avLst/>
          </a:prstGeom>
          <a:ln w="0">
            <a:noFill/>
          </a:ln>
        </p:spPr>
      </p:pic>
      <p:sp>
        <p:nvSpPr>
          <p:cNvPr id="17"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buNone/>
            </a:pPr>
            <a:r>
              <a:rPr b="0" lang="en-GB" sz="1800" spc="-1" strike="noStrike">
                <a:solidFill>
                  <a:srgbClr val="000000"/>
                </a:solidFill>
                <a:latin typeface="Arial"/>
              </a:rPr>
              <a:t>Click to edit the title text format</a:t>
            </a:r>
            <a:endParaRPr b="0" lang="en-GB" sz="1800" spc="-1" strike="noStrike">
              <a:solidFill>
                <a:srgbClr val="000000"/>
              </a:solidFill>
              <a:latin typeface="Arial"/>
            </a:endParaRPr>
          </a:p>
        </p:txBody>
      </p:sp>
      <p:sp>
        <p:nvSpPr>
          <p:cNvPr id="18" name="PlaceHolder 2"/>
          <p:cNvSpPr>
            <a:spLocks noGrp="1"/>
          </p:cNvSpPr>
          <p:nvPr>
            <p:ph type="body"/>
          </p:nvPr>
        </p:nvSpPr>
        <p:spPr>
          <a:xfrm>
            <a:off x="1005120" y="2646360"/>
            <a:ext cx="18090000" cy="655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1800" spc="-1" strike="noStrike">
                <a:solidFill>
                  <a:srgbClr val="000000"/>
                </a:solidFill>
                <a:latin typeface="Arial"/>
              </a:rPr>
              <a:t>Click to edit the outline text format</a:t>
            </a:r>
            <a:endParaRPr b="0" lang="en-GB"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latin typeface="Arial"/>
              </a:rPr>
              <a:t>Second Outline Level</a:t>
            </a:r>
            <a:endParaRPr b="0" lang="en-GB"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latin typeface="Arial"/>
              </a:rPr>
              <a:t>Third Outline Level</a:t>
            </a:r>
            <a:endParaRPr b="0" lang="en-GB"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latin typeface="Arial"/>
              </a:rPr>
              <a:t>Fourth Outline Level</a:t>
            </a:r>
            <a:endParaRPr b="0" lang="en-GB"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latin typeface="Arial"/>
              </a:rPr>
              <a:t>Fifth Outline Level</a:t>
            </a:r>
            <a:endParaRPr b="0" lang="en-GB"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latin typeface="Arial"/>
              </a:rPr>
              <a:t>Sixth Outline Level</a:t>
            </a:r>
            <a:endParaRPr b="0" lang="en-GB"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latin typeface="Arial"/>
              </a:rPr>
              <a:t>Seventh Outline Level</a:t>
            </a:r>
            <a:endParaRPr b="0" lang="en-GB" sz="1800" spc="-1" strike="noStrike">
              <a:solidFill>
                <a:srgbClr val="000000"/>
              </a:solidFill>
              <a:latin typeface="Arial"/>
            </a:endParaRPr>
          </a:p>
        </p:txBody>
      </p:sp>
      <p:sp>
        <p:nvSpPr>
          <p:cNvPr id="19" name="PlaceHolder 3"/>
          <p:cNvSpPr>
            <a:spLocks noGrp="1"/>
          </p:cNvSpPr>
          <p:nvPr>
            <p:ph type="ftr" idx="4"/>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20" name="PlaceHolder 4"/>
          <p:cNvSpPr>
            <a:spLocks noGrp="1"/>
          </p:cNvSpPr>
          <p:nvPr>
            <p:ph type="sldNum" idx="5"/>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913A274A-B422-4890-8407-A53D76FCE373}"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21" name="PlaceHolder 5"/>
          <p:cNvSpPr>
            <a:spLocks noGrp="1"/>
          </p:cNvSpPr>
          <p:nvPr>
            <p:ph type="dt" idx="6"/>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24" name="bg object 16"/>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sp>
        <p:nvSpPr>
          <p:cNvPr id="25" name="bg object 17"/>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26" name="bg object 18" descr=""/>
          <p:cNvPicPr/>
          <p:nvPr/>
        </p:nvPicPr>
        <p:blipFill>
          <a:blip r:embed="rId2"/>
          <a:stretch/>
        </p:blipFill>
        <p:spPr>
          <a:xfrm>
            <a:off x="0" y="0"/>
            <a:ext cx="20100600" cy="1106280"/>
          </a:xfrm>
          <a:prstGeom prst="rect">
            <a:avLst/>
          </a:prstGeom>
          <a:ln w="0">
            <a:noFill/>
          </a:ln>
        </p:spPr>
      </p:pic>
      <p:pic>
        <p:nvPicPr>
          <p:cNvPr id="27" name="bg object 19" descr=""/>
          <p:cNvPicPr/>
          <p:nvPr/>
        </p:nvPicPr>
        <p:blipFill>
          <a:blip r:embed="rId3"/>
          <a:stretch/>
        </p:blipFill>
        <p:spPr>
          <a:xfrm>
            <a:off x="785160" y="247320"/>
            <a:ext cx="1086120" cy="611280"/>
          </a:xfrm>
          <a:prstGeom prst="rect">
            <a:avLst/>
          </a:prstGeom>
          <a:ln w="0">
            <a:noFill/>
          </a:ln>
        </p:spPr>
      </p:pic>
      <p:pic>
        <p:nvPicPr>
          <p:cNvPr id="28" name="bg object 20" descr=""/>
          <p:cNvPicPr/>
          <p:nvPr/>
        </p:nvPicPr>
        <p:blipFill>
          <a:blip r:embed="rId4"/>
          <a:stretch/>
        </p:blipFill>
        <p:spPr>
          <a:xfrm>
            <a:off x="1958760" y="315000"/>
            <a:ext cx="968400" cy="506160"/>
          </a:xfrm>
          <a:prstGeom prst="rect">
            <a:avLst/>
          </a:prstGeom>
          <a:ln w="0">
            <a:noFill/>
          </a:ln>
        </p:spPr>
      </p:pic>
      <p:sp>
        <p:nvSpPr>
          <p:cNvPr id="29"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buNone/>
            </a:pPr>
            <a:r>
              <a:rPr b="0" lang="en-GB" sz="1800" spc="-1" strike="noStrike">
                <a:solidFill>
                  <a:srgbClr val="000000"/>
                </a:solidFill>
                <a:latin typeface="Arial"/>
              </a:rPr>
              <a:t>Click to edit the title text format</a:t>
            </a:r>
            <a:endParaRPr b="0" lang="en-GB" sz="1800" spc="-1" strike="noStrike">
              <a:solidFill>
                <a:srgbClr val="000000"/>
              </a:solidFill>
              <a:latin typeface="Arial"/>
            </a:endParaRPr>
          </a:p>
        </p:txBody>
      </p:sp>
      <p:sp>
        <p:nvSpPr>
          <p:cNvPr id="30" name="PlaceHolder 2"/>
          <p:cNvSpPr>
            <a:spLocks noGrp="1"/>
          </p:cNvSpPr>
          <p:nvPr>
            <p:ph type="body"/>
          </p:nvPr>
        </p:nvSpPr>
        <p:spPr>
          <a:xfrm>
            <a:off x="1005120" y="2646360"/>
            <a:ext cx="18090000" cy="655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1800" spc="-1" strike="noStrike">
                <a:solidFill>
                  <a:srgbClr val="000000"/>
                </a:solidFill>
                <a:latin typeface="Arial"/>
              </a:rPr>
              <a:t>Click to edit the outline text format</a:t>
            </a:r>
            <a:endParaRPr b="0" lang="en-GB"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latin typeface="Arial"/>
              </a:rPr>
              <a:t>Second Outline Level</a:t>
            </a:r>
            <a:endParaRPr b="0" lang="en-GB"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latin typeface="Arial"/>
              </a:rPr>
              <a:t>Third Outline Level</a:t>
            </a:r>
            <a:endParaRPr b="0" lang="en-GB"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latin typeface="Arial"/>
              </a:rPr>
              <a:t>Fourth Outline Level</a:t>
            </a:r>
            <a:endParaRPr b="0" lang="en-GB"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latin typeface="Arial"/>
              </a:rPr>
              <a:t>Fifth Outline Level</a:t>
            </a:r>
            <a:endParaRPr b="0" lang="en-GB"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latin typeface="Arial"/>
              </a:rPr>
              <a:t>Sixth Outline Level</a:t>
            </a:r>
            <a:endParaRPr b="0" lang="en-GB"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latin typeface="Arial"/>
              </a:rPr>
              <a:t>Seventh Outline Level</a:t>
            </a:r>
            <a:endParaRPr b="0" lang="en-GB" sz="1800" spc="-1" strike="noStrike">
              <a:solidFill>
                <a:srgbClr val="000000"/>
              </a:solidFill>
              <a:latin typeface="Arial"/>
            </a:endParaRPr>
          </a:p>
        </p:txBody>
      </p:sp>
      <p:sp>
        <p:nvSpPr>
          <p:cNvPr id="31" name="PlaceHolder 3"/>
          <p:cNvSpPr>
            <a:spLocks noGrp="1"/>
          </p:cNvSpPr>
          <p:nvPr>
            <p:ph type="ftr" idx="7"/>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32" name="PlaceHolder 4"/>
          <p:cNvSpPr>
            <a:spLocks noGrp="1"/>
          </p:cNvSpPr>
          <p:nvPr>
            <p:ph type="sldNum" idx="8"/>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0D6E971F-B888-4F3A-B610-469DAD2F9527}"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33" name="PlaceHolder 5"/>
          <p:cNvSpPr>
            <a:spLocks noGrp="1"/>
          </p:cNvSpPr>
          <p:nvPr>
            <p:ph type="dt" idx="9"/>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5"/>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36" name="bg object 16"/>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sp>
        <p:nvSpPr>
          <p:cNvPr id="37" name="bg object 17"/>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38" name="bg object 18" descr=""/>
          <p:cNvPicPr/>
          <p:nvPr/>
        </p:nvPicPr>
        <p:blipFill>
          <a:blip r:embed="rId2"/>
          <a:stretch/>
        </p:blipFill>
        <p:spPr>
          <a:xfrm>
            <a:off x="0" y="0"/>
            <a:ext cx="20100600" cy="1106280"/>
          </a:xfrm>
          <a:prstGeom prst="rect">
            <a:avLst/>
          </a:prstGeom>
          <a:ln w="0">
            <a:noFill/>
          </a:ln>
        </p:spPr>
      </p:pic>
      <p:pic>
        <p:nvPicPr>
          <p:cNvPr id="39" name="bg object 19" descr=""/>
          <p:cNvPicPr/>
          <p:nvPr/>
        </p:nvPicPr>
        <p:blipFill>
          <a:blip r:embed="rId3"/>
          <a:stretch/>
        </p:blipFill>
        <p:spPr>
          <a:xfrm>
            <a:off x="785160" y="247320"/>
            <a:ext cx="1086120" cy="611280"/>
          </a:xfrm>
          <a:prstGeom prst="rect">
            <a:avLst/>
          </a:prstGeom>
          <a:ln w="0">
            <a:noFill/>
          </a:ln>
        </p:spPr>
      </p:pic>
      <p:pic>
        <p:nvPicPr>
          <p:cNvPr id="40" name="bg object 20" descr=""/>
          <p:cNvPicPr/>
          <p:nvPr/>
        </p:nvPicPr>
        <p:blipFill>
          <a:blip r:embed="rId4"/>
          <a:stretch/>
        </p:blipFill>
        <p:spPr>
          <a:xfrm>
            <a:off x="1958760" y="315000"/>
            <a:ext cx="968400" cy="506160"/>
          </a:xfrm>
          <a:prstGeom prst="rect">
            <a:avLst/>
          </a:prstGeom>
          <a:ln w="0">
            <a:noFill/>
          </a:ln>
        </p:spPr>
      </p:pic>
      <p:sp>
        <p:nvSpPr>
          <p:cNvPr id="41"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buNone/>
            </a:pPr>
            <a:r>
              <a:rPr b="0" lang="en-GB" sz="1800" spc="-1" strike="noStrike">
                <a:solidFill>
                  <a:srgbClr val="000000"/>
                </a:solidFill>
                <a:latin typeface="Arial"/>
              </a:rPr>
              <a:t>Click to edit the title text format</a:t>
            </a:r>
            <a:endParaRPr b="0" lang="en-GB" sz="1800" spc="-1" strike="noStrike">
              <a:solidFill>
                <a:srgbClr val="000000"/>
              </a:solidFill>
              <a:latin typeface="Arial"/>
            </a:endParaRPr>
          </a:p>
        </p:txBody>
      </p:sp>
      <p:sp>
        <p:nvSpPr>
          <p:cNvPr id="42" name="PlaceHolder 2"/>
          <p:cNvSpPr>
            <a:spLocks noGrp="1"/>
          </p:cNvSpPr>
          <p:nvPr>
            <p:ph type="body"/>
          </p:nvPr>
        </p:nvSpPr>
        <p:spPr>
          <a:xfrm>
            <a:off x="1005120" y="2646360"/>
            <a:ext cx="18090000" cy="655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1800" spc="-1" strike="noStrike">
                <a:solidFill>
                  <a:srgbClr val="000000"/>
                </a:solidFill>
                <a:latin typeface="Arial"/>
              </a:rPr>
              <a:t>Click to edit the outline text format</a:t>
            </a:r>
            <a:endParaRPr b="0" lang="en-GB"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latin typeface="Arial"/>
              </a:rPr>
              <a:t>Second Outline Level</a:t>
            </a:r>
            <a:endParaRPr b="0" lang="en-GB"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latin typeface="Arial"/>
              </a:rPr>
              <a:t>Third Outline Level</a:t>
            </a:r>
            <a:endParaRPr b="0" lang="en-GB"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latin typeface="Arial"/>
              </a:rPr>
              <a:t>Fourth Outline Level</a:t>
            </a:r>
            <a:endParaRPr b="0" lang="en-GB"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latin typeface="Arial"/>
              </a:rPr>
              <a:t>Fifth Outline Level</a:t>
            </a:r>
            <a:endParaRPr b="0" lang="en-GB"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latin typeface="Arial"/>
              </a:rPr>
              <a:t>Sixth Outline Level</a:t>
            </a:r>
            <a:endParaRPr b="0" lang="en-GB"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latin typeface="Arial"/>
              </a:rPr>
              <a:t>Seventh Outline Level</a:t>
            </a:r>
            <a:endParaRPr b="0" lang="en-GB" sz="1800" spc="-1" strike="noStrike">
              <a:solidFill>
                <a:srgbClr val="000000"/>
              </a:solidFill>
              <a:latin typeface="Arial"/>
            </a:endParaRPr>
          </a:p>
        </p:txBody>
      </p:sp>
      <p:sp>
        <p:nvSpPr>
          <p:cNvPr id="43" name="PlaceHolder 3"/>
          <p:cNvSpPr>
            <a:spLocks noGrp="1"/>
          </p:cNvSpPr>
          <p:nvPr>
            <p:ph type="ftr" idx="10"/>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44" name="PlaceHolder 4"/>
          <p:cNvSpPr>
            <a:spLocks noGrp="1"/>
          </p:cNvSpPr>
          <p:nvPr>
            <p:ph type="sldNum" idx="11"/>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0817EEBE-1DE1-4D12-A2B7-681ACEC551F8}"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45" name="PlaceHolder 5"/>
          <p:cNvSpPr>
            <a:spLocks noGrp="1"/>
          </p:cNvSpPr>
          <p:nvPr>
            <p:ph type="dt" idx="12"/>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5"/>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48" name="bg object 16"/>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sp>
        <p:nvSpPr>
          <p:cNvPr id="49" name="bg object 17"/>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50" name="bg object 18" descr=""/>
          <p:cNvPicPr/>
          <p:nvPr/>
        </p:nvPicPr>
        <p:blipFill>
          <a:blip r:embed="rId2"/>
          <a:stretch/>
        </p:blipFill>
        <p:spPr>
          <a:xfrm>
            <a:off x="0" y="0"/>
            <a:ext cx="20100600" cy="1106280"/>
          </a:xfrm>
          <a:prstGeom prst="rect">
            <a:avLst/>
          </a:prstGeom>
          <a:ln w="0">
            <a:noFill/>
          </a:ln>
        </p:spPr>
      </p:pic>
      <p:pic>
        <p:nvPicPr>
          <p:cNvPr id="51" name="bg object 19" descr=""/>
          <p:cNvPicPr/>
          <p:nvPr/>
        </p:nvPicPr>
        <p:blipFill>
          <a:blip r:embed="rId3"/>
          <a:stretch/>
        </p:blipFill>
        <p:spPr>
          <a:xfrm>
            <a:off x="785160" y="247320"/>
            <a:ext cx="1086120" cy="611280"/>
          </a:xfrm>
          <a:prstGeom prst="rect">
            <a:avLst/>
          </a:prstGeom>
          <a:ln w="0">
            <a:noFill/>
          </a:ln>
        </p:spPr>
      </p:pic>
      <p:pic>
        <p:nvPicPr>
          <p:cNvPr id="52" name="bg object 20" descr=""/>
          <p:cNvPicPr/>
          <p:nvPr/>
        </p:nvPicPr>
        <p:blipFill>
          <a:blip r:embed="rId4"/>
          <a:stretch/>
        </p:blipFill>
        <p:spPr>
          <a:xfrm>
            <a:off x="1958760" y="315000"/>
            <a:ext cx="968400" cy="506160"/>
          </a:xfrm>
          <a:prstGeom prst="rect">
            <a:avLst/>
          </a:prstGeom>
          <a:ln w="0">
            <a:noFill/>
          </a:ln>
        </p:spPr>
      </p:pic>
      <p:sp>
        <p:nvSpPr>
          <p:cNvPr id="53" name="PlaceHolder 1"/>
          <p:cNvSpPr>
            <a:spLocks noGrp="1"/>
          </p:cNvSpPr>
          <p:nvPr>
            <p:ph type="ftr" idx="13"/>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54" name="PlaceHolder 2"/>
          <p:cNvSpPr>
            <a:spLocks noGrp="1"/>
          </p:cNvSpPr>
          <p:nvPr>
            <p:ph type="sldNum" idx="14"/>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5B679BB1-5CE6-4856-8FD6-71C9A3ECBE9F}"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55" name="PlaceHolder 3"/>
          <p:cNvSpPr>
            <a:spLocks noGrp="1"/>
          </p:cNvSpPr>
          <p:nvPr>
            <p:ph type="dt" idx="15"/>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5"/>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56" name="bg object 16" hidden="1"/>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sp>
        <p:nvSpPr>
          <p:cNvPr id="57" name="bg object 17" hidden="1"/>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58" name="bg object 18" descr=""/>
          <p:cNvPicPr/>
          <p:nvPr/>
        </p:nvPicPr>
        <p:blipFill>
          <a:blip r:embed="rId2"/>
          <a:stretch/>
        </p:blipFill>
        <p:spPr>
          <a:xfrm>
            <a:off x="0" y="0"/>
            <a:ext cx="20100600" cy="1106280"/>
          </a:xfrm>
          <a:prstGeom prst="rect">
            <a:avLst/>
          </a:prstGeom>
          <a:ln w="0">
            <a:noFill/>
          </a:ln>
        </p:spPr>
      </p:pic>
      <p:pic>
        <p:nvPicPr>
          <p:cNvPr id="59" name="bg object 19" descr=""/>
          <p:cNvPicPr/>
          <p:nvPr/>
        </p:nvPicPr>
        <p:blipFill>
          <a:blip r:embed="rId3"/>
          <a:stretch/>
        </p:blipFill>
        <p:spPr>
          <a:xfrm>
            <a:off x="785160" y="247320"/>
            <a:ext cx="1086120" cy="611280"/>
          </a:xfrm>
          <a:prstGeom prst="rect">
            <a:avLst/>
          </a:prstGeom>
          <a:ln w="0">
            <a:noFill/>
          </a:ln>
        </p:spPr>
      </p:pic>
      <p:pic>
        <p:nvPicPr>
          <p:cNvPr id="60" name="bg object 20" descr=""/>
          <p:cNvPicPr/>
          <p:nvPr/>
        </p:nvPicPr>
        <p:blipFill>
          <a:blip r:embed="rId4"/>
          <a:stretch/>
        </p:blipFill>
        <p:spPr>
          <a:xfrm>
            <a:off x="1958760" y="315000"/>
            <a:ext cx="968400" cy="506160"/>
          </a:xfrm>
          <a:prstGeom prst="rect">
            <a:avLst/>
          </a:prstGeom>
          <a:ln w="0">
            <a:noFill/>
          </a:ln>
        </p:spPr>
      </p:pic>
      <p:pic>
        <p:nvPicPr>
          <p:cNvPr id="61" name="bg object 16" descr=""/>
          <p:cNvPicPr/>
          <p:nvPr/>
        </p:nvPicPr>
        <p:blipFill>
          <a:blip r:embed="rId5"/>
          <a:stretch/>
        </p:blipFill>
        <p:spPr>
          <a:xfrm>
            <a:off x="0" y="0"/>
            <a:ext cx="20100600" cy="11305080"/>
          </a:xfrm>
          <a:prstGeom prst="rect">
            <a:avLst/>
          </a:prstGeom>
          <a:ln w="0">
            <a:noFill/>
          </a:ln>
        </p:spPr>
      </p:pic>
      <p:sp>
        <p:nvSpPr>
          <p:cNvPr id="62" name="bg object 17"/>
          <p:cNvSpPr/>
          <p:nvPr/>
        </p:nvSpPr>
        <p:spPr>
          <a:xfrm>
            <a:off x="1245600" y="1164600"/>
            <a:ext cx="829440" cy="829440"/>
          </a:xfrm>
          <a:custGeom>
            <a:avLst/>
            <a:gdLst>
              <a:gd name="textAreaLeft" fmla="*/ 0 w 829440"/>
              <a:gd name="textAreaRight" fmla="*/ 833040 w 829440"/>
              <a:gd name="textAreaTop" fmla="*/ 0 h 829440"/>
              <a:gd name="textAreaBottom" fmla="*/ 833040 h 829440"/>
            </a:gdLst>
            <a:ahLst/>
            <a:rect l="textAreaLeft" t="textAreaTop" r="textAreaRight" b="textAreaBottom"/>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63" name="bg object 18" descr=""/>
          <p:cNvPicPr/>
          <p:nvPr/>
        </p:nvPicPr>
        <p:blipFill>
          <a:blip r:embed="rId6"/>
          <a:stretch/>
        </p:blipFill>
        <p:spPr>
          <a:xfrm>
            <a:off x="2305440" y="1164600"/>
            <a:ext cx="711720" cy="881640"/>
          </a:xfrm>
          <a:prstGeom prst="rect">
            <a:avLst/>
          </a:prstGeom>
          <a:ln w="0">
            <a:noFill/>
          </a:ln>
        </p:spPr>
      </p:pic>
      <p:sp>
        <p:nvSpPr>
          <p:cNvPr id="64" name="bg object 19"/>
          <p:cNvSpPr/>
          <p:nvPr/>
        </p:nvSpPr>
        <p:spPr>
          <a:xfrm>
            <a:off x="1127880" y="1047240"/>
            <a:ext cx="2193480" cy="1064520"/>
          </a:xfrm>
          <a:custGeom>
            <a:avLst/>
            <a:gdLst>
              <a:gd name="textAreaLeft" fmla="*/ 0 w 2193480"/>
              <a:gd name="textAreaRight" fmla="*/ 2197080 w 2193480"/>
              <a:gd name="textAreaTop" fmla="*/ 0 h 1064520"/>
              <a:gd name="textAreaBottom" fmla="*/ 1068120 h 1064520"/>
            </a:gdLst>
            <a:ahLst/>
            <a:rect l="textAreaLeft" t="textAreaTop" r="textAreaRight" b="textAreaBottom"/>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65" name="bg object 20" descr=""/>
          <p:cNvPicPr/>
          <p:nvPr/>
        </p:nvPicPr>
        <p:blipFill>
          <a:blip r:embed="rId7"/>
          <a:stretch/>
        </p:blipFill>
        <p:spPr>
          <a:xfrm>
            <a:off x="3350160" y="1210680"/>
            <a:ext cx="169920" cy="96480"/>
          </a:xfrm>
          <a:prstGeom prst="rect">
            <a:avLst/>
          </a:prstGeom>
          <a:ln w="0">
            <a:noFill/>
          </a:ln>
        </p:spPr>
      </p:pic>
      <p:pic>
        <p:nvPicPr>
          <p:cNvPr id="66" name="bg object 21" descr=""/>
          <p:cNvPicPr/>
          <p:nvPr/>
        </p:nvPicPr>
        <p:blipFill>
          <a:blip r:embed="rId8"/>
          <a:stretch/>
        </p:blipFill>
        <p:spPr>
          <a:xfrm>
            <a:off x="3543840" y="1167840"/>
            <a:ext cx="288720" cy="178200"/>
          </a:xfrm>
          <a:prstGeom prst="rect">
            <a:avLst/>
          </a:prstGeom>
          <a:ln w="0">
            <a:noFill/>
          </a:ln>
        </p:spPr>
      </p:pic>
      <p:pic>
        <p:nvPicPr>
          <p:cNvPr id="67" name="bg object 22" descr=""/>
          <p:cNvPicPr/>
          <p:nvPr/>
        </p:nvPicPr>
        <p:blipFill>
          <a:blip r:embed="rId9"/>
          <a:stretch/>
        </p:blipFill>
        <p:spPr>
          <a:xfrm>
            <a:off x="3913200" y="1167840"/>
            <a:ext cx="293760" cy="178200"/>
          </a:xfrm>
          <a:prstGeom prst="rect">
            <a:avLst/>
          </a:prstGeom>
          <a:ln w="0">
            <a:noFill/>
          </a:ln>
        </p:spPr>
      </p:pic>
      <p:pic>
        <p:nvPicPr>
          <p:cNvPr id="68" name="bg object 23" descr=""/>
          <p:cNvPicPr/>
          <p:nvPr/>
        </p:nvPicPr>
        <p:blipFill>
          <a:blip r:embed="rId10"/>
          <a:stretch/>
        </p:blipFill>
        <p:spPr>
          <a:xfrm>
            <a:off x="4234320" y="1167840"/>
            <a:ext cx="305640" cy="138960"/>
          </a:xfrm>
          <a:prstGeom prst="rect">
            <a:avLst/>
          </a:prstGeom>
          <a:ln w="0">
            <a:noFill/>
          </a:ln>
        </p:spPr>
      </p:pic>
      <p:pic>
        <p:nvPicPr>
          <p:cNvPr id="69" name="bg object 24" descr=""/>
          <p:cNvPicPr/>
          <p:nvPr/>
        </p:nvPicPr>
        <p:blipFill>
          <a:blip r:embed="rId11"/>
          <a:stretch/>
        </p:blipFill>
        <p:spPr>
          <a:xfrm>
            <a:off x="4566960" y="1167840"/>
            <a:ext cx="87120" cy="138960"/>
          </a:xfrm>
          <a:prstGeom prst="rect">
            <a:avLst/>
          </a:prstGeom>
          <a:ln w="0">
            <a:noFill/>
          </a:ln>
        </p:spPr>
      </p:pic>
      <p:pic>
        <p:nvPicPr>
          <p:cNvPr id="70" name="bg object 25" descr=""/>
          <p:cNvPicPr/>
          <p:nvPr/>
        </p:nvPicPr>
        <p:blipFill>
          <a:blip r:embed="rId12"/>
          <a:stretch/>
        </p:blipFill>
        <p:spPr>
          <a:xfrm>
            <a:off x="4687920" y="1212840"/>
            <a:ext cx="80640" cy="93960"/>
          </a:xfrm>
          <a:prstGeom prst="rect">
            <a:avLst/>
          </a:prstGeom>
          <a:ln w="0">
            <a:noFill/>
          </a:ln>
        </p:spPr>
      </p:pic>
      <p:sp>
        <p:nvSpPr>
          <p:cNvPr id="71" name="bg object 26"/>
          <p:cNvSpPr/>
          <p:nvPr/>
        </p:nvSpPr>
        <p:spPr>
          <a:xfrm>
            <a:off x="4793760" y="1210680"/>
            <a:ext cx="56880" cy="96840"/>
          </a:xfrm>
          <a:custGeom>
            <a:avLst/>
            <a:gdLst>
              <a:gd name="textAreaLeft" fmla="*/ 0 w 56880"/>
              <a:gd name="textAreaRight" fmla="*/ 60480 w 56880"/>
              <a:gd name="textAreaTop" fmla="*/ 0 h 96840"/>
              <a:gd name="textAreaBottom" fmla="*/ 100440 h 96840"/>
            </a:gdLst>
            <a:ahLst/>
            <a:rect l="textAreaLeft" t="textAreaTop" r="textAreaRight" b="textAreaBottom"/>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72" name="bg object 27" descr=""/>
          <p:cNvPicPr/>
          <p:nvPr/>
        </p:nvPicPr>
        <p:blipFill>
          <a:blip r:embed="rId13"/>
          <a:stretch/>
        </p:blipFill>
        <p:spPr>
          <a:xfrm>
            <a:off x="3299400" y="1400040"/>
            <a:ext cx="346320" cy="171000"/>
          </a:xfrm>
          <a:prstGeom prst="rect">
            <a:avLst/>
          </a:prstGeom>
          <a:ln w="0">
            <a:noFill/>
          </a:ln>
        </p:spPr>
      </p:pic>
      <p:sp>
        <p:nvSpPr>
          <p:cNvPr id="73" name="bg object 28"/>
          <p:cNvSpPr/>
          <p:nvPr/>
        </p:nvSpPr>
        <p:spPr>
          <a:xfrm>
            <a:off x="3678840" y="1435320"/>
            <a:ext cx="50400" cy="94320"/>
          </a:xfrm>
          <a:custGeom>
            <a:avLst/>
            <a:gdLst>
              <a:gd name="textAreaLeft" fmla="*/ 0 w 50400"/>
              <a:gd name="textAreaRight" fmla="*/ 54000 w 50400"/>
              <a:gd name="textAreaTop" fmla="*/ 0 h 94320"/>
              <a:gd name="textAreaBottom" fmla="*/ 97920 h 94320"/>
            </a:gdLst>
            <a:ahLst/>
            <a:rect l="textAreaLeft" t="textAreaTop" r="textAreaRight" b="textAreaBottom"/>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74" name="bg object 29" descr=""/>
          <p:cNvPicPr/>
          <p:nvPr/>
        </p:nvPicPr>
        <p:blipFill>
          <a:blip r:embed="rId14"/>
          <a:stretch/>
        </p:blipFill>
        <p:spPr>
          <a:xfrm>
            <a:off x="3751560" y="1437480"/>
            <a:ext cx="81000" cy="93960"/>
          </a:xfrm>
          <a:prstGeom prst="rect">
            <a:avLst/>
          </a:prstGeom>
          <a:ln w="0">
            <a:noFill/>
          </a:ln>
        </p:spPr>
      </p:pic>
      <p:pic>
        <p:nvPicPr>
          <p:cNvPr id="75" name="bg object 30" descr=""/>
          <p:cNvPicPr/>
          <p:nvPr/>
        </p:nvPicPr>
        <p:blipFill>
          <a:blip r:embed="rId15"/>
          <a:stretch/>
        </p:blipFill>
        <p:spPr>
          <a:xfrm>
            <a:off x="3305160" y="1689840"/>
            <a:ext cx="79560" cy="127080"/>
          </a:xfrm>
          <a:prstGeom prst="rect">
            <a:avLst/>
          </a:prstGeom>
          <a:ln w="0">
            <a:noFill/>
          </a:ln>
        </p:spPr>
      </p:pic>
      <p:pic>
        <p:nvPicPr>
          <p:cNvPr id="76" name="bg object 31" descr=""/>
          <p:cNvPicPr/>
          <p:nvPr/>
        </p:nvPicPr>
        <p:blipFill>
          <a:blip r:embed="rId16"/>
          <a:stretch/>
        </p:blipFill>
        <p:spPr>
          <a:xfrm>
            <a:off x="3408480" y="1725120"/>
            <a:ext cx="81000" cy="93960"/>
          </a:xfrm>
          <a:prstGeom prst="rect">
            <a:avLst/>
          </a:prstGeom>
          <a:ln w="0">
            <a:noFill/>
          </a:ln>
        </p:spPr>
      </p:pic>
      <p:pic>
        <p:nvPicPr>
          <p:cNvPr id="77" name="bg object 32" descr=""/>
          <p:cNvPicPr/>
          <p:nvPr/>
        </p:nvPicPr>
        <p:blipFill>
          <a:blip r:embed="rId17"/>
          <a:stretch/>
        </p:blipFill>
        <p:spPr>
          <a:xfrm>
            <a:off x="3522960" y="1680120"/>
            <a:ext cx="87120" cy="138960"/>
          </a:xfrm>
          <a:prstGeom prst="rect">
            <a:avLst/>
          </a:prstGeom>
          <a:ln w="0">
            <a:noFill/>
          </a:ln>
        </p:spPr>
      </p:pic>
      <p:sp>
        <p:nvSpPr>
          <p:cNvPr id="78" name="bg object 33"/>
          <p:cNvSpPr/>
          <p:nvPr/>
        </p:nvSpPr>
        <p:spPr>
          <a:xfrm>
            <a:off x="3639600" y="1680120"/>
            <a:ext cx="67680" cy="137520"/>
          </a:xfrm>
          <a:custGeom>
            <a:avLst/>
            <a:gdLst>
              <a:gd name="textAreaLeft" fmla="*/ 0 w 67680"/>
              <a:gd name="textAreaRight" fmla="*/ 71280 w 67680"/>
              <a:gd name="textAreaTop" fmla="*/ 0 h 137520"/>
              <a:gd name="textAreaBottom" fmla="*/ 141120 h 137520"/>
            </a:gdLst>
            <a:ahLst/>
            <a:rect l="textAreaLeft" t="textAreaTop" r="textAreaRight" b="textAreaBottom"/>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79" name="bg object 34" descr=""/>
          <p:cNvPicPr/>
          <p:nvPr/>
        </p:nvPicPr>
        <p:blipFill>
          <a:blip r:embed="rId18"/>
          <a:stretch/>
        </p:blipFill>
        <p:spPr>
          <a:xfrm>
            <a:off x="3733560" y="1722600"/>
            <a:ext cx="67320" cy="96480"/>
          </a:xfrm>
          <a:prstGeom prst="rect">
            <a:avLst/>
          </a:prstGeom>
          <a:ln w="0">
            <a:noFill/>
          </a:ln>
        </p:spPr>
      </p:pic>
      <p:sp>
        <p:nvSpPr>
          <p:cNvPr id="80" name="bg object 35"/>
          <p:cNvSpPr/>
          <p:nvPr/>
        </p:nvSpPr>
        <p:spPr>
          <a:xfrm>
            <a:off x="3879360" y="1689840"/>
            <a:ext cx="96840" cy="127080"/>
          </a:xfrm>
          <a:custGeom>
            <a:avLst/>
            <a:gdLst>
              <a:gd name="textAreaLeft" fmla="*/ 0 w 96840"/>
              <a:gd name="textAreaRight" fmla="*/ 100440 w 96840"/>
              <a:gd name="textAreaTop" fmla="*/ 0 h 127080"/>
              <a:gd name="textAreaBottom" fmla="*/ 130680 h 127080"/>
            </a:gdLst>
            <a:ahLst/>
            <a:rect l="textAreaLeft" t="textAreaTop" r="textAreaRight" b="textAreaBottom"/>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81" name="bg object 36" descr=""/>
          <p:cNvPicPr/>
          <p:nvPr/>
        </p:nvPicPr>
        <p:blipFill>
          <a:blip r:embed="rId19"/>
          <a:stretch/>
        </p:blipFill>
        <p:spPr>
          <a:xfrm>
            <a:off x="4005360" y="1722600"/>
            <a:ext cx="181800" cy="96480"/>
          </a:xfrm>
          <a:prstGeom prst="rect">
            <a:avLst/>
          </a:prstGeom>
          <a:ln w="0">
            <a:noFill/>
          </a:ln>
        </p:spPr>
      </p:pic>
      <p:sp>
        <p:nvSpPr>
          <p:cNvPr id="82" name="bg object 37"/>
          <p:cNvSpPr/>
          <p:nvPr/>
        </p:nvSpPr>
        <p:spPr>
          <a:xfrm>
            <a:off x="4222080" y="1680120"/>
            <a:ext cx="98640" cy="139320"/>
          </a:xfrm>
          <a:custGeom>
            <a:avLst/>
            <a:gdLst>
              <a:gd name="textAreaLeft" fmla="*/ 0 w 98640"/>
              <a:gd name="textAreaRight" fmla="*/ 102240 w 98640"/>
              <a:gd name="textAreaTop" fmla="*/ 0 h 139320"/>
              <a:gd name="textAreaBottom" fmla="*/ 142920 h 139320"/>
            </a:gdLst>
            <a:ahLst/>
            <a:rect l="textAreaLeft" t="textAreaTop" r="textAreaRight" b="textAreaBottom"/>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83" name="bg object 38" descr=""/>
          <p:cNvPicPr/>
          <p:nvPr/>
        </p:nvPicPr>
        <p:blipFill>
          <a:blip r:embed="rId20"/>
          <a:stretch/>
        </p:blipFill>
        <p:spPr>
          <a:xfrm>
            <a:off x="4344840" y="1680120"/>
            <a:ext cx="80640" cy="136800"/>
          </a:xfrm>
          <a:prstGeom prst="rect">
            <a:avLst/>
          </a:prstGeom>
          <a:ln w="0">
            <a:noFill/>
          </a:ln>
        </p:spPr>
      </p:pic>
      <p:pic>
        <p:nvPicPr>
          <p:cNvPr id="84" name="bg object 39" descr=""/>
          <p:cNvPicPr/>
          <p:nvPr/>
        </p:nvPicPr>
        <p:blipFill>
          <a:blip r:embed="rId21"/>
          <a:stretch/>
        </p:blipFill>
        <p:spPr>
          <a:xfrm>
            <a:off x="3290040" y="1914480"/>
            <a:ext cx="273240" cy="129240"/>
          </a:xfrm>
          <a:prstGeom prst="rect">
            <a:avLst/>
          </a:prstGeom>
          <a:ln w="0">
            <a:noFill/>
          </a:ln>
        </p:spPr>
      </p:pic>
      <p:sp>
        <p:nvSpPr>
          <p:cNvPr id="85" name="bg object 40"/>
          <p:cNvSpPr/>
          <p:nvPr/>
        </p:nvSpPr>
        <p:spPr>
          <a:xfrm>
            <a:off x="3598200" y="1904760"/>
            <a:ext cx="14040" cy="137520"/>
          </a:xfrm>
          <a:custGeom>
            <a:avLst/>
            <a:gdLst>
              <a:gd name="textAreaLeft" fmla="*/ 0 w 14040"/>
              <a:gd name="textAreaRight" fmla="*/ 17640 w 14040"/>
              <a:gd name="textAreaTop" fmla="*/ 0 h 137520"/>
              <a:gd name="textAreaBottom" fmla="*/ 141120 h 137520"/>
            </a:gdLst>
            <a:ahLst/>
            <a:rect l="textAreaLeft" t="textAreaTop" r="textAreaRight" b="textAreaBottom"/>
            <a:pathLst>
              <a:path w="17779" h="140969">
                <a:moveTo>
                  <a:pt x="17591" y="0"/>
                </a:moveTo>
                <a:lnTo>
                  <a:pt x="0" y="0"/>
                </a:lnTo>
                <a:lnTo>
                  <a:pt x="0" y="140404"/>
                </a:lnTo>
                <a:lnTo>
                  <a:pt x="17591" y="140404"/>
                </a:lnTo>
                <a:lnTo>
                  <a:pt x="17591" y="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86" name="bg object 41" descr=""/>
          <p:cNvPicPr/>
          <p:nvPr/>
        </p:nvPicPr>
        <p:blipFill>
          <a:blip r:embed="rId22"/>
          <a:stretch/>
        </p:blipFill>
        <p:spPr>
          <a:xfrm>
            <a:off x="3641400" y="1947600"/>
            <a:ext cx="158400" cy="96480"/>
          </a:xfrm>
          <a:prstGeom prst="rect">
            <a:avLst/>
          </a:prstGeom>
          <a:ln w="0">
            <a:noFill/>
          </a:ln>
        </p:spPr>
      </p:pic>
      <p:sp>
        <p:nvSpPr>
          <p:cNvPr id="87" name="bg object 42"/>
          <p:cNvSpPr/>
          <p:nvPr/>
        </p:nvSpPr>
        <p:spPr>
          <a:xfrm>
            <a:off x="785160" y="10523160"/>
            <a:ext cx="18530280" cy="360"/>
          </a:xfrm>
          <a:custGeom>
            <a:avLst/>
            <a:gdLst>
              <a:gd name="textAreaLeft" fmla="*/ 0 w 18530280"/>
              <a:gd name="textAreaRight" fmla="*/ 18533880 w 18530280"/>
              <a:gd name="textAreaTop" fmla="*/ 0 h 360"/>
              <a:gd name="textAreaBottom" fmla="*/ 368640 h 360"/>
            </a:gdLst>
            <a:ahLst/>
            <a:rect l="textAreaLeft" t="textAreaTop" r="textAreaRight" b="textAreaBottom"/>
            <a:pathLst>
              <a:path w="18533745" h="0">
                <a:moveTo>
                  <a:pt x="0" y="0"/>
                </a:moveTo>
                <a:lnTo>
                  <a:pt x="18533467" y="0"/>
                </a:lnTo>
              </a:path>
            </a:pathLst>
          </a:custGeom>
          <a:noFill/>
          <a:ln w="10470">
            <a:solidFill>
              <a:srgbClr val="ffffff"/>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88" name="bg object 43" descr=""/>
          <p:cNvPicPr/>
          <p:nvPr/>
        </p:nvPicPr>
        <p:blipFill>
          <a:blip r:embed="rId23"/>
          <a:stretch/>
        </p:blipFill>
        <p:spPr>
          <a:xfrm>
            <a:off x="11824200" y="0"/>
            <a:ext cx="8276040" cy="11305080"/>
          </a:xfrm>
          <a:prstGeom prst="rect">
            <a:avLst/>
          </a:prstGeom>
          <a:ln w="0">
            <a:noFill/>
          </a:ln>
        </p:spPr>
      </p:pic>
      <p:sp>
        <p:nvSpPr>
          <p:cNvPr id="89"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buNone/>
            </a:pPr>
            <a:r>
              <a:rPr b="0" lang="en-GB" sz="1800" spc="-1" strike="noStrike">
                <a:solidFill>
                  <a:srgbClr val="000000"/>
                </a:solidFill>
                <a:latin typeface="Arial"/>
              </a:rPr>
              <a:t>Click to edit the title text format</a:t>
            </a:r>
            <a:endParaRPr b="0" lang="en-GB" sz="1800" spc="-1" strike="noStrike">
              <a:solidFill>
                <a:srgbClr val="000000"/>
              </a:solidFill>
              <a:latin typeface="Arial"/>
            </a:endParaRPr>
          </a:p>
        </p:txBody>
      </p:sp>
      <p:sp>
        <p:nvSpPr>
          <p:cNvPr id="90" name="PlaceHolder 2"/>
          <p:cNvSpPr>
            <a:spLocks noGrp="1"/>
          </p:cNvSpPr>
          <p:nvPr>
            <p:ph type="body"/>
          </p:nvPr>
        </p:nvSpPr>
        <p:spPr>
          <a:xfrm>
            <a:off x="1005120" y="2646360"/>
            <a:ext cx="18090000" cy="655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1800" spc="-1" strike="noStrike">
                <a:solidFill>
                  <a:srgbClr val="000000"/>
                </a:solidFill>
                <a:latin typeface="Arial"/>
              </a:rPr>
              <a:t>Click to edit the outline text format</a:t>
            </a:r>
            <a:endParaRPr b="0" lang="en-GB"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latin typeface="Arial"/>
              </a:rPr>
              <a:t>Second Outline Level</a:t>
            </a:r>
            <a:endParaRPr b="0" lang="en-GB"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latin typeface="Arial"/>
              </a:rPr>
              <a:t>Third Outline Level</a:t>
            </a:r>
            <a:endParaRPr b="0" lang="en-GB"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latin typeface="Arial"/>
              </a:rPr>
              <a:t>Fourth Outline Level</a:t>
            </a:r>
            <a:endParaRPr b="0" lang="en-GB"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latin typeface="Arial"/>
              </a:rPr>
              <a:t>Fifth Outline Level</a:t>
            </a:r>
            <a:endParaRPr b="0" lang="en-GB"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latin typeface="Arial"/>
              </a:rPr>
              <a:t>Sixth Outline Level</a:t>
            </a:r>
            <a:endParaRPr b="0" lang="en-GB"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latin typeface="Arial"/>
              </a:rPr>
              <a:t>Seventh Outline Level</a:t>
            </a:r>
            <a:endParaRPr b="0" lang="en-GB" sz="1800" spc="-1" strike="noStrike">
              <a:solidFill>
                <a:srgbClr val="000000"/>
              </a:solidFill>
              <a:latin typeface="Arial"/>
            </a:endParaRPr>
          </a:p>
        </p:txBody>
      </p:sp>
      <p:sp>
        <p:nvSpPr>
          <p:cNvPr id="91" name="PlaceHolder 3"/>
          <p:cNvSpPr>
            <a:spLocks noGrp="1"/>
          </p:cNvSpPr>
          <p:nvPr>
            <p:ph type="ftr" idx="16"/>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92" name="PlaceHolder 4"/>
          <p:cNvSpPr>
            <a:spLocks noGrp="1"/>
          </p:cNvSpPr>
          <p:nvPr>
            <p:ph type="sldNum" idx="17"/>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3273FDDB-502D-4F89-AAA2-4589575FCA59}"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93" name="PlaceHolder 5"/>
          <p:cNvSpPr>
            <a:spLocks noGrp="1"/>
          </p:cNvSpPr>
          <p:nvPr>
            <p:ph type="dt" idx="18"/>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4"/>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96" name="bg object 16"/>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sp>
        <p:nvSpPr>
          <p:cNvPr id="97" name="bg object 17"/>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98" name="bg object 18" descr=""/>
          <p:cNvPicPr/>
          <p:nvPr/>
        </p:nvPicPr>
        <p:blipFill>
          <a:blip r:embed="rId2"/>
          <a:stretch/>
        </p:blipFill>
        <p:spPr>
          <a:xfrm>
            <a:off x="0" y="0"/>
            <a:ext cx="20100600" cy="1106280"/>
          </a:xfrm>
          <a:prstGeom prst="rect">
            <a:avLst/>
          </a:prstGeom>
          <a:ln w="0">
            <a:noFill/>
          </a:ln>
        </p:spPr>
      </p:pic>
      <p:pic>
        <p:nvPicPr>
          <p:cNvPr id="99" name="bg object 19" descr=""/>
          <p:cNvPicPr/>
          <p:nvPr/>
        </p:nvPicPr>
        <p:blipFill>
          <a:blip r:embed="rId3"/>
          <a:stretch/>
        </p:blipFill>
        <p:spPr>
          <a:xfrm>
            <a:off x="785160" y="247320"/>
            <a:ext cx="1086120" cy="611280"/>
          </a:xfrm>
          <a:prstGeom prst="rect">
            <a:avLst/>
          </a:prstGeom>
          <a:ln w="0">
            <a:noFill/>
          </a:ln>
        </p:spPr>
      </p:pic>
      <p:pic>
        <p:nvPicPr>
          <p:cNvPr id="100" name="bg object 20" descr=""/>
          <p:cNvPicPr/>
          <p:nvPr/>
        </p:nvPicPr>
        <p:blipFill>
          <a:blip r:embed="rId4"/>
          <a:stretch/>
        </p:blipFill>
        <p:spPr>
          <a:xfrm>
            <a:off x="1958760" y="315000"/>
            <a:ext cx="968400" cy="506160"/>
          </a:xfrm>
          <a:prstGeom prst="rect">
            <a:avLst/>
          </a:prstGeom>
          <a:ln w="0">
            <a:noFill/>
          </a:ln>
        </p:spPr>
      </p:pic>
      <p:sp>
        <p:nvSpPr>
          <p:cNvPr id="101"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buNone/>
            </a:pPr>
            <a:r>
              <a:rPr b="0" lang="en-GB" sz="1800" spc="-1" strike="noStrike">
                <a:solidFill>
                  <a:srgbClr val="000000"/>
                </a:solidFill>
                <a:latin typeface="Arial"/>
              </a:rPr>
              <a:t>Click to edit the title text format</a:t>
            </a:r>
            <a:endParaRPr b="0" lang="en-GB" sz="1800" spc="-1" strike="noStrike">
              <a:solidFill>
                <a:srgbClr val="000000"/>
              </a:solidFill>
              <a:latin typeface="Arial"/>
            </a:endParaRPr>
          </a:p>
        </p:txBody>
      </p:sp>
      <p:sp>
        <p:nvSpPr>
          <p:cNvPr id="102" name="PlaceHolder 2"/>
          <p:cNvSpPr>
            <a:spLocks noGrp="1"/>
          </p:cNvSpPr>
          <p:nvPr>
            <p:ph type="body"/>
          </p:nvPr>
        </p:nvSpPr>
        <p:spPr>
          <a:xfrm>
            <a:off x="1005120" y="2646360"/>
            <a:ext cx="18090000" cy="655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1800" spc="-1" strike="noStrike">
                <a:solidFill>
                  <a:srgbClr val="000000"/>
                </a:solidFill>
                <a:latin typeface="Arial"/>
              </a:rPr>
              <a:t>Click to edit the outline text format</a:t>
            </a:r>
            <a:endParaRPr b="0" lang="en-GB"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latin typeface="Arial"/>
              </a:rPr>
              <a:t>Second Outline Level</a:t>
            </a:r>
            <a:endParaRPr b="0" lang="en-GB"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latin typeface="Arial"/>
              </a:rPr>
              <a:t>Third Outline Level</a:t>
            </a:r>
            <a:endParaRPr b="0" lang="en-GB"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latin typeface="Arial"/>
              </a:rPr>
              <a:t>Fourth Outline Level</a:t>
            </a:r>
            <a:endParaRPr b="0" lang="en-GB"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latin typeface="Arial"/>
              </a:rPr>
              <a:t>Fifth Outline Level</a:t>
            </a:r>
            <a:endParaRPr b="0" lang="en-GB"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latin typeface="Arial"/>
              </a:rPr>
              <a:t>Sixth Outline Level</a:t>
            </a:r>
            <a:endParaRPr b="0" lang="en-GB"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latin typeface="Arial"/>
              </a:rPr>
              <a:t>Seventh Outline Level</a:t>
            </a:r>
            <a:endParaRPr b="0" lang="en-GB" sz="1800" spc="-1" strike="noStrike">
              <a:solidFill>
                <a:srgbClr val="000000"/>
              </a:solidFill>
              <a:latin typeface="Arial"/>
            </a:endParaRPr>
          </a:p>
        </p:txBody>
      </p:sp>
      <p:sp>
        <p:nvSpPr>
          <p:cNvPr id="103" name="PlaceHolder 3"/>
          <p:cNvSpPr>
            <a:spLocks noGrp="1"/>
          </p:cNvSpPr>
          <p:nvPr>
            <p:ph type="ftr" idx="19"/>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104" name="PlaceHolder 4"/>
          <p:cNvSpPr>
            <a:spLocks noGrp="1"/>
          </p:cNvSpPr>
          <p:nvPr>
            <p:ph type="sldNum" idx="20"/>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54B790F8-08D6-4A78-B726-1EDB8485BD62}"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105" name="PlaceHolder 5"/>
          <p:cNvSpPr>
            <a:spLocks noGrp="1"/>
          </p:cNvSpPr>
          <p:nvPr>
            <p:ph type="dt" idx="21"/>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5"/>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08" name="bg object 16"/>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sp>
        <p:nvSpPr>
          <p:cNvPr id="109" name="bg object 17"/>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defTabSz="914400">
              <a:lnSpc>
                <a:spcPct val="100000"/>
              </a:lnSpc>
            </a:pPr>
            <a:endParaRPr b="0" lang="en-GB" sz="1800" spc="-1" strike="noStrike">
              <a:solidFill>
                <a:srgbClr val="000000"/>
              </a:solidFill>
              <a:latin typeface="Arial"/>
            </a:endParaRPr>
          </a:p>
        </p:txBody>
      </p:sp>
      <p:pic>
        <p:nvPicPr>
          <p:cNvPr id="110" name="bg object 18" descr=""/>
          <p:cNvPicPr/>
          <p:nvPr/>
        </p:nvPicPr>
        <p:blipFill>
          <a:blip r:embed="rId2"/>
          <a:stretch/>
        </p:blipFill>
        <p:spPr>
          <a:xfrm>
            <a:off x="0" y="0"/>
            <a:ext cx="20100600" cy="1106280"/>
          </a:xfrm>
          <a:prstGeom prst="rect">
            <a:avLst/>
          </a:prstGeom>
          <a:ln w="0">
            <a:noFill/>
          </a:ln>
        </p:spPr>
      </p:pic>
      <p:pic>
        <p:nvPicPr>
          <p:cNvPr id="111" name="bg object 19" descr=""/>
          <p:cNvPicPr/>
          <p:nvPr/>
        </p:nvPicPr>
        <p:blipFill>
          <a:blip r:embed="rId3"/>
          <a:stretch/>
        </p:blipFill>
        <p:spPr>
          <a:xfrm>
            <a:off x="785160" y="247320"/>
            <a:ext cx="1086120" cy="611280"/>
          </a:xfrm>
          <a:prstGeom prst="rect">
            <a:avLst/>
          </a:prstGeom>
          <a:ln w="0">
            <a:noFill/>
          </a:ln>
        </p:spPr>
      </p:pic>
      <p:pic>
        <p:nvPicPr>
          <p:cNvPr id="112" name="bg object 20" descr=""/>
          <p:cNvPicPr/>
          <p:nvPr/>
        </p:nvPicPr>
        <p:blipFill>
          <a:blip r:embed="rId4"/>
          <a:stretch/>
        </p:blipFill>
        <p:spPr>
          <a:xfrm>
            <a:off x="1958760" y="315000"/>
            <a:ext cx="968400" cy="506160"/>
          </a:xfrm>
          <a:prstGeom prst="rect">
            <a:avLst/>
          </a:prstGeom>
          <a:ln w="0">
            <a:noFill/>
          </a:ln>
        </p:spPr>
      </p:pic>
      <p:sp>
        <p:nvSpPr>
          <p:cNvPr id="113"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buNone/>
            </a:pPr>
            <a:r>
              <a:rPr b="0" lang="en-GB" sz="1800" spc="-1" strike="noStrike">
                <a:solidFill>
                  <a:srgbClr val="000000"/>
                </a:solidFill>
                <a:latin typeface="Arial"/>
              </a:rPr>
              <a:t>Click to edit the title text format</a:t>
            </a:r>
            <a:endParaRPr b="0" lang="en-GB" sz="1800" spc="-1" strike="noStrike">
              <a:solidFill>
                <a:srgbClr val="000000"/>
              </a:solidFill>
              <a:latin typeface="Arial"/>
            </a:endParaRPr>
          </a:p>
        </p:txBody>
      </p:sp>
      <p:sp>
        <p:nvSpPr>
          <p:cNvPr id="114" name="PlaceHolder 2"/>
          <p:cNvSpPr>
            <a:spLocks noGrp="1"/>
          </p:cNvSpPr>
          <p:nvPr>
            <p:ph type="body"/>
          </p:nvPr>
        </p:nvSpPr>
        <p:spPr>
          <a:xfrm>
            <a:off x="1005120" y="2646360"/>
            <a:ext cx="18090000" cy="655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1800" spc="-1" strike="noStrike">
                <a:solidFill>
                  <a:srgbClr val="000000"/>
                </a:solidFill>
                <a:latin typeface="Arial"/>
              </a:rPr>
              <a:t>Click to edit the outline text format</a:t>
            </a:r>
            <a:endParaRPr b="0" lang="en-GB"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latin typeface="Arial"/>
              </a:rPr>
              <a:t>Second Outline Level</a:t>
            </a:r>
            <a:endParaRPr b="0" lang="en-GB"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latin typeface="Arial"/>
              </a:rPr>
              <a:t>Third Outline Level</a:t>
            </a:r>
            <a:endParaRPr b="0" lang="en-GB"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latin typeface="Arial"/>
              </a:rPr>
              <a:t>Fourth Outline Level</a:t>
            </a:r>
            <a:endParaRPr b="0" lang="en-GB"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latin typeface="Arial"/>
              </a:rPr>
              <a:t>Fifth Outline Level</a:t>
            </a:r>
            <a:endParaRPr b="0" lang="en-GB"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latin typeface="Arial"/>
              </a:rPr>
              <a:t>Sixth Outline Level</a:t>
            </a:r>
            <a:endParaRPr b="0" lang="en-GB"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latin typeface="Arial"/>
              </a:rPr>
              <a:t>Seventh Outline Level</a:t>
            </a:r>
            <a:endParaRPr b="0" lang="en-GB" sz="1800" spc="-1" strike="noStrike">
              <a:solidFill>
                <a:srgbClr val="000000"/>
              </a:solidFill>
              <a:latin typeface="Arial"/>
            </a:endParaRPr>
          </a:p>
        </p:txBody>
      </p:sp>
      <p:sp>
        <p:nvSpPr>
          <p:cNvPr id="115" name="PlaceHolder 3"/>
          <p:cNvSpPr>
            <a:spLocks noGrp="1"/>
          </p:cNvSpPr>
          <p:nvPr>
            <p:ph type="ftr" idx="22"/>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116" name="PlaceHolder 4"/>
          <p:cNvSpPr>
            <a:spLocks noGrp="1"/>
          </p:cNvSpPr>
          <p:nvPr>
            <p:ph type="sldNum" idx="23"/>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C2E323FF-0479-4E05-95E3-F606BFA19784}"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117" name="PlaceHolder 5"/>
          <p:cNvSpPr>
            <a:spLocks noGrp="1"/>
          </p:cNvSpPr>
          <p:nvPr>
            <p:ph type="dt" idx="24"/>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5"/>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20" name="bg object 16"/>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rect l="textAreaLeft" t="textAreaTop" r="textAreaRight" b="textAreaBottom"/>
            <a:pathLst>
              <a:path w="19057620" h="0">
                <a:moveTo>
                  <a:pt x="0" y="0"/>
                </a:moveTo>
                <a:lnTo>
                  <a:pt x="19057011" y="0"/>
                </a:lnTo>
              </a:path>
            </a:pathLst>
          </a:custGeom>
          <a:noFill/>
          <a:ln w="5235">
            <a:solidFill>
              <a:srgbClr val="000000"/>
            </a:solidFill>
            <a:round/>
          </a:ln>
        </p:spPr>
        <p:style>
          <a:lnRef idx="0"/>
          <a:fillRef idx="0"/>
          <a:effectRef idx="0"/>
          <a:fontRef idx="minor"/>
        </p:style>
        <p:txBody>
          <a:bodyPr lIns="0" rIns="0" tIns="0" bIns="0" anchor="t">
            <a:noAutofit/>
          </a:bodyPr>
          <a:p>
            <a:pPr>
              <a:lnSpc>
                <a:spcPct val="100000"/>
              </a:lnSpc>
            </a:pPr>
            <a:endParaRPr b="0" lang="en-GB" sz="1800" spc="-1" strike="noStrike">
              <a:solidFill>
                <a:srgbClr val="000000"/>
              </a:solidFill>
              <a:latin typeface="Arial"/>
            </a:endParaRPr>
          </a:p>
        </p:txBody>
      </p:sp>
      <p:sp>
        <p:nvSpPr>
          <p:cNvPr id="121" name="bg object 17"/>
          <p:cNvSpPr/>
          <p:nvPr/>
        </p:nvSpPr>
        <p:spPr>
          <a:xfrm>
            <a:off x="2052360" y="10383120"/>
            <a:ext cx="360" cy="195840"/>
          </a:xfrm>
          <a:custGeom>
            <a:avLst/>
            <a:gdLst>
              <a:gd name="textAreaLeft" fmla="*/ 0 w 360"/>
              <a:gd name="textAreaRight" fmla="*/ 368640 w 360"/>
              <a:gd name="textAreaTop" fmla="*/ 0 h 195840"/>
              <a:gd name="textAreaBottom" fmla="*/ 199440 h 195840"/>
            </a:gdLst>
            <a:ahLst/>
            <a:rect l="textAreaLeft" t="textAreaTop" r="textAreaRight" b="textAreaBottom"/>
            <a:pathLst>
              <a:path w="0" h="199390">
                <a:moveTo>
                  <a:pt x="0" y="198946"/>
                </a:moveTo>
                <a:lnTo>
                  <a:pt x="0" y="0"/>
                </a:lnTo>
              </a:path>
            </a:pathLst>
          </a:custGeom>
          <a:noFill/>
          <a:ln w="20941">
            <a:solidFill>
              <a:srgbClr val="f43882"/>
            </a:solidFill>
            <a:round/>
          </a:ln>
        </p:spPr>
        <p:style>
          <a:lnRef idx="0"/>
          <a:fillRef idx="0"/>
          <a:effectRef idx="0"/>
          <a:fontRef idx="minor"/>
        </p:style>
        <p:txBody>
          <a:bodyPr lIns="0" rIns="0" tIns="0" bIns="0" anchor="t">
            <a:noAutofit/>
          </a:bodyPr>
          <a:p>
            <a:pPr>
              <a:lnSpc>
                <a:spcPct val="100000"/>
              </a:lnSpc>
            </a:pPr>
            <a:endParaRPr b="0" lang="en-GB" sz="1800" spc="-1" strike="noStrike">
              <a:solidFill>
                <a:srgbClr val="000000"/>
              </a:solidFill>
              <a:latin typeface="Arial"/>
            </a:endParaRPr>
          </a:p>
        </p:txBody>
      </p:sp>
      <p:pic>
        <p:nvPicPr>
          <p:cNvPr id="122" name="bg object 18" descr=""/>
          <p:cNvPicPr/>
          <p:nvPr/>
        </p:nvPicPr>
        <p:blipFill>
          <a:blip r:embed="rId2"/>
          <a:stretch/>
        </p:blipFill>
        <p:spPr>
          <a:xfrm>
            <a:off x="0" y="0"/>
            <a:ext cx="20100600" cy="1106280"/>
          </a:xfrm>
          <a:prstGeom prst="rect">
            <a:avLst/>
          </a:prstGeom>
          <a:ln w="0">
            <a:noFill/>
          </a:ln>
        </p:spPr>
      </p:pic>
      <p:pic>
        <p:nvPicPr>
          <p:cNvPr id="123" name="bg object 19" descr=""/>
          <p:cNvPicPr/>
          <p:nvPr/>
        </p:nvPicPr>
        <p:blipFill>
          <a:blip r:embed="rId3"/>
          <a:stretch/>
        </p:blipFill>
        <p:spPr>
          <a:xfrm>
            <a:off x="785160" y="247320"/>
            <a:ext cx="1086120" cy="611280"/>
          </a:xfrm>
          <a:prstGeom prst="rect">
            <a:avLst/>
          </a:prstGeom>
          <a:ln w="0">
            <a:noFill/>
          </a:ln>
        </p:spPr>
      </p:pic>
      <p:pic>
        <p:nvPicPr>
          <p:cNvPr id="124" name="bg object 20" descr=""/>
          <p:cNvPicPr/>
          <p:nvPr/>
        </p:nvPicPr>
        <p:blipFill>
          <a:blip r:embed="rId4"/>
          <a:stretch/>
        </p:blipFill>
        <p:spPr>
          <a:xfrm>
            <a:off x="1958760" y="315000"/>
            <a:ext cx="968400" cy="506160"/>
          </a:xfrm>
          <a:prstGeom prst="rect">
            <a:avLst/>
          </a:prstGeom>
          <a:ln w="0">
            <a:noFill/>
          </a:ln>
        </p:spPr>
      </p:pic>
      <p:sp>
        <p:nvSpPr>
          <p:cNvPr id="125" name="PlaceHolder 1"/>
          <p:cNvSpPr>
            <a:spLocks noGrp="1"/>
          </p:cNvSpPr>
          <p:nvPr>
            <p:ph type="title"/>
          </p:nvPr>
        </p:nvSpPr>
        <p:spPr>
          <a:xfrm>
            <a:off x="1036800" y="2577240"/>
            <a:ext cx="9277200" cy="1843200"/>
          </a:xfrm>
          <a:prstGeom prst="rect">
            <a:avLst/>
          </a:prstGeom>
          <a:noFill/>
          <a:ln w="0">
            <a:noFill/>
          </a:ln>
        </p:spPr>
        <p:txBody>
          <a:bodyPr lIns="0" rIns="0" tIns="0" bIns="0" anchor="ctr">
            <a:noAutofit/>
          </a:bodyPr>
          <a:p>
            <a:pPr indent="0">
              <a:buNone/>
            </a:pPr>
            <a:r>
              <a:rPr b="0" lang="en-GB" sz="1800" spc="-1" strike="noStrike">
                <a:solidFill>
                  <a:srgbClr val="000000"/>
                </a:solidFill>
                <a:latin typeface="Arial"/>
              </a:rPr>
              <a:t>Click to edit the title text format</a:t>
            </a:r>
            <a:endParaRPr b="0" lang="en-GB" sz="1800" spc="-1" strike="noStrike">
              <a:solidFill>
                <a:srgbClr val="000000"/>
              </a:solidFill>
              <a:latin typeface="Arial"/>
            </a:endParaRPr>
          </a:p>
        </p:txBody>
      </p:sp>
      <p:sp>
        <p:nvSpPr>
          <p:cNvPr id="126" name="PlaceHolder 2"/>
          <p:cNvSpPr>
            <a:spLocks noGrp="1"/>
          </p:cNvSpPr>
          <p:nvPr>
            <p:ph type="body"/>
          </p:nvPr>
        </p:nvSpPr>
        <p:spPr>
          <a:xfrm>
            <a:off x="1005120" y="2646360"/>
            <a:ext cx="18090000" cy="6555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1800" spc="-1" strike="noStrike">
                <a:solidFill>
                  <a:srgbClr val="000000"/>
                </a:solidFill>
                <a:latin typeface="Arial"/>
              </a:rPr>
              <a:t>Click to edit the outline text format</a:t>
            </a:r>
            <a:endParaRPr b="0" lang="en-GB"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latin typeface="Arial"/>
              </a:rPr>
              <a:t>Second Outline Level</a:t>
            </a:r>
            <a:endParaRPr b="0" lang="en-GB"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latin typeface="Arial"/>
              </a:rPr>
              <a:t>Third Outline Level</a:t>
            </a:r>
            <a:endParaRPr b="0" lang="en-GB"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latin typeface="Arial"/>
              </a:rPr>
              <a:t>Fourth Outline Level</a:t>
            </a:r>
            <a:endParaRPr b="0" lang="en-GB"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latin typeface="Arial"/>
              </a:rPr>
              <a:t>Fifth Outline Level</a:t>
            </a:r>
            <a:endParaRPr b="0" lang="en-GB"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latin typeface="Arial"/>
              </a:rPr>
              <a:t>Sixth Outline Level</a:t>
            </a:r>
            <a:endParaRPr b="0" lang="en-GB"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latin typeface="Arial"/>
              </a:rPr>
              <a:t>Seventh Outline Level</a:t>
            </a:r>
            <a:endParaRPr b="0" lang="en-GB" sz="1800" spc="-1" strike="noStrike">
              <a:solidFill>
                <a:srgbClr val="000000"/>
              </a:solidFill>
              <a:latin typeface="Arial"/>
            </a:endParaRPr>
          </a:p>
        </p:txBody>
      </p:sp>
      <p:sp>
        <p:nvSpPr>
          <p:cNvPr id="127" name="PlaceHolder 3"/>
          <p:cNvSpPr>
            <a:spLocks noGrp="1"/>
          </p:cNvSpPr>
          <p:nvPr>
            <p:ph type="ftr" idx="25"/>
          </p:nvPr>
        </p:nvSpPr>
        <p:spPr>
          <a:xfrm>
            <a:off x="6835320" y="10517760"/>
            <a:ext cx="6429600" cy="561960"/>
          </a:xfrm>
          <a:prstGeom prst="rect">
            <a:avLst/>
          </a:prstGeom>
          <a:noFill/>
          <a:ln w="0">
            <a:noFill/>
          </a:ln>
        </p:spPr>
        <p:txBody>
          <a:bodyPr lIns="0" rIns="0" tIns="0" bIns="0" anchor="t">
            <a:noAutofit/>
          </a:bodyPr>
          <a:lstStyle>
            <a:lvl1pPr indent="0" algn="ctr" defTabSz="914400">
              <a:lnSpc>
                <a:spcPct val="100000"/>
              </a:lnSpc>
              <a:buNone/>
              <a:tabLst>
                <a:tab algn="l" pos="0"/>
              </a:tabLst>
              <a:defRPr b="0" lang="en-GB" sz="1400" spc="-1" strike="noStrike">
                <a:solidFill>
                  <a:srgbClr val="000000"/>
                </a:solidFill>
                <a:latin typeface="Times New Roman"/>
              </a:defRPr>
            </a:lvl1pPr>
          </a:lstStyle>
          <a:p>
            <a:pPr indent="0" algn="ctr" defTabSz="914400">
              <a:lnSpc>
                <a:spcPct val="100000"/>
              </a:lnSpc>
              <a:buNone/>
              <a:tabLst>
                <a:tab algn="l" pos="0"/>
              </a:tabLst>
            </a:pPr>
            <a:r>
              <a:rPr b="0" lang="en-GB" sz="1400" spc="-1" strike="noStrike">
                <a:solidFill>
                  <a:srgbClr val="000000"/>
                </a:solidFill>
                <a:latin typeface="Times New Roman"/>
              </a:rPr>
              <a:t>&lt;footer&gt;</a:t>
            </a:r>
            <a:endParaRPr b="0" lang="en-GB" sz="1400" spc="-1" strike="noStrike">
              <a:solidFill>
                <a:srgbClr val="000000"/>
              </a:solidFill>
              <a:latin typeface="Times New Roman"/>
            </a:endParaRPr>
          </a:p>
        </p:txBody>
      </p:sp>
      <p:sp>
        <p:nvSpPr>
          <p:cNvPr id="128" name="PlaceHolder 4"/>
          <p:cNvSpPr>
            <a:spLocks noGrp="1"/>
          </p:cNvSpPr>
          <p:nvPr>
            <p:ph type="sldNum" idx="26"/>
          </p:nvPr>
        </p:nvSpPr>
        <p:spPr>
          <a:xfrm>
            <a:off x="19459080" y="10390320"/>
            <a:ext cx="169200" cy="186120"/>
          </a:xfrm>
          <a:prstGeom prst="rect">
            <a:avLst/>
          </a:prstGeom>
          <a:noFill/>
          <a:ln w="0">
            <a:noFill/>
          </a:ln>
        </p:spPr>
        <p:txBody>
          <a:bodyPr lIns="0" rIns="0" tIns="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F9E0C135-4597-4C81-A527-243BB97AAC6E}"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129" name="PlaceHolder 5"/>
          <p:cNvSpPr>
            <a:spLocks noGrp="1"/>
          </p:cNvSpPr>
          <p:nvPr>
            <p:ph type="dt" idx="27"/>
          </p:nvPr>
        </p:nvSpPr>
        <p:spPr>
          <a:xfrm>
            <a:off x="1005120" y="10517760"/>
            <a:ext cx="4620240" cy="561960"/>
          </a:xfrm>
          <a:prstGeom prst="rect">
            <a:avLst/>
          </a:prstGeom>
          <a:noFill/>
          <a:ln w="0">
            <a:noFill/>
          </a:ln>
        </p:spPr>
        <p:txBody>
          <a:bodyPr lIns="0" rIns="0" tIns="0" bIns="0" anchor="t">
            <a:noAutofit/>
          </a:bodyPr>
          <a:lstStyle>
            <a:lvl1pPr indent="0">
              <a:buNone/>
              <a:defRPr b="0" lang="en-GB" sz="1400" spc="-1" strike="noStrike">
                <a:solidFill>
                  <a:srgbClr val="000000"/>
                </a:solidFill>
                <a:latin typeface="Times New Roman"/>
              </a:defRPr>
            </a:lvl1pPr>
          </a:lstStyle>
          <a:p>
            <a:pPr indent="0">
              <a:buNone/>
            </a:pPr>
            <a:r>
              <a:rPr b="0" lang="en-GB" sz="1400" spc="-1" strike="noStrike">
                <a:solidFill>
                  <a:srgbClr val="000000"/>
                </a:solidFill>
                <a:latin typeface="Times New Roman"/>
              </a:rPr>
              <a:t>&lt;date/time&gt;</a:t>
            </a:r>
            <a:endParaRPr b="0" lang="en-GB"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5"/>
  </p:sldLayoutIdLst>
</p:sldMaster>
</file>

<file path=ppt/slides/_rels/slide1.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0" Type="http://schemas.openxmlformats.org/officeDocument/2006/relationships/image" Target="../media/image13.png"/><Relationship Id="rId11" Type="http://schemas.openxmlformats.org/officeDocument/2006/relationships/image" Target="../media/image14.png"/><Relationship Id="rId12" Type="http://schemas.openxmlformats.org/officeDocument/2006/relationships/image" Target="../media/image15.png"/><Relationship Id="rId13" Type="http://schemas.openxmlformats.org/officeDocument/2006/relationships/image" Target="../media/image16.png"/><Relationship Id="rId14" Type="http://schemas.openxmlformats.org/officeDocument/2006/relationships/image" Target="../media/image17.png"/><Relationship Id="rId15" Type="http://schemas.openxmlformats.org/officeDocument/2006/relationships/image" Target="../media/image18.png"/><Relationship Id="rId16" Type="http://schemas.openxmlformats.org/officeDocument/2006/relationships/image" Target="../media/image19.png"/><Relationship Id="rId17" Type="http://schemas.openxmlformats.org/officeDocument/2006/relationships/image" Target="../media/image20.png"/><Relationship Id="rId18" Type="http://schemas.openxmlformats.org/officeDocument/2006/relationships/image" Target="../media/image21.png"/><Relationship Id="rId19" Type="http://schemas.openxmlformats.org/officeDocument/2006/relationships/image" Target="../media/image23.jpeg"/><Relationship Id="rId20" Type="http://schemas.openxmlformats.org/officeDocument/2006/relationships/slideLayout" Target="../slideLayouts/slideLayout3.xml"/><Relationship Id="rId21"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image" Target="../media/image28.png"/><Relationship Id="rId3" Type="http://schemas.openxmlformats.org/officeDocument/2006/relationships/image" Target="../media/image29.png"/><Relationship Id="rId4" Type="http://schemas.openxmlformats.org/officeDocument/2006/relationships/slideLayout" Target="../slideLayouts/slideLayout9.xml"/>
</Relationships>
</file>

<file path=ppt/slides/_rels/slide11.xml.rels><?xml version="1.0" encoding="UTF-8"?>
<Relationships xmlns="http://schemas.openxmlformats.org/package/2006/relationships"><Relationship Id="rId1" Type="http://schemas.openxmlformats.org/officeDocument/2006/relationships/image" Target="../media/image30.png"/><Relationship Id="rId2" Type="http://schemas.openxmlformats.org/officeDocument/2006/relationships/image" Target="../media/image31.png"/><Relationship Id="rId3" Type="http://schemas.openxmlformats.org/officeDocument/2006/relationships/image" Target="../media/image29.png"/><Relationship Id="rId4" Type="http://schemas.openxmlformats.org/officeDocument/2006/relationships/slideLayout" Target="../slideLayouts/slideLayout9.xml"/>
</Relationships>
</file>

<file path=ppt/slides/_rels/slide12.xml.rels><?xml version="1.0" encoding="UTF-8"?>
<Relationships xmlns="http://schemas.openxmlformats.org/package/2006/relationships"><Relationship Id="rId1" Type="http://schemas.openxmlformats.org/officeDocument/2006/relationships/image" Target="../media/image32.png"/><Relationship Id="rId2" Type="http://schemas.openxmlformats.org/officeDocument/2006/relationships/image" Target="../media/image33.png"/><Relationship Id="rId3" Type="http://schemas.openxmlformats.org/officeDocument/2006/relationships/image" Target="../media/image29.png"/><Relationship Id="rId4" Type="http://schemas.openxmlformats.org/officeDocument/2006/relationships/slideLayout" Target="../slideLayouts/slideLayout9.xml"/>
</Relationships>
</file>

<file path=ppt/slides/_rels/slide13.xml.rels><?xml version="1.0" encoding="UTF-8"?>
<Relationships xmlns="http://schemas.openxmlformats.org/package/2006/relationships"><Relationship Id="rId1" Type="http://schemas.openxmlformats.org/officeDocument/2006/relationships/image" Target="../media/image34.png"/><Relationship Id="rId2" Type="http://schemas.openxmlformats.org/officeDocument/2006/relationships/image" Target="../media/image29.png"/><Relationship Id="rId3" Type="http://schemas.openxmlformats.org/officeDocument/2006/relationships/slideLayout" Target="../slideLayouts/slideLayout9.xml"/>
</Relationships>
</file>

<file path=ppt/slides/_rels/slide14.xml.rels><?xml version="1.0" encoding="UTF-8"?>
<Relationships xmlns="http://schemas.openxmlformats.org/package/2006/relationships"><Relationship Id="rId1" Type="http://schemas.openxmlformats.org/officeDocument/2006/relationships/image" Target="../media/image35.png"/><Relationship Id="rId2" Type="http://schemas.openxmlformats.org/officeDocument/2006/relationships/slideLayout" Target="../slideLayouts/slideLayout8.xml"/>
</Relationships>
</file>

<file path=ppt/slides/_rels/slide15.xml.rels><?xml version="1.0" encoding="UTF-8"?>
<Relationships xmlns="http://schemas.openxmlformats.org/package/2006/relationships"><Relationship Id="rId1" Type="http://schemas.openxmlformats.org/officeDocument/2006/relationships/image" Target="../media/image36.png"/><Relationship Id="rId2" Type="http://schemas.openxmlformats.org/officeDocument/2006/relationships/slideLayout" Target="../slideLayouts/slideLayout8.xml"/>
</Relationships>
</file>

<file path=ppt/slides/_rels/slide16.xml.rels><?xml version="1.0" encoding="UTF-8"?>
<Relationships xmlns="http://schemas.openxmlformats.org/package/2006/relationships"><Relationship Id="rId1" Type="http://schemas.openxmlformats.org/officeDocument/2006/relationships/image" Target="../media/image37.png"/><Relationship Id="rId2" Type="http://schemas.openxmlformats.org/officeDocument/2006/relationships/slideLayout" Target="../slideLayouts/slideLayout8.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8.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Relationships xmlns="http://schemas.openxmlformats.org/package/2006/relationships"><Relationship Id="rId1" Type="http://schemas.openxmlformats.org/officeDocument/2006/relationships/hyperlink" Target="https://www.ons.gov.uk/peoplepopulationandcommunity/populationandmigration/populationestimates/datasets/clinicalcommissioninggroupmidyearpopulationestimates" TargetMode="External"/><Relationship Id="rId2" Type="http://schemas.openxmlformats.org/officeDocument/2006/relationships/hyperlink" Target="https://www.ons.gov.uk/peoplepopulationandcommunity/populationandmigration/populationestimates/datasets/clinicalcommissioninggroupmidyearpopulationestimates" TargetMode="External"/><Relationship Id="rId3" Type="http://schemas.openxmlformats.org/officeDocument/2006/relationships/slideLayout" Target="../slideLayouts/slideLayout8.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9.xml"/>
</Relationships>
</file>

<file path=ppt/slides/_rels/slide7.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slideLayout" Target="../slideLayouts/slideLayout8.xml"/>
</Relationships>
</file>

<file path=ppt/slides/_rels/slide8.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slideLayout" Target="../slideLayouts/slideLayout2.xml"/>
</Relationships>
</file>

<file path=ppt/slides/_rels/slide9.xml.rels><?xml version="1.0" encoding="UTF-8"?>
<Relationships xmlns="http://schemas.openxmlformats.org/package/2006/relationships"><Relationship Id="rId1" Type="http://schemas.openxmlformats.org/officeDocument/2006/relationships/image" Target="../media/image26.png"/><Relationship Id="rId2" Type="http://schemas.openxmlformats.org/officeDocument/2006/relationships/slideLayout" Target="../slideLayouts/slideLayout8.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8" name="object 2" descr="">
            <a:extLst>
              <a:ext uri="{C183D7F6-B498-43B3-948B-1728B52AA6E4}">
                <adec:decorative xmlns:adec="http://schemas.microsoft.com/office/drawing/2017/decorative" val="1"/>
              </a:ext>
            </a:extLst>
          </p:cNvPr>
          <p:cNvPicPr/>
          <p:nvPr/>
        </p:nvPicPr>
        <p:blipFill>
          <a:blip r:embed="rId1"/>
          <a:stretch/>
        </p:blipFill>
        <p:spPr>
          <a:xfrm>
            <a:off x="720" y="360"/>
            <a:ext cx="20099880" cy="11304720"/>
          </a:xfrm>
          <a:prstGeom prst="rect">
            <a:avLst/>
          </a:prstGeom>
          <a:ln w="0">
            <a:noFill/>
          </a:ln>
        </p:spPr>
      </p:pic>
      <p:sp>
        <p:nvSpPr>
          <p:cNvPr id="139" name="object 4"/>
          <p:cNvSpPr/>
          <p:nvPr/>
        </p:nvSpPr>
        <p:spPr>
          <a:xfrm>
            <a:off x="780120" y="9309960"/>
            <a:ext cx="19978920" cy="1240560"/>
          </a:xfrm>
          <a:prstGeom prst="rect">
            <a:avLst/>
          </a:prstGeom>
          <a:noFill/>
          <a:ln w="0">
            <a:noFill/>
          </a:ln>
        </p:spPr>
        <p:style>
          <a:lnRef idx="0"/>
          <a:fillRef idx="0"/>
          <a:effectRef idx="0"/>
          <a:fontRef idx="minor"/>
        </p:style>
        <p:txBody>
          <a:bodyPr lIns="0" rIns="0" tIns="11520" bIns="0" anchor="t">
            <a:spAutoFit/>
          </a:bodyPr>
          <a:p>
            <a:pPr marL="12600" defTabSz="914400">
              <a:lnSpc>
                <a:spcPct val="100000"/>
              </a:lnSpc>
              <a:spcBef>
                <a:spcPts val="91"/>
              </a:spcBef>
            </a:pPr>
            <a:endParaRPr b="0" lang="en-GB" sz="2640" spc="-1" strike="noStrike">
              <a:solidFill>
                <a:srgbClr val="000000"/>
              </a:solidFill>
              <a:latin typeface="Arial"/>
            </a:endParaRPr>
          </a:p>
          <a:p>
            <a:pPr marL="12600" defTabSz="914400">
              <a:lnSpc>
                <a:spcPct val="100000"/>
              </a:lnSpc>
              <a:spcBef>
                <a:spcPts val="91"/>
              </a:spcBef>
            </a:pPr>
            <a:r>
              <a:rPr b="0" lang="en-GB" sz="2640" spc="-12" strike="noStrike">
                <a:solidFill>
                  <a:schemeClr val="lt1">
                    <a:lumMod val="50000"/>
                  </a:schemeClr>
                </a:solidFill>
                <a:latin typeface="Ubuntu"/>
              </a:rPr>
              <a:t>Swyddogaeth Gwybodaeth Iechyd y Geg, Tîm Iechyd Deintyddol y Cyhoedd, Iechyd Cyhoeddus Cymru</a:t>
            </a:r>
            <a:endParaRPr b="0" lang="en-GB" sz="2640" spc="-1" strike="noStrike">
              <a:solidFill>
                <a:srgbClr val="000000"/>
              </a:solidFill>
              <a:latin typeface="Arial"/>
            </a:endParaRPr>
          </a:p>
          <a:p>
            <a:pPr marL="12600" defTabSz="914400">
              <a:lnSpc>
                <a:spcPct val="100000"/>
              </a:lnSpc>
              <a:spcBef>
                <a:spcPts val="91"/>
              </a:spcBef>
            </a:pPr>
            <a:r>
              <a:rPr b="0" lang="en-GB" sz="2640" spc="-12" strike="noStrike">
                <a:solidFill>
                  <a:schemeClr val="lt1"/>
                </a:solidFill>
                <a:latin typeface="Ubuntu"/>
              </a:rPr>
              <a:t>Oral Health Intelligence function, Dental Public Health Team, Public Health Wales </a:t>
            </a:r>
            <a:endParaRPr b="0" lang="en-GB" sz="2640" spc="-1" strike="noStrike">
              <a:solidFill>
                <a:srgbClr val="000000"/>
              </a:solidFill>
              <a:latin typeface="Arial"/>
            </a:endParaRPr>
          </a:p>
        </p:txBody>
      </p:sp>
      <p:grpSp>
        <p:nvGrpSpPr>
          <p:cNvPr id="140" name="object 5">
            <a:extLst>
              <a:ext uri="{C183D7F6-B498-43B3-948B-1728B52AA6E4}">
                <adec:decorative xmlns:adec="http://schemas.microsoft.com/office/drawing/2017/decorative" val="1"/>
              </a:ext>
            </a:extLst>
          </p:cNvPr>
          <p:cNvGrpSpPr/>
          <p:nvPr/>
        </p:nvGrpSpPr>
        <p:grpSpPr>
          <a:xfrm>
            <a:off x="780120" y="776160"/>
            <a:ext cx="18529560" cy="10003320"/>
            <a:chOff x="780120" y="776160"/>
            <a:chExt cx="18529560" cy="10003320"/>
          </a:xfrm>
        </p:grpSpPr>
        <p:sp>
          <p:nvSpPr>
            <p:cNvPr id="141" name="object 6"/>
            <p:cNvSpPr/>
            <p:nvPr/>
          </p:nvSpPr>
          <p:spPr>
            <a:xfrm>
              <a:off x="977760" y="893520"/>
              <a:ext cx="830160" cy="830160"/>
            </a:xfrm>
            <a:custGeom>
              <a:avLst/>
              <a:gdLst>
                <a:gd name="textAreaLeft" fmla="*/ 0 w 830160"/>
                <a:gd name="textAreaRight" fmla="*/ 833040 w 830160"/>
                <a:gd name="textAreaTop" fmla="*/ 0 h 830160"/>
                <a:gd name="textAreaBottom" fmla="*/ 833040 h 830160"/>
              </a:gdLst>
              <a:ahLst/>
              <a:rect l="textAreaLeft" t="textAreaTop" r="textAreaRight" b="textAreaBottom"/>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pic>
          <p:nvPicPr>
            <p:cNvPr id="142" name="object 7" descr=""/>
            <p:cNvPicPr/>
            <p:nvPr/>
          </p:nvPicPr>
          <p:blipFill>
            <a:blip r:embed="rId2"/>
            <a:stretch/>
          </p:blipFill>
          <p:spPr>
            <a:xfrm>
              <a:off x="2037600" y="893520"/>
              <a:ext cx="712440" cy="882360"/>
            </a:xfrm>
            <a:prstGeom prst="rect">
              <a:avLst/>
            </a:prstGeom>
            <a:ln w="0">
              <a:noFill/>
            </a:ln>
          </p:spPr>
        </p:pic>
        <p:sp>
          <p:nvSpPr>
            <p:cNvPr id="143" name="object 8"/>
            <p:cNvSpPr/>
            <p:nvPr/>
          </p:nvSpPr>
          <p:spPr>
            <a:xfrm>
              <a:off x="860400" y="776160"/>
              <a:ext cx="2194200" cy="1065240"/>
            </a:xfrm>
            <a:custGeom>
              <a:avLst/>
              <a:gdLst>
                <a:gd name="textAreaLeft" fmla="*/ 0 w 2194200"/>
                <a:gd name="textAreaRight" fmla="*/ 2197080 w 2194200"/>
                <a:gd name="textAreaTop" fmla="*/ 0 h 1065240"/>
                <a:gd name="textAreaBottom" fmla="*/ 1068120 h 1065240"/>
              </a:gdLst>
              <a:ahLst/>
              <a:rect l="textAreaLeft" t="textAreaTop" r="textAreaRight" b="textAreaBottom"/>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pic>
          <p:nvPicPr>
            <p:cNvPr id="144" name="object 9" descr=""/>
            <p:cNvPicPr/>
            <p:nvPr/>
          </p:nvPicPr>
          <p:blipFill>
            <a:blip r:embed="rId3"/>
            <a:stretch/>
          </p:blipFill>
          <p:spPr>
            <a:xfrm>
              <a:off x="3082320" y="939600"/>
              <a:ext cx="170640" cy="97200"/>
            </a:xfrm>
            <a:prstGeom prst="rect">
              <a:avLst/>
            </a:prstGeom>
            <a:ln w="0">
              <a:noFill/>
            </a:ln>
          </p:spPr>
        </p:pic>
        <p:pic>
          <p:nvPicPr>
            <p:cNvPr id="145" name="object 10" descr=""/>
            <p:cNvPicPr/>
            <p:nvPr/>
          </p:nvPicPr>
          <p:blipFill>
            <a:blip r:embed="rId4"/>
            <a:stretch/>
          </p:blipFill>
          <p:spPr>
            <a:xfrm>
              <a:off x="3276000" y="896760"/>
              <a:ext cx="289440" cy="178920"/>
            </a:xfrm>
            <a:prstGeom prst="rect">
              <a:avLst/>
            </a:prstGeom>
            <a:ln w="0">
              <a:noFill/>
            </a:ln>
          </p:spPr>
        </p:pic>
        <p:pic>
          <p:nvPicPr>
            <p:cNvPr id="146" name="object 11" descr=""/>
            <p:cNvPicPr/>
            <p:nvPr/>
          </p:nvPicPr>
          <p:blipFill>
            <a:blip r:embed="rId5"/>
            <a:stretch/>
          </p:blipFill>
          <p:spPr>
            <a:xfrm>
              <a:off x="3645360" y="896760"/>
              <a:ext cx="294480" cy="178920"/>
            </a:xfrm>
            <a:prstGeom prst="rect">
              <a:avLst/>
            </a:prstGeom>
            <a:ln w="0">
              <a:noFill/>
            </a:ln>
          </p:spPr>
        </p:pic>
        <p:pic>
          <p:nvPicPr>
            <p:cNvPr id="147" name="object 12" descr=""/>
            <p:cNvPicPr/>
            <p:nvPr/>
          </p:nvPicPr>
          <p:blipFill>
            <a:blip r:embed="rId6"/>
            <a:stretch/>
          </p:blipFill>
          <p:spPr>
            <a:xfrm>
              <a:off x="3966480" y="896760"/>
              <a:ext cx="306360" cy="139680"/>
            </a:xfrm>
            <a:prstGeom prst="rect">
              <a:avLst/>
            </a:prstGeom>
            <a:ln w="0">
              <a:noFill/>
            </a:ln>
          </p:spPr>
        </p:pic>
        <p:pic>
          <p:nvPicPr>
            <p:cNvPr id="148" name="object 13" descr=""/>
            <p:cNvPicPr/>
            <p:nvPr/>
          </p:nvPicPr>
          <p:blipFill>
            <a:blip r:embed="rId7"/>
            <a:stretch/>
          </p:blipFill>
          <p:spPr>
            <a:xfrm>
              <a:off x="4299120" y="896760"/>
              <a:ext cx="87840" cy="139680"/>
            </a:xfrm>
            <a:prstGeom prst="rect">
              <a:avLst/>
            </a:prstGeom>
            <a:ln w="0">
              <a:noFill/>
            </a:ln>
          </p:spPr>
        </p:pic>
        <p:pic>
          <p:nvPicPr>
            <p:cNvPr id="149" name="object 14" descr=""/>
            <p:cNvPicPr/>
            <p:nvPr/>
          </p:nvPicPr>
          <p:blipFill>
            <a:blip r:embed="rId8"/>
            <a:stretch/>
          </p:blipFill>
          <p:spPr>
            <a:xfrm>
              <a:off x="4420080" y="941760"/>
              <a:ext cx="81360" cy="94680"/>
            </a:xfrm>
            <a:prstGeom prst="rect">
              <a:avLst/>
            </a:prstGeom>
            <a:ln w="0">
              <a:noFill/>
            </a:ln>
          </p:spPr>
        </p:pic>
        <p:sp>
          <p:nvSpPr>
            <p:cNvPr id="150" name="object 15"/>
            <p:cNvSpPr/>
            <p:nvPr/>
          </p:nvSpPr>
          <p:spPr>
            <a:xfrm>
              <a:off x="4525560" y="939600"/>
              <a:ext cx="57600" cy="97560"/>
            </a:xfrm>
            <a:custGeom>
              <a:avLst/>
              <a:gdLst>
                <a:gd name="textAreaLeft" fmla="*/ 0 w 57600"/>
                <a:gd name="textAreaRight" fmla="*/ 60480 w 57600"/>
                <a:gd name="textAreaTop" fmla="*/ 0 h 97560"/>
                <a:gd name="textAreaBottom" fmla="*/ 100440 h 97560"/>
              </a:gdLst>
              <a:ahLst/>
              <a:rect l="textAreaLeft" t="textAreaTop" r="textAreaRight" b="textAreaBottom"/>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pic>
          <p:nvPicPr>
            <p:cNvPr id="151" name="object 16" descr=""/>
            <p:cNvPicPr/>
            <p:nvPr/>
          </p:nvPicPr>
          <p:blipFill>
            <a:blip r:embed="rId9"/>
            <a:stretch/>
          </p:blipFill>
          <p:spPr>
            <a:xfrm>
              <a:off x="3031560" y="1128960"/>
              <a:ext cx="347040" cy="171720"/>
            </a:xfrm>
            <a:prstGeom prst="rect">
              <a:avLst/>
            </a:prstGeom>
            <a:ln w="0">
              <a:noFill/>
            </a:ln>
          </p:spPr>
        </p:pic>
        <p:sp>
          <p:nvSpPr>
            <p:cNvPr id="152" name="object 17"/>
            <p:cNvSpPr/>
            <p:nvPr/>
          </p:nvSpPr>
          <p:spPr>
            <a:xfrm>
              <a:off x="3411000" y="1164240"/>
              <a:ext cx="51120" cy="95040"/>
            </a:xfrm>
            <a:custGeom>
              <a:avLst/>
              <a:gdLst>
                <a:gd name="textAreaLeft" fmla="*/ 0 w 51120"/>
                <a:gd name="textAreaRight" fmla="*/ 54000 w 51120"/>
                <a:gd name="textAreaTop" fmla="*/ 0 h 95040"/>
                <a:gd name="textAreaBottom" fmla="*/ 97920 h 95040"/>
              </a:gdLst>
              <a:ahLst/>
              <a:rect l="textAreaLeft" t="textAreaTop" r="textAreaRight" b="textAreaBottom"/>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pic>
          <p:nvPicPr>
            <p:cNvPr id="153" name="object 18" descr=""/>
            <p:cNvPicPr/>
            <p:nvPr/>
          </p:nvPicPr>
          <p:blipFill>
            <a:blip r:embed="rId10"/>
            <a:stretch/>
          </p:blipFill>
          <p:spPr>
            <a:xfrm>
              <a:off x="3484080" y="1166400"/>
              <a:ext cx="81720" cy="94680"/>
            </a:xfrm>
            <a:prstGeom prst="rect">
              <a:avLst/>
            </a:prstGeom>
            <a:ln w="0">
              <a:noFill/>
            </a:ln>
          </p:spPr>
        </p:pic>
        <p:pic>
          <p:nvPicPr>
            <p:cNvPr id="154" name="object 19" descr=""/>
            <p:cNvPicPr/>
            <p:nvPr/>
          </p:nvPicPr>
          <p:blipFill>
            <a:blip r:embed="rId11"/>
            <a:stretch/>
          </p:blipFill>
          <p:spPr>
            <a:xfrm>
              <a:off x="3037320" y="1418760"/>
              <a:ext cx="80280" cy="127800"/>
            </a:xfrm>
            <a:prstGeom prst="rect">
              <a:avLst/>
            </a:prstGeom>
            <a:ln w="0">
              <a:noFill/>
            </a:ln>
          </p:spPr>
        </p:pic>
        <p:pic>
          <p:nvPicPr>
            <p:cNvPr id="155" name="object 20" descr=""/>
            <p:cNvPicPr/>
            <p:nvPr/>
          </p:nvPicPr>
          <p:blipFill>
            <a:blip r:embed="rId12"/>
            <a:stretch/>
          </p:blipFill>
          <p:spPr>
            <a:xfrm>
              <a:off x="3140640" y="1454040"/>
              <a:ext cx="81720" cy="94680"/>
            </a:xfrm>
            <a:prstGeom prst="rect">
              <a:avLst/>
            </a:prstGeom>
            <a:ln w="0">
              <a:noFill/>
            </a:ln>
          </p:spPr>
        </p:pic>
        <p:pic>
          <p:nvPicPr>
            <p:cNvPr id="156" name="object 21" descr=""/>
            <p:cNvPicPr/>
            <p:nvPr/>
          </p:nvPicPr>
          <p:blipFill>
            <a:blip r:embed="rId13"/>
            <a:stretch/>
          </p:blipFill>
          <p:spPr>
            <a:xfrm>
              <a:off x="3255120" y="1409040"/>
              <a:ext cx="87840" cy="139680"/>
            </a:xfrm>
            <a:prstGeom prst="rect">
              <a:avLst/>
            </a:prstGeom>
            <a:ln w="0">
              <a:noFill/>
            </a:ln>
          </p:spPr>
        </p:pic>
        <p:sp>
          <p:nvSpPr>
            <p:cNvPr id="157" name="object 22"/>
            <p:cNvSpPr/>
            <p:nvPr/>
          </p:nvSpPr>
          <p:spPr>
            <a:xfrm>
              <a:off x="3371760" y="1409040"/>
              <a:ext cx="68400" cy="138240"/>
            </a:xfrm>
            <a:custGeom>
              <a:avLst/>
              <a:gdLst>
                <a:gd name="textAreaLeft" fmla="*/ 0 w 68400"/>
                <a:gd name="textAreaRight" fmla="*/ 71280 w 68400"/>
                <a:gd name="textAreaTop" fmla="*/ 0 h 138240"/>
                <a:gd name="textAreaBottom" fmla="*/ 141120 h 138240"/>
              </a:gdLst>
              <a:ahLst/>
              <a:rect l="textAreaLeft" t="textAreaTop" r="textAreaRight" b="textAreaBottom"/>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pic>
          <p:nvPicPr>
            <p:cNvPr id="158" name="object 23" descr=""/>
            <p:cNvPicPr/>
            <p:nvPr/>
          </p:nvPicPr>
          <p:blipFill>
            <a:blip r:embed="rId14"/>
            <a:stretch/>
          </p:blipFill>
          <p:spPr>
            <a:xfrm>
              <a:off x="3465720" y="1451520"/>
              <a:ext cx="68040" cy="97200"/>
            </a:xfrm>
            <a:prstGeom prst="rect">
              <a:avLst/>
            </a:prstGeom>
            <a:ln w="0">
              <a:noFill/>
            </a:ln>
          </p:spPr>
        </p:pic>
        <p:sp>
          <p:nvSpPr>
            <p:cNvPr id="159" name="object 24"/>
            <p:cNvSpPr/>
            <p:nvPr/>
          </p:nvSpPr>
          <p:spPr>
            <a:xfrm>
              <a:off x="3611520" y="1418760"/>
              <a:ext cx="97560" cy="127800"/>
            </a:xfrm>
            <a:custGeom>
              <a:avLst/>
              <a:gdLst>
                <a:gd name="textAreaLeft" fmla="*/ 0 w 97560"/>
                <a:gd name="textAreaRight" fmla="*/ 100440 w 97560"/>
                <a:gd name="textAreaTop" fmla="*/ 0 h 127800"/>
                <a:gd name="textAreaBottom" fmla="*/ 130680 h 127800"/>
              </a:gdLst>
              <a:ahLst/>
              <a:rect l="textAreaLeft" t="textAreaTop" r="textAreaRight" b="textAreaBottom"/>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pic>
          <p:nvPicPr>
            <p:cNvPr id="160" name="object 25" descr=""/>
            <p:cNvPicPr/>
            <p:nvPr/>
          </p:nvPicPr>
          <p:blipFill>
            <a:blip r:embed="rId15"/>
            <a:stretch/>
          </p:blipFill>
          <p:spPr>
            <a:xfrm>
              <a:off x="3737520" y="1451520"/>
              <a:ext cx="182520" cy="97200"/>
            </a:xfrm>
            <a:prstGeom prst="rect">
              <a:avLst/>
            </a:prstGeom>
            <a:ln w="0">
              <a:noFill/>
            </a:ln>
          </p:spPr>
        </p:pic>
        <p:sp>
          <p:nvSpPr>
            <p:cNvPr id="161" name="object 26"/>
            <p:cNvSpPr/>
            <p:nvPr/>
          </p:nvSpPr>
          <p:spPr>
            <a:xfrm>
              <a:off x="3954240" y="1409040"/>
              <a:ext cx="99360" cy="140040"/>
            </a:xfrm>
            <a:custGeom>
              <a:avLst/>
              <a:gdLst>
                <a:gd name="textAreaLeft" fmla="*/ 0 w 99360"/>
                <a:gd name="textAreaRight" fmla="*/ 102240 w 99360"/>
                <a:gd name="textAreaTop" fmla="*/ 0 h 140040"/>
                <a:gd name="textAreaBottom" fmla="*/ 142920 h 140040"/>
              </a:gdLst>
              <a:ahLst/>
              <a:rect l="textAreaLeft" t="textAreaTop" r="textAreaRight" b="textAreaBottom"/>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pic>
          <p:nvPicPr>
            <p:cNvPr id="162" name="object 27" descr=""/>
            <p:cNvPicPr/>
            <p:nvPr/>
          </p:nvPicPr>
          <p:blipFill>
            <a:blip r:embed="rId16"/>
            <a:stretch/>
          </p:blipFill>
          <p:spPr>
            <a:xfrm>
              <a:off x="4077000" y="1409040"/>
              <a:ext cx="81360" cy="137520"/>
            </a:xfrm>
            <a:prstGeom prst="rect">
              <a:avLst/>
            </a:prstGeom>
            <a:ln w="0">
              <a:noFill/>
            </a:ln>
          </p:spPr>
        </p:pic>
        <p:pic>
          <p:nvPicPr>
            <p:cNvPr id="163" name="object 28" descr=""/>
            <p:cNvPicPr/>
            <p:nvPr/>
          </p:nvPicPr>
          <p:blipFill>
            <a:blip r:embed="rId17"/>
            <a:stretch/>
          </p:blipFill>
          <p:spPr>
            <a:xfrm>
              <a:off x="3022200" y="1643400"/>
              <a:ext cx="273960" cy="129960"/>
            </a:xfrm>
            <a:prstGeom prst="rect">
              <a:avLst/>
            </a:prstGeom>
            <a:ln w="0">
              <a:noFill/>
            </a:ln>
          </p:spPr>
        </p:pic>
        <p:sp>
          <p:nvSpPr>
            <p:cNvPr id="164" name="object 29"/>
            <p:cNvSpPr/>
            <p:nvPr/>
          </p:nvSpPr>
          <p:spPr>
            <a:xfrm>
              <a:off x="3330360" y="1633680"/>
              <a:ext cx="14760" cy="138240"/>
            </a:xfrm>
            <a:custGeom>
              <a:avLst/>
              <a:gdLst>
                <a:gd name="textAreaLeft" fmla="*/ 0 w 14760"/>
                <a:gd name="textAreaRight" fmla="*/ 17640 w 14760"/>
                <a:gd name="textAreaTop" fmla="*/ 0 h 138240"/>
                <a:gd name="textAreaBottom" fmla="*/ 141120 h 138240"/>
              </a:gdLst>
              <a:ahLst/>
              <a:rect l="textAreaLeft" t="textAreaTop" r="textAreaRight" b="textAreaBottom"/>
              <a:pathLst>
                <a:path w="17779" h="140969">
                  <a:moveTo>
                    <a:pt x="17591" y="0"/>
                  </a:moveTo>
                  <a:lnTo>
                    <a:pt x="0" y="0"/>
                  </a:lnTo>
                  <a:lnTo>
                    <a:pt x="0" y="140404"/>
                  </a:lnTo>
                  <a:lnTo>
                    <a:pt x="17591" y="140404"/>
                  </a:lnTo>
                  <a:lnTo>
                    <a:pt x="17591" y="0"/>
                  </a:lnTo>
                  <a:close/>
                </a:path>
              </a:pathLst>
            </a:custGeom>
            <a:solidFill>
              <a:srgbClr val="ffffff"/>
            </a:solidFill>
            <a:ln w="0">
              <a:noFill/>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pic>
          <p:nvPicPr>
            <p:cNvPr id="165" name="object 30" descr=""/>
            <p:cNvPicPr/>
            <p:nvPr/>
          </p:nvPicPr>
          <p:blipFill>
            <a:blip r:embed="rId18"/>
            <a:stretch/>
          </p:blipFill>
          <p:spPr>
            <a:xfrm>
              <a:off x="3373560" y="1676160"/>
              <a:ext cx="159120" cy="97200"/>
            </a:xfrm>
            <a:prstGeom prst="rect">
              <a:avLst/>
            </a:prstGeom>
            <a:ln w="0">
              <a:noFill/>
            </a:ln>
          </p:spPr>
        </p:pic>
        <p:sp>
          <p:nvSpPr>
            <p:cNvPr id="166" name="object 31"/>
            <p:cNvSpPr/>
            <p:nvPr/>
          </p:nvSpPr>
          <p:spPr>
            <a:xfrm>
              <a:off x="780120" y="10779120"/>
              <a:ext cx="18529560" cy="360"/>
            </a:xfrm>
            <a:custGeom>
              <a:avLst/>
              <a:gdLst>
                <a:gd name="textAreaLeft" fmla="*/ 0 w 18529560"/>
                <a:gd name="textAreaRight" fmla="*/ 18532440 w 18529560"/>
                <a:gd name="textAreaTop" fmla="*/ 0 h 360"/>
                <a:gd name="textAreaBottom" fmla="*/ 92160 h 360"/>
              </a:gdLst>
              <a:ahLst/>
              <a:rect l="textAreaLeft" t="textAreaTop" r="textAreaRight" b="textAreaBottom"/>
              <a:pathLst>
                <a:path w="18533745" h="0">
                  <a:moveTo>
                    <a:pt x="0" y="0"/>
                  </a:moveTo>
                  <a:lnTo>
                    <a:pt x="18533467" y="0"/>
                  </a:lnTo>
                </a:path>
              </a:pathLst>
            </a:custGeom>
            <a:noFill/>
            <a:ln w="10470">
              <a:solidFill>
                <a:srgbClr val="ffffff"/>
              </a:solidFill>
              <a:round/>
            </a:ln>
          </p:spPr>
          <p:style>
            <a:lnRef idx="0"/>
            <a:fillRef idx="0"/>
            <a:effectRef idx="0"/>
            <a:fontRef idx="minor"/>
          </p:style>
          <p:txBody>
            <a:bodyPr lIns="0" rIns="0" tIns="0" bIns="0" anchor="t">
              <a:noAutofit/>
            </a:bodyPr>
            <a:p>
              <a:pPr defTabSz="914400">
                <a:lnSpc>
                  <a:spcPct val="100000"/>
                </a:lnSpc>
              </a:pPr>
              <a:endParaRPr b="0" lang="en-US" sz="1800" spc="-1" strike="noStrike">
                <a:solidFill>
                  <a:schemeClr val="dk1"/>
                </a:solidFill>
                <a:latin typeface="Calibri"/>
              </a:endParaRPr>
            </a:p>
          </p:txBody>
        </p:sp>
      </p:grpSp>
      <p:sp>
        <p:nvSpPr>
          <p:cNvPr id="167" name="object 3"/>
          <p:cNvSpPr/>
          <p:nvPr/>
        </p:nvSpPr>
        <p:spPr>
          <a:xfrm>
            <a:off x="833760" y="2693520"/>
            <a:ext cx="18244080" cy="4274280"/>
          </a:xfrm>
          <a:prstGeom prst="rect">
            <a:avLst/>
          </a:prstGeom>
          <a:noFill/>
          <a:ln w="0">
            <a:noFill/>
          </a:ln>
        </p:spPr>
        <p:style>
          <a:lnRef idx="0"/>
          <a:fillRef idx="0"/>
          <a:effectRef idx="0"/>
          <a:fontRef idx="minor"/>
        </p:style>
        <p:txBody>
          <a:bodyPr lIns="0" rIns="0" tIns="15120" bIns="0" anchor="t">
            <a:spAutoFit/>
          </a:bodyPr>
          <a:p>
            <a:pPr marL="12600" defTabSz="914400">
              <a:lnSpc>
                <a:spcPct val="100000"/>
              </a:lnSpc>
              <a:spcBef>
                <a:spcPts val="119"/>
              </a:spcBef>
            </a:pPr>
            <a:r>
              <a:rPr b="1" lang="en-GB" sz="4000" spc="-1" strike="noStrike">
                <a:solidFill>
                  <a:srgbClr val="808080"/>
                </a:solidFill>
                <a:latin typeface="Ubuntu"/>
              </a:rPr>
              <a:t>Atgyfeiriadau ar gyfer rheoli pydredd dannedd mewn plant o ofal sylfaenol</a:t>
            </a:r>
            <a:endParaRPr b="0" lang="en-GB" sz="4000" spc="-1" strike="noStrike">
              <a:solidFill>
                <a:srgbClr val="000000"/>
              </a:solidFill>
              <a:latin typeface="Arial"/>
            </a:endParaRPr>
          </a:p>
          <a:p>
            <a:pPr marL="12600" defTabSz="914400">
              <a:lnSpc>
                <a:spcPct val="100000"/>
              </a:lnSpc>
              <a:spcBef>
                <a:spcPts val="119"/>
              </a:spcBef>
            </a:pPr>
            <a:r>
              <a:rPr b="1" lang="en-GB" sz="4000" spc="-1" strike="noStrike">
                <a:solidFill>
                  <a:schemeClr val="lt1"/>
                </a:solidFill>
                <a:latin typeface="Ubuntu"/>
              </a:rPr>
              <a:t>Referrals for the management of tooth decay in children from primary care</a:t>
            </a:r>
            <a:endParaRPr b="0" lang="en-GB" sz="4000" spc="-1" strike="noStrike">
              <a:solidFill>
                <a:srgbClr val="000000"/>
              </a:solidFill>
              <a:latin typeface="Arial"/>
            </a:endParaRPr>
          </a:p>
          <a:p>
            <a:pPr marL="12600" defTabSz="914400">
              <a:lnSpc>
                <a:spcPct val="100000"/>
              </a:lnSpc>
              <a:spcBef>
                <a:spcPts val="119"/>
              </a:spcBef>
            </a:pPr>
            <a:endParaRPr b="0" lang="en-GB" sz="4000" spc="-1" strike="noStrike">
              <a:solidFill>
                <a:srgbClr val="000000"/>
              </a:solidFill>
              <a:latin typeface="Arial"/>
            </a:endParaRPr>
          </a:p>
          <a:p>
            <a:pPr marL="12600" defTabSz="914400">
              <a:lnSpc>
                <a:spcPct val="100000"/>
              </a:lnSpc>
              <a:spcBef>
                <a:spcPts val="119"/>
              </a:spcBef>
            </a:pPr>
            <a:r>
              <a:rPr b="0" lang="en-GB" sz="4000" spc="-1" strike="noStrike">
                <a:solidFill>
                  <a:srgbClr val="808080"/>
                </a:solidFill>
                <a:latin typeface="Ubuntu"/>
              </a:rPr>
              <a:t>Dadansoddiad o ddata o'r System Rheoli Atgyfeiriadau electronig ac o safleoedd sy'n darparu echdyniadau o dan Anesthesia Cyffredinol Cyflwyniad</a:t>
            </a:r>
            <a:r>
              <a:rPr b="0" lang="en-GB" sz="4000" spc="-1" strike="noStrike">
                <a:solidFill>
                  <a:srgbClr val="808080"/>
                </a:solidFill>
                <a:latin typeface="Ubuntu"/>
              </a:rPr>
              <a:t>	</a:t>
            </a:r>
            <a:endParaRPr b="0" lang="en-GB" sz="4000" spc="-1" strike="noStrike">
              <a:solidFill>
                <a:srgbClr val="000000"/>
              </a:solidFill>
              <a:latin typeface="Arial"/>
            </a:endParaRPr>
          </a:p>
          <a:p>
            <a:pPr marL="12600" defTabSz="914400">
              <a:lnSpc>
                <a:spcPct val="100000"/>
              </a:lnSpc>
              <a:spcBef>
                <a:spcPts val="119"/>
              </a:spcBef>
            </a:pPr>
            <a:r>
              <a:rPr b="0" lang="en-US" sz="4000" spc="-12" strike="noStrike">
                <a:solidFill>
                  <a:srgbClr val="ffffff"/>
                </a:solidFill>
                <a:latin typeface="Ubuntu"/>
                <a:ea typeface="Ubuntu-Light"/>
              </a:rPr>
              <a:t>Analysis of data from the electronic Referral Management System and from sites</a:t>
            </a:r>
            <a:endParaRPr b="0" lang="en-GB" sz="4000" spc="-1" strike="noStrike">
              <a:solidFill>
                <a:srgbClr val="000000"/>
              </a:solidFill>
              <a:latin typeface="Arial"/>
            </a:endParaRPr>
          </a:p>
          <a:p>
            <a:pPr marL="12600" defTabSz="914400">
              <a:lnSpc>
                <a:spcPts val="2134"/>
              </a:lnSpc>
            </a:pPr>
            <a:endParaRPr b="0" lang="en-GB" sz="4000" spc="-1" strike="noStrike">
              <a:solidFill>
                <a:srgbClr val="000000"/>
              </a:solidFill>
              <a:latin typeface="Arial"/>
            </a:endParaRPr>
          </a:p>
          <a:p>
            <a:pPr marL="12600" defTabSz="914400">
              <a:lnSpc>
                <a:spcPts val="2134"/>
              </a:lnSpc>
            </a:pPr>
            <a:r>
              <a:rPr b="0" lang="en-US" sz="4000" spc="-12" strike="noStrike">
                <a:solidFill>
                  <a:srgbClr val="ffffff"/>
                </a:solidFill>
                <a:latin typeface="Ubuntu"/>
                <a:ea typeface="Ubuntu-Light"/>
              </a:rPr>
              <a:t>providing extractions under General Anaesthesia</a:t>
            </a:r>
            <a:endParaRPr b="0" lang="en-GB" sz="4000" spc="-1" strike="noStrike">
              <a:solidFill>
                <a:srgbClr val="000000"/>
              </a:solidFill>
              <a:latin typeface="Arial"/>
            </a:endParaRPr>
          </a:p>
        </p:txBody>
      </p:sp>
      <p:pic>
        <p:nvPicPr>
          <p:cNvPr id="168" name="Picture 35" descr="Deintydd yn archwilio claf&#10;&#10;A dentist examining a patient"/>
          <p:cNvPicPr/>
          <p:nvPr/>
        </p:nvPicPr>
        <p:blipFill>
          <a:blip r:embed="rId19"/>
          <a:stretch/>
        </p:blipFill>
        <p:spPr>
          <a:xfrm>
            <a:off x="15135840" y="6860520"/>
            <a:ext cx="3885120" cy="258948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 name="object 39"/>
          <p:cNvSpPr/>
          <p:nvPr/>
        </p:nvSpPr>
        <p:spPr>
          <a:xfrm>
            <a:off x="510840" y="10390320"/>
            <a:ext cx="141624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23" name="object 42"/>
          <p:cNvSpPr/>
          <p:nvPr/>
        </p:nvSpPr>
        <p:spPr>
          <a:xfrm>
            <a:off x="540000" y="1350000"/>
            <a:ext cx="19079280" cy="7628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400" spc="-1" strike="noStrike">
                <a:solidFill>
                  <a:schemeClr val="lt1">
                    <a:lumMod val="50000"/>
                  </a:schemeClr>
                </a:solidFill>
                <a:latin typeface="Ubuntu"/>
              </a:rPr>
              <a:t>Welsh translation Lleoliad plant a atgyfeiriwyd ar gyfer rheoli pydredd dannedd gyda throshaen o amddifadedd (2019/20-2023/24)</a:t>
            </a:r>
            <a:endParaRPr b="0" lang="en-GB" sz="2400" spc="-1" strike="noStrike">
              <a:solidFill>
                <a:srgbClr val="000000"/>
              </a:solidFill>
              <a:latin typeface="Arial"/>
            </a:endParaRPr>
          </a:p>
          <a:p>
            <a:pPr marL="12600" algn="ctr" defTabSz="914400">
              <a:lnSpc>
                <a:spcPct val="100000"/>
              </a:lnSpc>
              <a:spcBef>
                <a:spcPts val="125"/>
              </a:spcBef>
            </a:pPr>
            <a:r>
              <a:rPr b="1" lang="en-GB" sz="2400" spc="-1" strike="noStrike">
                <a:solidFill>
                  <a:srgbClr val="355269"/>
                </a:solidFill>
                <a:latin typeface="Ubuntu"/>
              </a:rPr>
              <a:t>Location of children referred for the management of tooth decay with a deprivation overlay (2019/20-2023/24): ABUHB &amp; BCUHB</a:t>
            </a:r>
            <a:endParaRPr b="0" lang="en-GB" sz="2400" spc="-1" strike="noStrike">
              <a:solidFill>
                <a:srgbClr val="000000"/>
              </a:solidFill>
              <a:latin typeface="Arial"/>
            </a:endParaRPr>
          </a:p>
        </p:txBody>
      </p:sp>
      <p:sp>
        <p:nvSpPr>
          <p:cNvPr id="224" name="object 43"/>
          <p:cNvSpPr/>
          <p:nvPr/>
        </p:nvSpPr>
        <p:spPr>
          <a:xfrm>
            <a:off x="2184840" y="10390320"/>
            <a:ext cx="11415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pic>
        <p:nvPicPr>
          <p:cNvPr id="225" name="Picture 5" descr="Ffigur yn dangos lledaeniad yr atgyfeiriadau ledled ABUHB ar gyfer rheoli pydredd dannedd. &#10;&#10;Figure showing the spread of referrals across ABUHB for the management of tooth decay."/>
          <p:cNvPicPr/>
          <p:nvPr/>
        </p:nvPicPr>
        <p:blipFill>
          <a:blip r:embed="rId1"/>
          <a:stretch/>
        </p:blipFill>
        <p:spPr>
          <a:xfrm>
            <a:off x="1800000" y="2864160"/>
            <a:ext cx="5869080" cy="6602760"/>
          </a:xfrm>
          <a:prstGeom prst="rect">
            <a:avLst/>
          </a:prstGeom>
          <a:ln w="0">
            <a:noFill/>
          </a:ln>
        </p:spPr>
      </p:pic>
      <p:pic>
        <p:nvPicPr>
          <p:cNvPr id="226" name="Picture 9" descr="Ffigur yn dangos lledaeniad yr atgyfeiriadau ledled BCUHB ar gyfer rheoli pydredd dannedd. &#10;&#10;Figure showing the spread of referrals across BCUHB for the management of tooth decay. "/>
          <p:cNvPicPr/>
          <p:nvPr/>
        </p:nvPicPr>
        <p:blipFill>
          <a:blip r:embed="rId2"/>
          <a:stretch/>
        </p:blipFill>
        <p:spPr>
          <a:xfrm>
            <a:off x="10566720" y="3120480"/>
            <a:ext cx="8512200" cy="6094440"/>
          </a:xfrm>
          <a:prstGeom prst="rect">
            <a:avLst/>
          </a:prstGeom>
          <a:ln w="0">
            <a:noFill/>
          </a:ln>
        </p:spPr>
      </p:pic>
      <p:pic>
        <p:nvPicPr>
          <p:cNvPr id="227" name="Picture 10" descr=""/>
          <p:cNvPicPr/>
          <p:nvPr/>
        </p:nvPicPr>
        <p:blipFill>
          <a:blip r:embed="rId3"/>
          <a:stretch/>
        </p:blipFill>
        <p:spPr>
          <a:xfrm>
            <a:off x="8424000" y="4620960"/>
            <a:ext cx="1751040" cy="1893960"/>
          </a:xfrm>
          <a:prstGeom prst="rect">
            <a:avLst/>
          </a:prstGeom>
          <a:ln w="0">
            <a:noFill/>
          </a:ln>
        </p:spPr>
      </p:pic>
      <p:sp>
        <p:nvSpPr>
          <p:cNvPr id="228" name=""/>
          <p:cNvSpPr/>
          <p:nvPr/>
        </p:nvSpPr>
        <p:spPr>
          <a:xfrm>
            <a:off x="9014400" y="5301360"/>
            <a:ext cx="2072880" cy="6019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000" spc="-1" strike="noStrike">
                <a:solidFill>
                  <a:srgbClr val="000000"/>
                </a:solidFill>
                <a:latin typeface="Ubuntu"/>
              </a:rPr>
              <a:t>1 = Mwyaf difreintiedig</a:t>
            </a:r>
            <a:endParaRPr b="0" lang="en-GB" sz="1000" spc="-1" strike="noStrike">
              <a:solidFill>
                <a:srgbClr val="000000"/>
              </a:solidFill>
              <a:latin typeface="Arial"/>
            </a:endParaRPr>
          </a:p>
          <a:p>
            <a:pPr>
              <a:lnSpc>
                <a:spcPct val="100000"/>
              </a:lnSpc>
            </a:pPr>
            <a:r>
              <a:rPr b="0" lang="en-GB" sz="1000" spc="-1" strike="noStrike">
                <a:solidFill>
                  <a:srgbClr val="000000"/>
                </a:solidFill>
                <a:latin typeface="Ubuntu"/>
              </a:rPr>
              <a:t>5 = Lleiaf difreintiedig</a:t>
            </a:r>
            <a:endParaRPr b="0" lang="en-GB"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9" name="object 44"/>
          <p:cNvSpPr/>
          <p:nvPr/>
        </p:nvSpPr>
        <p:spPr>
          <a:xfrm>
            <a:off x="510840" y="10390320"/>
            <a:ext cx="141624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30" name="object 45"/>
          <p:cNvSpPr/>
          <p:nvPr/>
        </p:nvSpPr>
        <p:spPr>
          <a:xfrm>
            <a:off x="406080" y="1350000"/>
            <a:ext cx="19176840" cy="7628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400" spc="-1" strike="noStrike">
                <a:solidFill>
                  <a:schemeClr val="lt1">
                    <a:lumMod val="50000"/>
                  </a:schemeClr>
                </a:solidFill>
                <a:latin typeface="Ubuntu"/>
              </a:rPr>
              <a:t>Welsh translation Lleoliad plant a atgyfeiriwyd ar gyfer rheoli pydredd dannedd gyda throshaen o amddifadedd (2019/20-2023/24)</a:t>
            </a:r>
            <a:endParaRPr b="0" lang="en-GB" sz="2400" spc="-1" strike="noStrike">
              <a:solidFill>
                <a:srgbClr val="000000"/>
              </a:solidFill>
              <a:latin typeface="Arial"/>
            </a:endParaRPr>
          </a:p>
          <a:p>
            <a:pPr marL="12600" algn="ctr" defTabSz="914400">
              <a:lnSpc>
                <a:spcPct val="100000"/>
              </a:lnSpc>
              <a:spcBef>
                <a:spcPts val="125"/>
              </a:spcBef>
            </a:pPr>
            <a:r>
              <a:rPr b="1" lang="en-GB" sz="2400" spc="-1" strike="noStrike">
                <a:solidFill>
                  <a:srgbClr val="355269"/>
                </a:solidFill>
                <a:latin typeface="Ubuntu"/>
              </a:rPr>
              <a:t>Location of children referred for the management of tooth decay with a deprivation overlay (2019/20-2023/24): C&amp;VUHB &amp; CTMUHB</a:t>
            </a:r>
            <a:endParaRPr b="0" lang="en-GB" sz="2400" spc="-1" strike="noStrike">
              <a:solidFill>
                <a:srgbClr val="000000"/>
              </a:solidFill>
              <a:latin typeface="Arial"/>
            </a:endParaRPr>
          </a:p>
        </p:txBody>
      </p:sp>
      <p:sp>
        <p:nvSpPr>
          <p:cNvPr id="231" name="object 51"/>
          <p:cNvSpPr/>
          <p:nvPr/>
        </p:nvSpPr>
        <p:spPr>
          <a:xfrm>
            <a:off x="2184840" y="10390320"/>
            <a:ext cx="11415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pic>
        <p:nvPicPr>
          <p:cNvPr id="232" name="Picture 1" descr="Ffigur yn dangos lledaeniad yr atgyfeiriadau ledled C&amp;VUHB ar gyfer rheoli pydredd dannedd. &#10;&#10;Figure showing the spread of referrals across C&amp;VUHB for the management of tooth decay. "/>
          <p:cNvPicPr/>
          <p:nvPr/>
        </p:nvPicPr>
        <p:blipFill>
          <a:blip r:embed="rId1"/>
          <a:stretch/>
        </p:blipFill>
        <p:spPr>
          <a:xfrm>
            <a:off x="1080000" y="3932640"/>
            <a:ext cx="9538920" cy="5066280"/>
          </a:xfrm>
          <a:prstGeom prst="rect">
            <a:avLst/>
          </a:prstGeom>
          <a:ln w="0">
            <a:noFill/>
          </a:ln>
        </p:spPr>
      </p:pic>
      <p:pic>
        <p:nvPicPr>
          <p:cNvPr id="233" name="Picture 2" descr="Ffigur yn dangos lledaeniad yr atgyfeiriadau ledled CTMUHB ar gyfer rheoli pydredd dannedd. &#10;&#10;Figure showing the spread of referrals across CTMUHB for the management of tooth decay. "/>
          <p:cNvPicPr/>
          <p:nvPr/>
        </p:nvPicPr>
        <p:blipFill>
          <a:blip r:embed="rId2"/>
          <a:stretch/>
        </p:blipFill>
        <p:spPr>
          <a:xfrm>
            <a:off x="12960000" y="2900880"/>
            <a:ext cx="5820840" cy="6278040"/>
          </a:xfrm>
          <a:prstGeom prst="rect">
            <a:avLst/>
          </a:prstGeom>
          <a:ln w="0">
            <a:noFill/>
          </a:ln>
        </p:spPr>
      </p:pic>
      <p:pic>
        <p:nvPicPr>
          <p:cNvPr id="234" name="Picture 11" descr=""/>
          <p:cNvPicPr/>
          <p:nvPr/>
        </p:nvPicPr>
        <p:blipFill>
          <a:blip r:embed="rId3"/>
          <a:stretch/>
        </p:blipFill>
        <p:spPr>
          <a:xfrm>
            <a:off x="11387880" y="3240000"/>
            <a:ext cx="1751040" cy="1893960"/>
          </a:xfrm>
          <a:prstGeom prst="rect">
            <a:avLst/>
          </a:prstGeom>
          <a:ln w="0">
            <a:noFill/>
          </a:ln>
        </p:spPr>
      </p:pic>
      <p:sp>
        <p:nvSpPr>
          <p:cNvPr id="235" name=""/>
          <p:cNvSpPr/>
          <p:nvPr/>
        </p:nvSpPr>
        <p:spPr>
          <a:xfrm>
            <a:off x="11988000" y="3969360"/>
            <a:ext cx="2072880" cy="6019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000" spc="-1" strike="noStrike">
                <a:solidFill>
                  <a:srgbClr val="000000"/>
                </a:solidFill>
                <a:latin typeface="Ubuntu"/>
              </a:rPr>
              <a:t>1 = Mwyaf difreintiedig</a:t>
            </a:r>
            <a:endParaRPr b="0" lang="en-GB" sz="1000" spc="-1" strike="noStrike">
              <a:solidFill>
                <a:srgbClr val="000000"/>
              </a:solidFill>
              <a:latin typeface="Arial"/>
            </a:endParaRPr>
          </a:p>
          <a:p>
            <a:pPr>
              <a:lnSpc>
                <a:spcPct val="100000"/>
              </a:lnSpc>
            </a:pPr>
            <a:r>
              <a:rPr b="0" lang="en-GB" sz="1000" spc="-1" strike="noStrike">
                <a:solidFill>
                  <a:srgbClr val="000000"/>
                </a:solidFill>
                <a:latin typeface="Ubuntu"/>
              </a:rPr>
              <a:t>5 = Lleiaf difreintiedig</a:t>
            </a:r>
            <a:endParaRPr b="0" lang="en-GB"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 name="object 52"/>
          <p:cNvSpPr/>
          <p:nvPr/>
        </p:nvSpPr>
        <p:spPr>
          <a:xfrm>
            <a:off x="510840" y="10390320"/>
            <a:ext cx="141624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37" name="object 53"/>
          <p:cNvSpPr/>
          <p:nvPr/>
        </p:nvSpPr>
        <p:spPr>
          <a:xfrm>
            <a:off x="802080" y="1350000"/>
            <a:ext cx="18637200" cy="7628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400" spc="-1" strike="noStrike">
                <a:solidFill>
                  <a:schemeClr val="lt1">
                    <a:lumMod val="50000"/>
                  </a:schemeClr>
                </a:solidFill>
                <a:latin typeface="Ubuntu"/>
              </a:rPr>
              <a:t>Welsh translationLleoliad plant a atgyfeiriwyd ar gyfer rheoli pydredd dannedd gyda throshaen o amddifadedd (2019/20-2023/24) </a:t>
            </a:r>
            <a:endParaRPr b="0" lang="en-GB" sz="2400" spc="-1" strike="noStrike">
              <a:solidFill>
                <a:srgbClr val="000000"/>
              </a:solidFill>
              <a:latin typeface="Arial"/>
            </a:endParaRPr>
          </a:p>
          <a:p>
            <a:pPr marL="12600" algn="ctr" defTabSz="914400">
              <a:lnSpc>
                <a:spcPct val="100000"/>
              </a:lnSpc>
              <a:spcBef>
                <a:spcPts val="125"/>
              </a:spcBef>
            </a:pPr>
            <a:r>
              <a:rPr b="1" lang="en-GB" sz="2400" spc="-1" strike="noStrike">
                <a:solidFill>
                  <a:srgbClr val="355269"/>
                </a:solidFill>
                <a:latin typeface="Ubuntu"/>
              </a:rPr>
              <a:t>Location of children referred for the management of tooth decay with a deprivation overlay (2019/20-2023/24): HDUHB &amp; PTHB</a:t>
            </a:r>
            <a:endParaRPr b="0" lang="en-GB" sz="2400" spc="-1" strike="noStrike">
              <a:solidFill>
                <a:srgbClr val="000000"/>
              </a:solidFill>
              <a:latin typeface="Arial"/>
            </a:endParaRPr>
          </a:p>
        </p:txBody>
      </p:sp>
      <p:sp>
        <p:nvSpPr>
          <p:cNvPr id="238" name="object 59"/>
          <p:cNvSpPr/>
          <p:nvPr/>
        </p:nvSpPr>
        <p:spPr>
          <a:xfrm>
            <a:off x="2184840" y="10390320"/>
            <a:ext cx="11415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pic>
        <p:nvPicPr>
          <p:cNvPr id="239" name="Picture 12" descr="Ffigur yn dangos lledaeniad yr atgyfeiriadau ledled HDUHB ar gyfer rheoli pydredd dannedd. &#10;&#10;Figure showing the spread of referrals across HDUHB for the management of tooth decay. "/>
          <p:cNvPicPr/>
          <p:nvPr/>
        </p:nvPicPr>
        <p:blipFill>
          <a:blip r:embed="rId1"/>
          <a:stretch/>
        </p:blipFill>
        <p:spPr>
          <a:xfrm>
            <a:off x="1080000" y="3132000"/>
            <a:ext cx="7191360" cy="6298920"/>
          </a:xfrm>
          <a:prstGeom prst="rect">
            <a:avLst/>
          </a:prstGeom>
          <a:ln w="0">
            <a:noFill/>
          </a:ln>
        </p:spPr>
      </p:pic>
      <p:pic>
        <p:nvPicPr>
          <p:cNvPr id="240" name="Picture 13" descr="Ffigur yn dangos lledaeniad yr atgyfeiriadau ledled PTHB ar gyfer rheoli pydredd dannedd. &#10;&#10;Figure showing the spread of referrals across PTHB for the management of tooth decay. "/>
          <p:cNvPicPr/>
          <p:nvPr/>
        </p:nvPicPr>
        <p:blipFill>
          <a:blip r:embed="rId2"/>
          <a:stretch/>
        </p:blipFill>
        <p:spPr>
          <a:xfrm>
            <a:off x="13459680" y="2704680"/>
            <a:ext cx="3639240" cy="7014240"/>
          </a:xfrm>
          <a:prstGeom prst="rect">
            <a:avLst/>
          </a:prstGeom>
          <a:ln w="0">
            <a:noFill/>
          </a:ln>
        </p:spPr>
      </p:pic>
      <p:pic>
        <p:nvPicPr>
          <p:cNvPr id="241" name="Picture 14" descr=""/>
          <p:cNvPicPr/>
          <p:nvPr/>
        </p:nvPicPr>
        <p:blipFill>
          <a:blip r:embed="rId3"/>
          <a:stretch/>
        </p:blipFill>
        <p:spPr>
          <a:xfrm>
            <a:off x="9540000" y="4692960"/>
            <a:ext cx="1751040" cy="1893960"/>
          </a:xfrm>
          <a:prstGeom prst="rect">
            <a:avLst/>
          </a:prstGeom>
          <a:ln w="0">
            <a:noFill/>
          </a:ln>
        </p:spPr>
      </p:pic>
      <p:sp>
        <p:nvSpPr>
          <p:cNvPr id="242" name=""/>
          <p:cNvSpPr/>
          <p:nvPr/>
        </p:nvSpPr>
        <p:spPr>
          <a:xfrm>
            <a:off x="10166400" y="5436000"/>
            <a:ext cx="2072880" cy="6019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000" spc="-1" strike="noStrike">
                <a:solidFill>
                  <a:srgbClr val="000000"/>
                </a:solidFill>
                <a:latin typeface="Ubuntu"/>
              </a:rPr>
              <a:t>1 = Mwyaf difreintiedig</a:t>
            </a:r>
            <a:endParaRPr b="0" lang="en-GB" sz="1000" spc="-1" strike="noStrike">
              <a:solidFill>
                <a:srgbClr val="000000"/>
              </a:solidFill>
              <a:latin typeface="Arial"/>
            </a:endParaRPr>
          </a:p>
          <a:p>
            <a:pPr>
              <a:lnSpc>
                <a:spcPct val="100000"/>
              </a:lnSpc>
            </a:pPr>
            <a:r>
              <a:rPr b="0" lang="en-GB" sz="1000" spc="-1" strike="noStrike">
                <a:solidFill>
                  <a:srgbClr val="000000"/>
                </a:solidFill>
                <a:latin typeface="Ubuntu"/>
              </a:rPr>
              <a:t>5 = Lleiaf difreintiedig</a:t>
            </a:r>
            <a:endParaRPr b="0" lang="en-GB"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3" name="object 60"/>
          <p:cNvSpPr/>
          <p:nvPr/>
        </p:nvSpPr>
        <p:spPr>
          <a:xfrm>
            <a:off x="510840" y="10390320"/>
            <a:ext cx="141624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44" name="object 61"/>
          <p:cNvSpPr/>
          <p:nvPr/>
        </p:nvSpPr>
        <p:spPr>
          <a:xfrm>
            <a:off x="720000" y="1350000"/>
            <a:ext cx="18719280" cy="7628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400" spc="-1" strike="noStrike">
                <a:solidFill>
                  <a:schemeClr val="lt1">
                    <a:lumMod val="50000"/>
                  </a:schemeClr>
                </a:solidFill>
                <a:latin typeface="Ubuntu"/>
              </a:rPr>
              <a:t>Welsh translationLleoliad plant a atgyfeiriwyd ar gyfer rheoli pydredd dannedd gyda throshaen o amddifadedd (2019/20-2023/24) </a:t>
            </a:r>
            <a:endParaRPr b="0" lang="en-GB" sz="2400" spc="-1" strike="noStrike">
              <a:solidFill>
                <a:srgbClr val="000000"/>
              </a:solidFill>
              <a:latin typeface="Arial"/>
            </a:endParaRPr>
          </a:p>
          <a:p>
            <a:pPr marL="12600" algn="ctr" defTabSz="914400">
              <a:lnSpc>
                <a:spcPct val="100000"/>
              </a:lnSpc>
              <a:spcBef>
                <a:spcPts val="125"/>
              </a:spcBef>
            </a:pPr>
            <a:r>
              <a:rPr b="1" lang="en-GB" sz="2400" spc="-1" strike="noStrike">
                <a:solidFill>
                  <a:srgbClr val="355269"/>
                </a:solidFill>
                <a:latin typeface="Ubuntu"/>
              </a:rPr>
              <a:t>Location of children referred for the management of tooth decay with a deprivation overlay (2019/20-2023/24): SBUHB</a:t>
            </a:r>
            <a:endParaRPr b="0" lang="en-GB" sz="2400" spc="-1" strike="noStrike">
              <a:solidFill>
                <a:srgbClr val="000000"/>
              </a:solidFill>
              <a:latin typeface="Arial"/>
            </a:endParaRPr>
          </a:p>
        </p:txBody>
      </p:sp>
      <p:sp>
        <p:nvSpPr>
          <p:cNvPr id="245" name="object 62"/>
          <p:cNvSpPr/>
          <p:nvPr/>
        </p:nvSpPr>
        <p:spPr>
          <a:xfrm>
            <a:off x="2184840" y="10390320"/>
            <a:ext cx="11415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pic>
        <p:nvPicPr>
          <p:cNvPr id="246" name="Picture 15" descr="Ffigur yn dangos lledaeniad yr atgyfeiriadau ledled SBUHB ar gyfer rheoli pydredd dannedd. &#10;&#10;Figure showing the spread of referrals across SBUHB for the management of tooth decay. "/>
          <p:cNvPicPr/>
          <p:nvPr/>
        </p:nvPicPr>
        <p:blipFill>
          <a:blip r:embed="rId1"/>
          <a:stretch/>
        </p:blipFill>
        <p:spPr>
          <a:xfrm>
            <a:off x="5028120" y="2989440"/>
            <a:ext cx="10990800" cy="6549480"/>
          </a:xfrm>
          <a:prstGeom prst="rect">
            <a:avLst/>
          </a:prstGeom>
          <a:ln w="0">
            <a:noFill/>
          </a:ln>
        </p:spPr>
      </p:pic>
      <p:pic>
        <p:nvPicPr>
          <p:cNvPr id="247" name="Picture 16" descr=""/>
          <p:cNvPicPr/>
          <p:nvPr/>
        </p:nvPicPr>
        <p:blipFill>
          <a:blip r:embed="rId2"/>
          <a:stretch/>
        </p:blipFill>
        <p:spPr>
          <a:xfrm>
            <a:off x="4278240" y="3110760"/>
            <a:ext cx="1751040" cy="1893960"/>
          </a:xfrm>
          <a:prstGeom prst="rect">
            <a:avLst/>
          </a:prstGeom>
          <a:ln w="0">
            <a:noFill/>
          </a:ln>
        </p:spPr>
      </p:pic>
      <p:sp>
        <p:nvSpPr>
          <p:cNvPr id="248" name=""/>
          <p:cNvSpPr/>
          <p:nvPr/>
        </p:nvSpPr>
        <p:spPr>
          <a:xfrm>
            <a:off x="4848120" y="3852000"/>
            <a:ext cx="2072880" cy="6019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000" spc="-1" strike="noStrike">
                <a:solidFill>
                  <a:srgbClr val="000000"/>
                </a:solidFill>
                <a:latin typeface="Ubuntu"/>
              </a:rPr>
              <a:t>1 = Mwyaf difreintiedig</a:t>
            </a:r>
            <a:endParaRPr b="0" lang="en-GB" sz="1000" spc="-1" strike="noStrike">
              <a:solidFill>
                <a:srgbClr val="000000"/>
              </a:solidFill>
              <a:latin typeface="Arial"/>
            </a:endParaRPr>
          </a:p>
          <a:p>
            <a:pPr>
              <a:lnSpc>
                <a:spcPct val="100000"/>
              </a:lnSpc>
            </a:pPr>
            <a:r>
              <a:rPr b="0" lang="en-GB" sz="1000" spc="-1" strike="noStrike">
                <a:solidFill>
                  <a:srgbClr val="000000"/>
                </a:solidFill>
                <a:latin typeface="Ubuntu"/>
              </a:rPr>
              <a:t>5 = Lleiaf difreintiedig</a:t>
            </a:r>
            <a:endParaRPr b="0" lang="en-GB"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9" name="object 48"/>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50" name="object 49"/>
          <p:cNvSpPr/>
          <p:nvPr/>
        </p:nvSpPr>
        <p:spPr>
          <a:xfrm>
            <a:off x="2184840" y="10390320"/>
            <a:ext cx="12603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
        <p:nvSpPr>
          <p:cNvPr id="251" name="object 69"/>
          <p:cNvSpPr/>
          <p:nvPr/>
        </p:nvSpPr>
        <p:spPr>
          <a:xfrm>
            <a:off x="180000" y="1372680"/>
            <a:ext cx="19619280" cy="7016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200" spc="-1" strike="noStrike">
                <a:solidFill>
                  <a:srgbClr val="808080"/>
                </a:solidFill>
                <a:latin typeface="Ubuntu"/>
              </a:rPr>
              <a:t>'Pellter i'r darparwr' ar gyfer rheoli pydredd dannedd mewn plant gan ddefnyddio data eRMS ar gyfer pob Bwrdd Iechyd (2019/20-2023/24)</a:t>
            </a:r>
            <a:endParaRPr b="0" lang="en-GB" sz="2200" spc="-1" strike="noStrike">
              <a:solidFill>
                <a:srgbClr val="000000"/>
              </a:solidFill>
              <a:latin typeface="Arial"/>
            </a:endParaRPr>
          </a:p>
          <a:p>
            <a:pPr marL="12600" algn="ctr" defTabSz="914400">
              <a:lnSpc>
                <a:spcPct val="100000"/>
              </a:lnSpc>
              <a:spcBef>
                <a:spcPts val="125"/>
              </a:spcBef>
            </a:pPr>
            <a:r>
              <a:rPr b="1" lang="en-GB" sz="2200" spc="-1" strike="noStrike">
                <a:solidFill>
                  <a:srgbClr val="315083"/>
                </a:solidFill>
                <a:latin typeface="Ubuntu"/>
              </a:rPr>
              <a:t>‘</a:t>
            </a:r>
            <a:r>
              <a:rPr b="1" lang="en-GB" sz="2200" spc="-1" strike="noStrike">
                <a:solidFill>
                  <a:srgbClr val="315083"/>
                </a:solidFill>
                <a:latin typeface="Ubuntu"/>
              </a:rPr>
              <a:t>Distance to provider’ for the management of tooth decay in children using eRMS data for each Health Board (2019/20-2023/24)</a:t>
            </a:r>
            <a:endParaRPr b="0" lang="en-GB" sz="2200" spc="-1" strike="noStrike">
              <a:solidFill>
                <a:srgbClr val="000000"/>
              </a:solidFill>
              <a:latin typeface="Arial"/>
            </a:endParaRPr>
          </a:p>
        </p:txBody>
      </p:sp>
      <p:pic>
        <p:nvPicPr>
          <p:cNvPr id="252" name="Picture 7" descr="Ffigur yn dangos y 'pellter i'r darparwr' mewn milltiroedd ar gyfer rheoli pydredd dannedd mewn plant ar gyfer pob Bwrdd Iechyd (2019/20 - 2023/24). Mae'n rhaid i blant o Fyrddau Iechyd sydd â mwy o ardaloedd gwledig deithio ymhellach i gael gofal.&#10;&#10;Figure showing the ‘distance to provider’ in miles for the management of tooth decay in children for each Health Board (2019/20 - 2023/24). Children from Health Boards with higher levels of rurality have to travel further for care."/>
          <p:cNvPicPr/>
          <p:nvPr/>
        </p:nvPicPr>
        <p:blipFill>
          <a:blip r:embed="rId1"/>
          <a:stretch/>
        </p:blipFill>
        <p:spPr>
          <a:xfrm>
            <a:off x="2652840" y="2445480"/>
            <a:ext cx="14266440" cy="7407360"/>
          </a:xfrm>
          <a:prstGeom prst="rect">
            <a:avLst/>
          </a:prstGeom>
          <a:ln w="0">
            <a:noFill/>
          </a:ln>
        </p:spPr>
      </p:pic>
      <p:sp>
        <p:nvSpPr>
          <p:cNvPr id="253" name=""/>
          <p:cNvSpPr/>
          <p:nvPr/>
        </p:nvSpPr>
        <p:spPr>
          <a:xfrm>
            <a:off x="9270720" y="2173320"/>
            <a:ext cx="3868560" cy="60156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Pellter cymedrig     Pellter canolrifol</a:t>
            </a:r>
            <a:endParaRPr b="0" lang="en-GB" sz="1800" spc="-1" strike="noStrike">
              <a:solidFill>
                <a:srgbClr val="000000"/>
              </a:solidFill>
              <a:latin typeface="Arial"/>
            </a:endParaRPr>
          </a:p>
        </p:txBody>
      </p:sp>
      <p:sp>
        <p:nvSpPr>
          <p:cNvPr id="254" name=""/>
          <p:cNvSpPr/>
          <p:nvPr/>
        </p:nvSpPr>
        <p:spPr>
          <a:xfrm>
            <a:off x="10584360" y="9821520"/>
            <a:ext cx="911520" cy="3463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Pellter </a:t>
            </a:r>
            <a:endParaRPr b="0" lang="en-GB"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5" name="object 54"/>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56" name="object 55"/>
          <p:cNvSpPr/>
          <p:nvPr/>
        </p:nvSpPr>
        <p:spPr>
          <a:xfrm>
            <a:off x="2184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
        <p:nvSpPr>
          <p:cNvPr id="257" name="object 72"/>
          <p:cNvSpPr/>
          <p:nvPr/>
        </p:nvSpPr>
        <p:spPr>
          <a:xfrm>
            <a:off x="900000" y="1370160"/>
            <a:ext cx="18359280" cy="7628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400" spc="-1" strike="noStrike">
                <a:solidFill>
                  <a:schemeClr val="lt1">
                    <a:lumMod val="50000"/>
                  </a:schemeClr>
                </a:solidFill>
                <a:latin typeface="Ubuntu"/>
              </a:rPr>
              <a:t>Cyfrif a chyfradd fras y plant (0–17 oed) sy’n profi echdyniadau dan anesthetig cyffredinol yng Nghymru (2019/20-2023/24)</a:t>
            </a:r>
            <a:endParaRPr b="0" lang="en-GB" sz="2400" spc="-1" strike="noStrike">
              <a:solidFill>
                <a:srgbClr val="000000"/>
              </a:solidFill>
              <a:latin typeface="Arial"/>
            </a:endParaRPr>
          </a:p>
          <a:p>
            <a:pPr marL="12600" algn="ctr" defTabSz="914400">
              <a:lnSpc>
                <a:spcPct val="100000"/>
              </a:lnSpc>
              <a:spcBef>
                <a:spcPts val="125"/>
              </a:spcBef>
            </a:pPr>
            <a:r>
              <a:rPr b="1" lang="en-GB" sz="2400" spc="-1" strike="noStrike">
                <a:solidFill>
                  <a:srgbClr val="315083"/>
                </a:solidFill>
                <a:latin typeface="Ubuntu"/>
              </a:rPr>
              <a:t>Count and rude rate of children (0–17 years) experiencing XGAs in Wales (2019/20-2023/24)</a:t>
            </a:r>
            <a:endParaRPr b="0" lang="en-GB" sz="2400" spc="-1" strike="noStrike">
              <a:solidFill>
                <a:srgbClr val="000000"/>
              </a:solidFill>
              <a:latin typeface="Arial"/>
            </a:endParaRPr>
          </a:p>
        </p:txBody>
      </p:sp>
      <p:sp>
        <p:nvSpPr>
          <p:cNvPr id="258" name="AutoShape 2"/>
          <p:cNvSpPr/>
          <p:nvPr/>
        </p:nvSpPr>
        <p:spPr>
          <a:xfrm>
            <a:off x="9899640" y="5502240"/>
            <a:ext cx="302400" cy="302400"/>
          </a:xfrm>
          <a:prstGeom prst="rect">
            <a:avLst/>
          </a:prstGeom>
          <a:noFill/>
          <a:ln w="0">
            <a:noFill/>
          </a:ln>
        </p:spPr>
        <p:style>
          <a:lnRef idx="0"/>
          <a:fillRef idx="0"/>
          <a:effectRef idx="0"/>
          <a:fontRef idx="minor"/>
        </p:style>
        <p:txBody>
          <a:bodyPr numCol="1" spcCol="0" lIns="90000" rIns="90000" tIns="45000" bIns="45000" anchor="t">
            <a:noAutofit/>
          </a:bodyPr>
          <a:p>
            <a:pPr defTabSz="914400">
              <a:lnSpc>
                <a:spcPct val="100000"/>
              </a:lnSpc>
            </a:pPr>
            <a:endParaRPr b="0" lang="en-GB" sz="1800" spc="-1" strike="noStrike">
              <a:solidFill>
                <a:schemeClr val="dk1"/>
              </a:solidFill>
              <a:latin typeface="Calibri"/>
            </a:endParaRPr>
          </a:p>
        </p:txBody>
      </p:sp>
      <p:pic>
        <p:nvPicPr>
          <p:cNvPr id="259" name="Picture 6" descr="Mae’r ffigur sy’n dangos nifer a chyfradd fras yr echdyniadau dan anesthetig cyffredinol a gynhaliwyd ledled Cymru o 2021/22 ymlaen yn llai na’r lefelau cyn y pandemig.&#10;&#10;Figure showing the number and crude rate of XGAs undertaken across Wales from 2021/22 onwards is less than pre-pandemic levels."/>
          <p:cNvPicPr/>
          <p:nvPr/>
        </p:nvPicPr>
        <p:blipFill>
          <a:blip r:embed="rId1"/>
          <a:stretch/>
        </p:blipFill>
        <p:spPr>
          <a:xfrm>
            <a:off x="3267720" y="2772000"/>
            <a:ext cx="13313160" cy="6951600"/>
          </a:xfrm>
          <a:prstGeom prst="rect">
            <a:avLst/>
          </a:prstGeom>
          <a:ln w="0">
            <a:noFill/>
          </a:ln>
        </p:spPr>
      </p:pic>
      <p:sp>
        <p:nvSpPr>
          <p:cNvPr id="260" name=""/>
          <p:cNvSpPr/>
          <p:nvPr/>
        </p:nvSpPr>
        <p:spPr>
          <a:xfrm>
            <a:off x="9036000" y="9720360"/>
            <a:ext cx="2303280" cy="6022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Blwyddyn Ariannol</a:t>
            </a:r>
            <a:endParaRPr b="0" lang="en-GB" sz="1800" spc="-1" strike="noStrike">
              <a:solidFill>
                <a:srgbClr val="000000"/>
              </a:solidFill>
              <a:latin typeface="Arial"/>
            </a:endParaRPr>
          </a:p>
        </p:txBody>
      </p:sp>
      <p:sp>
        <p:nvSpPr>
          <p:cNvPr id="261" name=""/>
          <p:cNvSpPr/>
          <p:nvPr/>
        </p:nvSpPr>
        <p:spPr>
          <a:xfrm rot="16101000">
            <a:off x="2772000" y="5520960"/>
            <a:ext cx="899280" cy="6022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Nifer</a:t>
            </a:r>
            <a:endParaRPr b="0" lang="en-GB" sz="1800" spc="-1" strike="noStrike">
              <a:solidFill>
                <a:srgbClr val="000000"/>
              </a:solidFill>
              <a:latin typeface="Arial"/>
            </a:endParaRPr>
          </a:p>
        </p:txBody>
      </p:sp>
      <p:sp>
        <p:nvSpPr>
          <p:cNvPr id="262" name=""/>
          <p:cNvSpPr/>
          <p:nvPr/>
        </p:nvSpPr>
        <p:spPr>
          <a:xfrm rot="5413800">
            <a:off x="15041520" y="5764680"/>
            <a:ext cx="3116880" cy="6022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Cyfradd fras / 1,000 o blant</a:t>
            </a:r>
            <a:endParaRPr b="0" lang="en-GB"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3" name="object 56"/>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64" name="object 57"/>
          <p:cNvSpPr/>
          <p:nvPr/>
        </p:nvSpPr>
        <p:spPr>
          <a:xfrm>
            <a:off x="2184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
        <p:nvSpPr>
          <p:cNvPr id="265" name="object 73"/>
          <p:cNvSpPr/>
          <p:nvPr/>
        </p:nvSpPr>
        <p:spPr>
          <a:xfrm>
            <a:off x="540000" y="1371960"/>
            <a:ext cx="18899280" cy="7628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400" spc="-1" strike="noStrike">
                <a:solidFill>
                  <a:schemeClr val="lt1">
                    <a:lumMod val="50000"/>
                  </a:schemeClr>
                </a:solidFill>
                <a:latin typeface="Ubuntu"/>
              </a:rPr>
              <a:t>Cyfrif a chyfradd fras y plant (0-17 oed) sy’n profi echdyniadau dan anesthetig cyffredinol fesul Bwrdd Iechyd (2019/20-2023/24)</a:t>
            </a:r>
            <a:endParaRPr b="0" lang="en-GB" sz="2400" spc="-1" strike="noStrike">
              <a:solidFill>
                <a:srgbClr val="000000"/>
              </a:solidFill>
              <a:latin typeface="Arial"/>
            </a:endParaRPr>
          </a:p>
          <a:p>
            <a:pPr marL="12600" algn="ctr" defTabSz="914400">
              <a:lnSpc>
                <a:spcPct val="100000"/>
              </a:lnSpc>
              <a:spcBef>
                <a:spcPts val="125"/>
              </a:spcBef>
              <a:tabLst>
                <a:tab algn="l" pos="0"/>
              </a:tabLst>
            </a:pPr>
            <a:r>
              <a:rPr b="1" lang="en-GB" sz="2400" spc="-1" strike="noStrike">
                <a:solidFill>
                  <a:srgbClr val="315083"/>
                </a:solidFill>
                <a:latin typeface="Ubuntu"/>
              </a:rPr>
              <a:t>Count and rude rate of children (0-17 years) experiencing XGAs by Health Board (2019/20-2023/24)</a:t>
            </a:r>
            <a:endParaRPr b="0" lang="en-GB" sz="2400" spc="-1" strike="noStrike">
              <a:solidFill>
                <a:srgbClr val="000000"/>
              </a:solidFill>
              <a:latin typeface="Arial"/>
            </a:endParaRPr>
          </a:p>
        </p:txBody>
      </p:sp>
      <p:pic>
        <p:nvPicPr>
          <p:cNvPr id="266" name="Picture 4" descr="Mae’r gyfradd fras o echdyniadau dan anesthetig cyffredinol ar gyfer plant 3+ oed ar draws y Byrddau Iechyd yn llai na’r lefelau cyn y pandemig, ond mae’n ymddangos ei bod yn cynyddu mewn llawer ohonynt.&#10;&#10;The crude rate of XGA for children aged 3+ years across the Health Boards is less than pre-pandemic levels, but appears to be increasing in many."/>
          <p:cNvPicPr/>
          <p:nvPr/>
        </p:nvPicPr>
        <p:blipFill>
          <a:blip r:embed="rId1"/>
          <a:stretch/>
        </p:blipFill>
        <p:spPr>
          <a:xfrm>
            <a:off x="2664000" y="2511000"/>
            <a:ext cx="14814000" cy="7567920"/>
          </a:xfrm>
          <a:prstGeom prst="rect">
            <a:avLst/>
          </a:prstGeom>
          <a:ln w="0">
            <a:noFill/>
          </a:ln>
        </p:spPr>
      </p:pic>
      <p:sp>
        <p:nvSpPr>
          <p:cNvPr id="267" name=""/>
          <p:cNvSpPr/>
          <p:nvPr/>
        </p:nvSpPr>
        <p:spPr>
          <a:xfrm rot="16199400">
            <a:off x="1082160" y="5340240"/>
            <a:ext cx="3116880" cy="6022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Cyfradd fras / 10,000 o blant</a:t>
            </a:r>
            <a:endParaRPr b="0" lang="en-GB"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8" name="object 58"/>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69" name="object 74"/>
          <p:cNvSpPr/>
          <p:nvPr/>
        </p:nvSpPr>
        <p:spPr>
          <a:xfrm>
            <a:off x="990000" y="1334160"/>
            <a:ext cx="17981280" cy="7016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200" spc="-1" strike="noStrike">
                <a:solidFill>
                  <a:schemeClr val="lt1">
                    <a:lumMod val="50000"/>
                  </a:schemeClr>
                </a:solidFill>
                <a:latin typeface="Ubuntu"/>
              </a:rPr>
              <a:t>Cyfradd fras/1,000 o blant a nifer y plant (0-17 oed) sy’n profi echdyniadau dan anesthetig cyffredinol yng Nghymru (2019/20-2023/24)</a:t>
            </a:r>
            <a:endParaRPr b="0" lang="en-GB" sz="2200" spc="-1" strike="noStrike">
              <a:solidFill>
                <a:srgbClr val="000000"/>
              </a:solidFill>
              <a:latin typeface="Arial"/>
            </a:endParaRPr>
          </a:p>
          <a:p>
            <a:pPr marL="12600" algn="ctr" defTabSz="914400">
              <a:lnSpc>
                <a:spcPct val="100000"/>
              </a:lnSpc>
              <a:spcBef>
                <a:spcPts val="125"/>
              </a:spcBef>
            </a:pPr>
            <a:r>
              <a:rPr b="1" lang="en-GB" sz="2200" spc="-1" strike="noStrike">
                <a:solidFill>
                  <a:srgbClr val="315083"/>
                </a:solidFill>
                <a:latin typeface="Ubuntu"/>
              </a:rPr>
              <a:t>Crude rate/1,000 children and number of children (0-17 years) experiencing XGAs in Wales (2019/20-2023/24)</a:t>
            </a:r>
            <a:endParaRPr b="0" lang="en-GB" sz="2200" spc="-1" strike="noStrike">
              <a:solidFill>
                <a:srgbClr val="000000"/>
              </a:solidFill>
              <a:latin typeface="Arial"/>
            </a:endParaRPr>
          </a:p>
        </p:txBody>
      </p:sp>
      <p:sp>
        <p:nvSpPr>
          <p:cNvPr id="270" name="object 5"/>
          <p:cNvSpPr/>
          <p:nvPr/>
        </p:nvSpPr>
        <p:spPr>
          <a:xfrm>
            <a:off x="2184840" y="10390320"/>
            <a:ext cx="114048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graphicFrame>
        <p:nvGraphicFramePr>
          <p:cNvPr id="271" name="Table 4"/>
          <p:cNvGraphicFramePr/>
          <p:nvPr/>
        </p:nvGraphicFramePr>
        <p:xfrm>
          <a:off x="2052000" y="2736000"/>
          <a:ext cx="16009200" cy="6001200"/>
        </p:xfrm>
        <a:graphic>
          <a:graphicData uri="http://schemas.openxmlformats.org/drawingml/2006/table">
            <a:tbl>
              <a:tblPr/>
              <a:tblGrid>
                <a:gridCol w="2241000"/>
                <a:gridCol w="1449000"/>
                <a:gridCol w="1507680"/>
                <a:gridCol w="1454040"/>
                <a:gridCol w="1436760"/>
                <a:gridCol w="1370520"/>
                <a:gridCol w="1420200"/>
                <a:gridCol w="1203120"/>
                <a:gridCol w="1370520"/>
                <a:gridCol w="1236600"/>
                <a:gridCol w="1320120"/>
              </a:tblGrid>
              <a:tr h="649800">
                <a:tc>
                  <a:txBody>
                    <a:bodyPr lIns="7560" rIns="7560" anchor="b">
                      <a:noAutofit/>
                    </a:bodyPr>
                    <a:p>
                      <a:endParaRPr b="1" lang="en-GB" sz="1600" spc="-1" strike="noStrike">
                        <a:solidFill>
                          <a:srgbClr val="000000"/>
                        </a:solidFill>
                        <a:latin typeface="Ubuntu"/>
                      </a:endParaRPr>
                    </a:p>
                  </a:txBody>
                  <a:tcPr anchor="b"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solidFill>
                  </a:tcPr>
                </a:tc>
                <a:tc gridSpan="2">
                  <a:txBody>
                    <a:bodyPr lIns="7560" rIns="7560" anchor="ctr">
                      <a:noAutofit/>
                    </a:bodyPr>
                    <a:p>
                      <a:pPr algn="ctr" defTabSz="914400">
                        <a:lnSpc>
                          <a:spcPct val="100000"/>
                        </a:lnSpc>
                      </a:pPr>
                      <a:r>
                        <a:rPr b="1" lang="en-GB" sz="1600" spc="-1" strike="noStrike">
                          <a:solidFill>
                            <a:srgbClr val="000000"/>
                          </a:solidFill>
                          <a:latin typeface="Ubuntu"/>
                        </a:rPr>
                        <a:t>2019/20</a:t>
                      </a:r>
                      <a:endParaRPr b="0" lang="en-GB" sz="1600" spc="-1" strike="noStrike">
                        <a:solidFill>
                          <a:srgbClr val="ffffff"/>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solidFill>
                  </a:tcPr>
                </a:tc>
                <a:tc hMerge="1">
                  <a:txBody>
                    <a:bodyPr lIns="90000" rIns="90000" tIns="45000" bIns="45000" anchor="t">
                      <a:noAutofit/>
                    </a:bodyPr>
                    <a:p>
                      <a:endParaRPr b="0" lang="en-GB"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7560" rIns="7560" anchor="ctr">
                      <a:noAutofit/>
                    </a:bodyPr>
                    <a:p>
                      <a:pPr algn="ctr" defTabSz="914400">
                        <a:lnSpc>
                          <a:spcPct val="100000"/>
                        </a:lnSpc>
                      </a:pPr>
                      <a:r>
                        <a:rPr b="1" lang="en-GB" sz="1600" spc="-1" strike="noStrike">
                          <a:solidFill>
                            <a:srgbClr val="000000"/>
                          </a:solidFill>
                          <a:latin typeface="Ubuntu"/>
                        </a:rPr>
                        <a:t>2020/21</a:t>
                      </a:r>
                      <a:endParaRPr b="0" lang="en-GB" sz="1600" spc="-1" strike="noStrike">
                        <a:solidFill>
                          <a:srgbClr val="ffffff"/>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solidFill>
                  </a:tcPr>
                </a:tc>
                <a:tc hMerge="1">
                  <a:txBody>
                    <a:bodyPr lIns="90000" rIns="90000" tIns="45000" bIns="45000" anchor="t">
                      <a:noAutofit/>
                    </a:bodyPr>
                    <a:p>
                      <a:endParaRPr b="0" lang="en-GB"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7560" rIns="7560" anchor="ctr">
                      <a:noAutofit/>
                    </a:bodyPr>
                    <a:p>
                      <a:pPr algn="ctr" defTabSz="914400">
                        <a:lnSpc>
                          <a:spcPct val="100000"/>
                        </a:lnSpc>
                      </a:pPr>
                      <a:r>
                        <a:rPr b="1" lang="en-GB" sz="1600" spc="-1" strike="noStrike">
                          <a:solidFill>
                            <a:srgbClr val="000000"/>
                          </a:solidFill>
                          <a:latin typeface="Ubuntu"/>
                        </a:rPr>
                        <a:t>2021/22</a:t>
                      </a:r>
                      <a:endParaRPr b="0" lang="en-GB" sz="1600" spc="-1" strike="noStrike">
                        <a:solidFill>
                          <a:srgbClr val="ffffff"/>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solidFill>
                  </a:tcPr>
                </a:tc>
                <a:tc hMerge="1">
                  <a:txBody>
                    <a:bodyPr lIns="90000" rIns="90000" tIns="45000" bIns="45000" anchor="t">
                      <a:noAutofit/>
                    </a:bodyPr>
                    <a:p>
                      <a:endParaRPr b="0" lang="en-GB"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7560" rIns="7560" anchor="ctr">
                      <a:noAutofit/>
                    </a:bodyPr>
                    <a:p>
                      <a:pPr algn="ctr" defTabSz="914400">
                        <a:lnSpc>
                          <a:spcPct val="100000"/>
                        </a:lnSpc>
                      </a:pPr>
                      <a:r>
                        <a:rPr b="1" lang="en-GB" sz="1600" spc="-1" strike="noStrike">
                          <a:solidFill>
                            <a:srgbClr val="000000"/>
                          </a:solidFill>
                          <a:latin typeface="Ubuntu"/>
                        </a:rPr>
                        <a:t>2022/23</a:t>
                      </a:r>
                      <a:endParaRPr b="0" lang="en-GB" sz="1600" spc="-1" strike="noStrike">
                        <a:solidFill>
                          <a:srgbClr val="ffffff"/>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solidFill>
                  </a:tcPr>
                </a:tc>
                <a:tc hMerge="1">
                  <a:txBody>
                    <a:bodyPr lIns="90000" rIns="90000" tIns="45000" bIns="45000" anchor="t">
                      <a:noAutofit/>
                    </a:bodyPr>
                    <a:p>
                      <a:endParaRPr b="0" lang="en-GB"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2">
                  <a:txBody>
                    <a:bodyPr lIns="7560" rIns="7560" anchor="ctr">
                      <a:noAutofit/>
                    </a:bodyPr>
                    <a:p>
                      <a:pPr algn="ctr" defTabSz="914400">
                        <a:lnSpc>
                          <a:spcPct val="100000"/>
                        </a:lnSpc>
                      </a:pPr>
                      <a:r>
                        <a:rPr b="1" lang="en-GB" sz="1600" spc="-1" strike="noStrike">
                          <a:solidFill>
                            <a:srgbClr val="000000"/>
                          </a:solidFill>
                          <a:latin typeface="Ubuntu"/>
                        </a:rPr>
                        <a:t>2023/24</a:t>
                      </a:r>
                      <a:endParaRPr b="0" lang="en-GB" sz="1600" spc="-1" strike="noStrike">
                        <a:solidFill>
                          <a:srgbClr val="ffffff"/>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solidFill>
                  </a:tcPr>
                </a:tc>
                <a:tc hMerge="1">
                  <a:txBody>
                    <a:bodyPr lIns="90000" rIns="90000" tIns="45000" bIns="45000" anchor="t">
                      <a:noAutofit/>
                    </a:bodyPr>
                    <a:p>
                      <a:endParaRPr b="0" lang="en-GB" sz="1800" spc="-1" strike="noStrike">
                        <a:solidFill>
                          <a:srgbClr val="000000"/>
                        </a:solidFill>
                        <a:latin typeface="Arial"/>
                      </a:endParaRPr>
                    </a:p>
                  </a:txBody>
                  <a:tcPr anchor="t" marL="90000" marR="90000">
                    <a:lnL>
                      <a:noFill/>
                    </a:lnL>
                    <a:lnR>
                      <a:noFill/>
                    </a:lnR>
                    <a:lnT>
                      <a:noFill/>
                    </a:lnT>
                    <a:lnB>
                      <a:noFill/>
                    </a:lnB>
                    <a:solidFill>
                      <a:srgbClr val="729fcf"/>
                    </a:solidFill>
                  </a:tcPr>
                </a:tc>
              </a:tr>
              <a:tr h="773280">
                <a:tc>
                  <a:txBody>
                    <a:bodyPr lIns="7560" rIns="7560" anchor="b">
                      <a:noAutofit/>
                    </a:bodyPr>
                    <a:p>
                      <a:pPr algn="ctr" defTabSz="914400">
                        <a:lnSpc>
                          <a:spcPct val="100000"/>
                        </a:lnSpc>
                        <a:tabLst>
                          <a:tab algn="l" pos="0"/>
                        </a:tabLst>
                      </a:pPr>
                      <a:r>
                        <a:rPr b="1" lang="en-GB" sz="1600" spc="-1" strike="noStrike">
                          <a:solidFill>
                            <a:srgbClr val="000000"/>
                          </a:solidFill>
                          <a:latin typeface="Ubuntu"/>
                        </a:rPr>
                        <a:t> </a:t>
                      </a:r>
                      <a:endParaRPr b="0" lang="en-GB" sz="1600" spc="-1" strike="noStrike">
                        <a:solidFill>
                          <a:srgbClr val="000000"/>
                        </a:solidFill>
                        <a:latin typeface="Arial"/>
                      </a:endParaRPr>
                    </a:p>
                    <a:p>
                      <a:pPr algn="ctr" defTabSz="914400">
                        <a:lnSpc>
                          <a:spcPct val="100000"/>
                        </a:lnSpc>
                        <a:tabLst>
                          <a:tab algn="l" pos="0"/>
                        </a:tabLst>
                      </a:pPr>
                      <a:r>
                        <a:rPr b="1" lang="en-GB" sz="1600" spc="-1" strike="noStrike">
                          <a:solidFill>
                            <a:srgbClr val="000000"/>
                          </a:solidFill>
                          <a:latin typeface="Ubuntu"/>
                        </a:rPr>
                        <a:t>Bwrdd Iechyd</a:t>
                      </a:r>
                      <a:endParaRPr b="0" lang="en-GB" sz="1600" spc="-1" strike="noStrike">
                        <a:solidFill>
                          <a:srgbClr val="000000"/>
                        </a:solidFill>
                        <a:latin typeface="Arial"/>
                      </a:endParaRPr>
                    </a:p>
                    <a:p>
                      <a:pPr algn="ctr" defTabSz="914400">
                        <a:lnSpc>
                          <a:spcPct val="100000"/>
                        </a:lnSpc>
                        <a:tabLst>
                          <a:tab algn="l" pos="0"/>
                        </a:tabLst>
                      </a:pPr>
                      <a:r>
                        <a:rPr b="1" lang="en-GB" sz="1600" spc="-1" strike="noStrike">
                          <a:solidFill>
                            <a:srgbClr val="000000"/>
                          </a:solidFill>
                          <a:latin typeface="Ubuntu"/>
                        </a:rPr>
                        <a:t>Health Board</a:t>
                      </a:r>
                      <a:endParaRPr b="0" lang="en-GB" sz="1600" spc="-1" strike="noStrike">
                        <a:solidFill>
                          <a:srgbClr val="000000"/>
                        </a:solidFill>
                        <a:latin typeface="Arial"/>
                      </a:endParaRPr>
                    </a:p>
                    <a:p>
                      <a:pPr algn="ctr" defTabSz="914400">
                        <a:lnSpc>
                          <a:spcPct val="100000"/>
                        </a:lnSpc>
                        <a:tabLst>
                          <a:tab algn="l" pos="0"/>
                        </a:tabLst>
                      </a:pPr>
                      <a:endParaRPr b="0" lang="en-GB" sz="1600" spc="-1" strike="noStrike">
                        <a:solidFill>
                          <a:srgbClr val="000000"/>
                        </a:solidFill>
                        <a:latin typeface="Arial"/>
                      </a:endParaRPr>
                    </a:p>
                  </a:txBody>
                  <a:tcPr anchor="b"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Nifer </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Count</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Cyfradd fras</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Crude rate</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Nifer </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Count</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Cyfradd fras</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Crude rate</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Nifer </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Count</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Cyfradd fras</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Crude rate</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Nifer </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Count</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Cyfradd fras</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Crude rate</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Nifer </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Count</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c>
                  <a:txBody>
                    <a:bodyPr lIns="7560" rIns="7560" anchor="ctr">
                      <a:noAutofit/>
                    </a:bodyPr>
                    <a:p>
                      <a:pPr algn="ctr" defTabSz="914400">
                        <a:lnSpc>
                          <a:spcPct val="100000"/>
                        </a:lnSpc>
                      </a:pPr>
                      <a:r>
                        <a:rPr b="1" lang="en-GB" sz="1600" spc="-1" strike="noStrike">
                          <a:solidFill>
                            <a:srgbClr val="000000"/>
                          </a:solidFill>
                          <a:latin typeface="Ubuntu"/>
                        </a:rPr>
                        <a:t>Cyfradd fras</a:t>
                      </a:r>
                      <a:endParaRPr b="0" lang="en-GB" sz="1600" spc="-1" strike="noStrike">
                        <a:solidFill>
                          <a:srgbClr val="000000"/>
                        </a:solidFill>
                        <a:latin typeface="Arial"/>
                      </a:endParaRPr>
                    </a:p>
                    <a:p>
                      <a:pPr algn="ctr" defTabSz="914400">
                        <a:lnSpc>
                          <a:spcPct val="100000"/>
                        </a:lnSpc>
                      </a:pPr>
                      <a:r>
                        <a:rPr b="1" lang="en-GB" sz="1600" spc="-1" strike="noStrike">
                          <a:solidFill>
                            <a:srgbClr val="000000"/>
                          </a:solidFill>
                          <a:latin typeface="Ubuntu"/>
                        </a:rPr>
                        <a:t>Crude rate</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chemeClr val="accent3">
                        <a:lumMod val="40000"/>
                        <a:lumOff val="60000"/>
                      </a:schemeClr>
                    </a:solidFill>
                  </a:tcPr>
                </a:tc>
              </a:tr>
              <a:tr h="545760">
                <a:tc>
                  <a:txBody>
                    <a:bodyPr lIns="7560" rIns="7560" anchor="ctr">
                      <a:noAutofit/>
                    </a:bodyPr>
                    <a:p>
                      <a:pPr algn="ctr" defTabSz="914400">
                        <a:lnSpc>
                          <a:spcPct val="100000"/>
                        </a:lnSpc>
                      </a:pPr>
                      <a:r>
                        <a:rPr b="0" lang="en-GB" sz="1600" spc="-1" strike="noStrike">
                          <a:solidFill>
                            <a:srgbClr val="000000"/>
                          </a:solidFill>
                          <a:latin typeface="Ubuntu"/>
                        </a:rPr>
                        <a:t>Aneurin Bevan</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1,089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8.95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91</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0.75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892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7.32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810</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6.67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867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7.09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r>
              <a:tr h="581040">
                <a:tc>
                  <a:txBody>
                    <a:bodyPr lIns="7560" rIns="7560" anchor="ctr">
                      <a:noAutofit/>
                    </a:bodyPr>
                    <a:p>
                      <a:pPr algn="ctr" defTabSz="914400">
                        <a:lnSpc>
                          <a:spcPct val="100000"/>
                        </a:lnSpc>
                      </a:pPr>
                      <a:r>
                        <a:rPr b="0" lang="en-GB" sz="1600" spc="-1" strike="noStrike">
                          <a:solidFill>
                            <a:srgbClr val="000000"/>
                          </a:solidFill>
                          <a:latin typeface="Ubuntu"/>
                        </a:rPr>
                        <a:t>Betsi Cadwaladr</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1,048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7.69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210</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1.55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652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4.84</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839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6.27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868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6.50</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r>
              <a:tr h="551520">
                <a:tc>
                  <a:txBody>
                    <a:bodyPr lIns="7560" rIns="7560" anchor="ctr">
                      <a:noAutofit/>
                    </a:bodyPr>
                    <a:p>
                      <a:pPr algn="ctr" defTabSz="914400">
                        <a:lnSpc>
                          <a:spcPct val="100000"/>
                        </a:lnSpc>
                      </a:pPr>
                      <a:r>
                        <a:rPr b="0" lang="en-GB" sz="1600" spc="-1" strike="noStrike">
                          <a:solidFill>
                            <a:srgbClr val="000000"/>
                          </a:solidFill>
                          <a:latin typeface="Ubuntu"/>
                        </a:rPr>
                        <a:t>Cardiff &amp; Vale</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778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7.72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195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1.93</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429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4.23</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241</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2.38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167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1.62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r>
              <a:tr h="568080">
                <a:tc>
                  <a:txBody>
                    <a:bodyPr lIns="7560" rIns="7560" anchor="ctr">
                      <a:noAutofit/>
                    </a:bodyPr>
                    <a:p>
                      <a:pPr algn="ctr" defTabSz="914400">
                        <a:lnSpc>
                          <a:spcPct val="100000"/>
                        </a:lnSpc>
                      </a:pPr>
                      <a:r>
                        <a:rPr b="0" lang="en-GB" sz="1600" spc="-1" strike="noStrike">
                          <a:solidFill>
                            <a:srgbClr val="000000"/>
                          </a:solidFill>
                          <a:latin typeface="Ubuntu"/>
                        </a:rPr>
                        <a:t>Cwm Taf Morgannwg</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829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9.05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64</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0.70</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382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4.17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394</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4.33</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655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7.22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r>
              <a:tr h="551520">
                <a:tc>
                  <a:txBody>
                    <a:bodyPr lIns="7560" rIns="7560" anchor="ctr">
                      <a:noAutofit/>
                    </a:bodyPr>
                    <a:p>
                      <a:pPr algn="ctr" defTabSz="914400">
                        <a:lnSpc>
                          <a:spcPct val="100000"/>
                        </a:lnSpc>
                      </a:pPr>
                      <a:r>
                        <a:rPr b="0" lang="en-GB" sz="1600" spc="-1" strike="noStrike">
                          <a:solidFill>
                            <a:srgbClr val="000000"/>
                          </a:solidFill>
                          <a:latin typeface="Ubuntu"/>
                        </a:rPr>
                        <a:t>Hywel Dda</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649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8.97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112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1.56</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360</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5.01</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435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6.08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545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7.59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r>
              <a:tr h="501120">
                <a:tc>
                  <a:txBody>
                    <a:bodyPr lIns="7560" rIns="7560" anchor="ctr">
                      <a:noAutofit/>
                    </a:bodyPr>
                    <a:p>
                      <a:pPr algn="ctr" defTabSz="914400">
                        <a:lnSpc>
                          <a:spcPct val="100000"/>
                        </a:lnSpc>
                      </a:pPr>
                      <a:r>
                        <a:rPr b="0" lang="en-GB" sz="1600" spc="-1" strike="noStrike">
                          <a:solidFill>
                            <a:srgbClr val="000000"/>
                          </a:solidFill>
                          <a:latin typeface="Ubuntu"/>
                        </a:rPr>
                        <a:t>Powys</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77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3.25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0.09</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32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1.37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53</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2.26</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c>
                  <a:txBody>
                    <a:bodyPr lIns="7560" rIns="7560" anchor="ctr">
                      <a:noAutofit/>
                    </a:bodyPr>
                    <a:p>
                      <a:pPr algn="ctr" defTabSz="914400">
                        <a:lnSpc>
                          <a:spcPct val="100000"/>
                        </a:lnSpc>
                      </a:pPr>
                      <a:r>
                        <a:rPr b="0" lang="en-GB" sz="1600" spc="-1" strike="noStrike">
                          <a:solidFill>
                            <a:srgbClr val="000000"/>
                          </a:solidFill>
                          <a:latin typeface="Ubuntu"/>
                        </a:rPr>
                        <a:t>62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2.64</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r>
              <a:tr h="468000">
                <a:tc>
                  <a:txBody>
                    <a:bodyPr lIns="7560" rIns="7560" anchor="ctr">
                      <a:noAutofit/>
                    </a:bodyPr>
                    <a:p>
                      <a:pPr algn="ctr" defTabSz="914400">
                        <a:lnSpc>
                          <a:spcPct val="100000"/>
                        </a:lnSpc>
                      </a:pPr>
                      <a:r>
                        <a:rPr b="0" lang="en-GB" sz="1600" spc="-1" strike="noStrike">
                          <a:solidFill>
                            <a:srgbClr val="000000"/>
                          </a:solidFill>
                          <a:latin typeface="Ubuntu"/>
                        </a:rPr>
                        <a:t>Swansea Bay</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872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11.68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352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4.73</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538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7.23</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563</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9c0006"/>
                          </a:solidFill>
                          <a:latin typeface="Ubuntu"/>
                        </a:rPr>
                        <a:t>7.61</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c7ce"/>
                    </a:solidFill>
                  </a:tcPr>
                </a:tc>
                <a:tc>
                  <a:txBody>
                    <a:bodyPr lIns="7560" rIns="7560" anchor="ctr">
                      <a:noAutofit/>
                    </a:bodyPr>
                    <a:p>
                      <a:pPr algn="ctr" defTabSz="914400">
                        <a:lnSpc>
                          <a:spcPct val="100000"/>
                        </a:lnSpc>
                      </a:pPr>
                      <a:r>
                        <a:rPr b="0" lang="en-GB" sz="1600" spc="-1" strike="noStrike">
                          <a:solidFill>
                            <a:srgbClr val="000000"/>
                          </a:solidFill>
                          <a:latin typeface="Ubuntu"/>
                        </a:rPr>
                        <a:t>408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0" lang="en-GB" sz="1600" spc="-1" strike="noStrike">
                          <a:solidFill>
                            <a:srgbClr val="000000"/>
                          </a:solidFill>
                          <a:latin typeface="Ubuntu"/>
                        </a:rPr>
                        <a:t>5.48</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dae9f8"/>
                    </a:solidFill>
                  </a:tcPr>
                </a:tc>
              </a:tr>
              <a:tr h="517680">
                <a:tc>
                  <a:txBody>
                    <a:bodyPr lIns="7560" rIns="7560" anchor="ctr">
                      <a:noAutofit/>
                    </a:bodyPr>
                    <a:p>
                      <a:pPr algn="ctr" defTabSz="914400">
                        <a:lnSpc>
                          <a:spcPct val="100000"/>
                        </a:lnSpc>
                      </a:pPr>
                      <a:r>
                        <a:rPr b="1" lang="en-GB" sz="1600" spc="-1" strike="noStrike">
                          <a:solidFill>
                            <a:srgbClr val="000000"/>
                          </a:solidFill>
                          <a:latin typeface="Ubuntu"/>
                        </a:rPr>
                        <a:t>Cymru / Wales </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1" lang="en-GB" sz="1600" spc="-1" strike="noStrike">
                          <a:solidFill>
                            <a:srgbClr val="000000"/>
                          </a:solidFill>
                          <a:latin typeface="Ubuntu"/>
                        </a:rPr>
                        <a:t>5,342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noFill/>
                  </a:tcPr>
                </a:tc>
                <a:tc>
                  <a:txBody>
                    <a:bodyPr lIns="7560" rIns="7560" anchor="ctr">
                      <a:noAutofit/>
                    </a:bodyPr>
                    <a:p>
                      <a:pPr algn="ctr" defTabSz="914400">
                        <a:lnSpc>
                          <a:spcPct val="100000"/>
                        </a:lnSpc>
                      </a:pPr>
                      <a:r>
                        <a:rPr b="1" lang="en-GB" sz="1600" spc="-1" strike="noStrike">
                          <a:solidFill>
                            <a:srgbClr val="000000"/>
                          </a:solidFill>
                          <a:latin typeface="Ubuntu"/>
                        </a:rPr>
                        <a:t>8.60</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c>
                  <a:txBody>
                    <a:bodyPr lIns="7560" rIns="7560" anchor="ctr">
                      <a:noAutofit/>
                    </a:bodyPr>
                    <a:p>
                      <a:pPr algn="ctr" defTabSz="914400">
                        <a:lnSpc>
                          <a:spcPct val="100000"/>
                        </a:lnSpc>
                      </a:pPr>
                      <a:r>
                        <a:rPr b="1" lang="en-GB" sz="1600" spc="-1" strike="noStrike">
                          <a:solidFill>
                            <a:srgbClr val="000000"/>
                          </a:solidFill>
                          <a:latin typeface="Ubuntu"/>
                        </a:rPr>
                        <a:t>1,026</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c>
                  <a:txBody>
                    <a:bodyPr lIns="7560" rIns="7560" anchor="ctr">
                      <a:noAutofit/>
                    </a:bodyPr>
                    <a:p>
                      <a:pPr algn="ctr" defTabSz="914400">
                        <a:lnSpc>
                          <a:spcPct val="100000"/>
                        </a:lnSpc>
                      </a:pPr>
                      <a:r>
                        <a:rPr b="1" lang="en-GB" sz="1600" spc="-1" strike="noStrike">
                          <a:solidFill>
                            <a:srgbClr val="000000"/>
                          </a:solidFill>
                          <a:latin typeface="Ubuntu"/>
                        </a:rPr>
                        <a:t>1.66</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c>
                  <a:txBody>
                    <a:bodyPr lIns="7560" rIns="7560" anchor="ctr">
                      <a:noAutofit/>
                    </a:bodyPr>
                    <a:p>
                      <a:pPr algn="ctr" defTabSz="914400">
                        <a:lnSpc>
                          <a:spcPct val="100000"/>
                        </a:lnSpc>
                      </a:pPr>
                      <a:r>
                        <a:rPr b="1" lang="en-GB" sz="1600" spc="-1" strike="noStrike">
                          <a:solidFill>
                            <a:srgbClr val="000000"/>
                          </a:solidFill>
                          <a:latin typeface="Ubuntu"/>
                        </a:rPr>
                        <a:t>3,285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c>
                  <a:txBody>
                    <a:bodyPr lIns="7560" rIns="7560" anchor="ctr">
                      <a:noAutofit/>
                    </a:bodyPr>
                    <a:p>
                      <a:pPr algn="ctr" defTabSz="914400">
                        <a:lnSpc>
                          <a:spcPct val="100000"/>
                        </a:lnSpc>
                      </a:pPr>
                      <a:r>
                        <a:rPr b="1" lang="en-GB" sz="1600" spc="-1" strike="noStrike">
                          <a:solidFill>
                            <a:srgbClr val="000000"/>
                          </a:solidFill>
                          <a:latin typeface="Ubuntu"/>
                        </a:rPr>
                        <a:t>5.30</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c>
                  <a:txBody>
                    <a:bodyPr lIns="7560" rIns="7560" anchor="ctr">
                      <a:noAutofit/>
                    </a:bodyPr>
                    <a:p>
                      <a:pPr algn="ctr" defTabSz="914400">
                        <a:lnSpc>
                          <a:spcPct val="100000"/>
                        </a:lnSpc>
                      </a:pPr>
                      <a:r>
                        <a:rPr b="1" lang="en-GB" sz="1600" spc="-1" strike="noStrike">
                          <a:solidFill>
                            <a:srgbClr val="000000"/>
                          </a:solidFill>
                          <a:latin typeface="Ubuntu"/>
                        </a:rPr>
                        <a:t>3,335</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c>
                  <a:txBody>
                    <a:bodyPr lIns="7560" rIns="7560" anchor="ctr">
                      <a:noAutofit/>
                    </a:bodyPr>
                    <a:p>
                      <a:pPr algn="ctr" defTabSz="914400">
                        <a:lnSpc>
                          <a:spcPct val="100000"/>
                        </a:lnSpc>
                      </a:pPr>
                      <a:r>
                        <a:rPr b="1" lang="en-GB" sz="1600" spc="-1" strike="noStrike">
                          <a:solidFill>
                            <a:srgbClr val="000000"/>
                          </a:solidFill>
                          <a:latin typeface="Ubuntu"/>
                        </a:rPr>
                        <a:t>5.41</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c>
                  <a:txBody>
                    <a:bodyPr lIns="7560" rIns="7560" anchor="ctr">
                      <a:noAutofit/>
                    </a:bodyPr>
                    <a:p>
                      <a:pPr algn="ctr" defTabSz="914400">
                        <a:lnSpc>
                          <a:spcPct val="100000"/>
                        </a:lnSpc>
                      </a:pPr>
                      <a:r>
                        <a:rPr b="1" lang="en-GB" sz="1600" spc="-1" strike="noStrike">
                          <a:solidFill>
                            <a:srgbClr val="000000"/>
                          </a:solidFill>
                          <a:latin typeface="Ubuntu"/>
                        </a:rPr>
                        <a:t>3,572</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c>
                  <a:txBody>
                    <a:bodyPr lIns="7560" rIns="7560" anchor="ctr">
                      <a:noAutofit/>
                    </a:bodyPr>
                    <a:p>
                      <a:pPr algn="ctr" defTabSz="914400">
                        <a:lnSpc>
                          <a:spcPct val="100000"/>
                        </a:lnSpc>
                      </a:pPr>
                      <a:r>
                        <a:rPr b="1" lang="en-GB" sz="1600" spc="-1" strike="noStrike">
                          <a:solidFill>
                            <a:srgbClr val="000000"/>
                          </a:solidFill>
                          <a:latin typeface="Ubuntu"/>
                        </a:rPr>
                        <a:t>5.77</a:t>
                      </a:r>
                      <a:endParaRPr b="0" lang="en-GB" sz="1600" spc="-1" strike="noStrike">
                        <a:solidFill>
                          <a:srgbClr val="000000"/>
                        </a:solidFill>
                        <a:latin typeface="Arial"/>
                      </a:endParaRPr>
                    </a:p>
                  </a:txBody>
                  <a:tcPr anchor="ctr" marL="7560" marR="7560">
                    <a:lnL w="6480">
                      <a:solidFill>
                        <a:srgbClr val="000000"/>
                      </a:solidFill>
                      <a:prstDash val="solid"/>
                    </a:lnL>
                    <a:lnR w="6480">
                      <a:solidFill>
                        <a:srgbClr val="000000"/>
                      </a:solidFill>
                      <a:prstDash val="solid"/>
                    </a:lnR>
                    <a:lnT w="6480">
                      <a:solidFill>
                        <a:srgbClr val="000000"/>
                      </a:solidFill>
                      <a:prstDash val="solid"/>
                    </a:lnT>
                    <a:lnB w="6480">
                      <a:solidFill>
                        <a:srgbClr val="000000"/>
                      </a:solidFill>
                      <a:prstDash val="solid"/>
                    </a:lnB>
                    <a:solidFill>
                      <a:srgbClr val="ffffff"/>
                    </a:solidFill>
                  </a:tcPr>
                </a:tc>
              </a:tr>
            </a:tbl>
          </a:graphicData>
        </a:graphic>
      </p:graphicFrame>
      <p:sp>
        <p:nvSpPr>
          <p:cNvPr id="272" name="object 5"/>
          <p:cNvSpPr/>
          <p:nvPr/>
        </p:nvSpPr>
        <p:spPr>
          <a:xfrm>
            <a:off x="15624000" y="8752680"/>
            <a:ext cx="2432880" cy="493560"/>
          </a:xfrm>
          <a:prstGeom prst="rect">
            <a:avLst/>
          </a:prstGeom>
          <a:solidFill>
            <a:srgbClr val="ffc7ce"/>
          </a:solidFill>
          <a:ln w="0">
            <a:solidFill>
              <a:srgbClr val="000000"/>
            </a:solidFill>
          </a:ln>
        </p:spPr>
        <p:style>
          <a:lnRef idx="0"/>
          <a:fillRef idx="0"/>
          <a:effectRef idx="0"/>
          <a:fontRef idx="minor"/>
        </p:style>
        <p:txBody>
          <a:bodyPr lIns="0" rIns="0" tIns="3240" bIns="0" anchor="t">
            <a:spAutoFit/>
          </a:bodyPr>
          <a:p>
            <a:pPr marL="12600" algn="ctr" defTabSz="914400">
              <a:lnSpc>
                <a:spcPct val="100000"/>
              </a:lnSpc>
              <a:spcBef>
                <a:spcPts val="26"/>
              </a:spcBef>
            </a:pPr>
            <a:r>
              <a:rPr b="1" lang="en-GB" sz="1600" spc="-12" strike="noStrike">
                <a:solidFill>
                  <a:srgbClr val="315083"/>
                </a:solidFill>
                <a:latin typeface="Ubuntu-Light"/>
              </a:rPr>
              <a:t>&gt;= Cyfartaledd Cymru</a:t>
            </a:r>
            <a:endParaRPr b="0" lang="en-GB" sz="1600" spc="-1" strike="noStrike">
              <a:solidFill>
                <a:srgbClr val="000000"/>
              </a:solidFill>
              <a:latin typeface="Arial"/>
            </a:endParaRPr>
          </a:p>
          <a:p>
            <a:pPr marL="12600" algn="ctr" defTabSz="914400">
              <a:lnSpc>
                <a:spcPct val="100000"/>
              </a:lnSpc>
              <a:spcBef>
                <a:spcPts val="26"/>
              </a:spcBef>
            </a:pPr>
            <a:r>
              <a:rPr b="1" lang="en-GB" sz="1600" spc="-12" strike="noStrike">
                <a:solidFill>
                  <a:srgbClr val="315083"/>
                </a:solidFill>
                <a:latin typeface="Ubuntu-Light"/>
              </a:rPr>
              <a:t>&gt;= Wales average</a:t>
            </a:r>
            <a:endParaRPr b="0" lang="en-GB"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title"/>
          </p:nvPr>
        </p:nvSpPr>
        <p:spPr>
          <a:xfrm>
            <a:off x="772560" y="1559160"/>
            <a:ext cx="7418160" cy="994680"/>
          </a:xfrm>
          <a:prstGeom prst="rect">
            <a:avLst/>
          </a:prstGeom>
          <a:noFill/>
          <a:ln w="0">
            <a:noFill/>
          </a:ln>
        </p:spPr>
        <p:txBody>
          <a:bodyPr lIns="0" rIns="0" tIns="15840" bIns="0" anchor="t">
            <a:noAutofit/>
          </a:bodyPr>
          <a:p>
            <a:pPr marL="12600" indent="0" defTabSz="914400">
              <a:lnSpc>
                <a:spcPct val="100000"/>
              </a:lnSpc>
              <a:spcBef>
                <a:spcPts val="125"/>
              </a:spcBef>
              <a:buNone/>
              <a:tabLst>
                <a:tab algn="l" pos="0"/>
              </a:tabLst>
            </a:pPr>
            <a:r>
              <a:rPr b="1" lang="en-GB" sz="6000" spc="-21" strike="noStrike">
                <a:solidFill>
                  <a:schemeClr val="lt1">
                    <a:lumMod val="50000"/>
                  </a:schemeClr>
                </a:solidFill>
                <a:latin typeface="Ubuntu"/>
              </a:rPr>
              <a:t>Ein cenhadaeth</a:t>
            </a:r>
            <a:r>
              <a:rPr b="0" lang="en-GB" sz="3700" spc="-12" strike="noStrike">
                <a:solidFill>
                  <a:srgbClr val="f43882"/>
                </a:solidFill>
                <a:latin typeface="Ubuntu-Light"/>
              </a:rPr>
              <a:t>	</a:t>
            </a:r>
            <a:r>
              <a:rPr b="0" lang="en-GB" sz="3700" spc="-12" strike="noStrike">
                <a:solidFill>
                  <a:srgbClr val="f43882"/>
                </a:solidFill>
                <a:latin typeface="Ubuntu-Light"/>
              </a:rPr>
              <a:t>	</a:t>
            </a:r>
            <a:endParaRPr b="0" lang="en-GB" sz="3700" spc="-1" strike="noStrike">
              <a:solidFill>
                <a:srgbClr val="000000"/>
              </a:solidFill>
              <a:latin typeface="Arial"/>
            </a:endParaRPr>
          </a:p>
        </p:txBody>
      </p:sp>
      <p:sp>
        <p:nvSpPr>
          <p:cNvPr id="170" name="PlaceHolder 2"/>
          <p:cNvSpPr>
            <a:spLocks noGrp="1"/>
          </p:cNvSpPr>
          <p:nvPr>
            <p:ph/>
          </p:nvPr>
        </p:nvSpPr>
        <p:spPr>
          <a:xfrm>
            <a:off x="791640" y="2903760"/>
            <a:ext cx="8595000" cy="6630480"/>
          </a:xfrm>
          <a:prstGeom prst="rect">
            <a:avLst/>
          </a:prstGeom>
          <a:noFill/>
          <a:ln w="0">
            <a:noFill/>
          </a:ln>
        </p:spPr>
        <p:txBody>
          <a:bodyPr lIns="0" rIns="0" tIns="12240" bIns="0" anchor="t">
            <a:noAutofit/>
          </a:bodyPr>
          <a:p>
            <a:pPr indent="0" defTabSz="914400">
              <a:lnSpc>
                <a:spcPct val="100000"/>
              </a:lnSpc>
              <a:spcAft>
                <a:spcPts val="1199"/>
              </a:spcAft>
              <a:buNone/>
              <a:tabLst>
                <a:tab algn="l" pos="0"/>
              </a:tabLst>
            </a:pPr>
            <a:r>
              <a:rPr b="0" lang="en-US" sz="2400" spc="-1" strike="noStrike">
                <a:solidFill>
                  <a:schemeClr val="lt1">
                    <a:lumMod val="50000"/>
                  </a:schemeClr>
                </a:solidFill>
                <a:latin typeface="Ubuntu-Light"/>
              </a:rPr>
              <a:t>Ni yw Iechyd Cyhoeddus Cymru. Ni yw sefydliad iechyd cyhoeddus cenedlaethol Cymru.  Rydym yn bodoli i helpu pawb yng Nghymru i fyw bywydau hirach, iachach.</a:t>
            </a:r>
            <a:endParaRPr b="0" lang="en-GB" sz="2400" spc="-1" strike="noStrike">
              <a:solidFill>
                <a:srgbClr val="000000"/>
              </a:solidFill>
              <a:latin typeface="Arial"/>
            </a:endParaRPr>
          </a:p>
          <a:p>
            <a:pPr indent="0" defTabSz="914400">
              <a:lnSpc>
                <a:spcPct val="100000"/>
              </a:lnSpc>
              <a:spcAft>
                <a:spcPts val="1199"/>
              </a:spcAft>
              <a:buNone/>
              <a:tabLst>
                <a:tab algn="l" pos="0"/>
              </a:tabLst>
            </a:pPr>
            <a:r>
              <a:rPr b="0" lang="en-US" sz="2400" spc="-1" strike="noStrike">
                <a:solidFill>
                  <a:schemeClr val="lt1">
                    <a:lumMod val="50000"/>
                  </a:schemeClr>
                </a:solidFill>
                <a:latin typeface="Ubuntu-Light"/>
              </a:rPr>
              <a:t>Gyda'n partneriaid, ein nod yw cynyddu disgwyliad oes iach, gwella iechyd a llesiant, a lleihau anghydraddoldebau i bawb yng Nghymru, nawr ac ar gyfer cenedlaethau'r dyfodol.</a:t>
            </a:r>
            <a:endParaRPr b="0" lang="en-GB" sz="2400" spc="-1" strike="noStrike">
              <a:solidFill>
                <a:srgbClr val="000000"/>
              </a:solidFill>
              <a:latin typeface="Arial"/>
            </a:endParaRPr>
          </a:p>
          <a:p>
            <a:pPr indent="0" defTabSz="914400">
              <a:lnSpc>
                <a:spcPct val="100000"/>
              </a:lnSpc>
              <a:spcAft>
                <a:spcPts val="1199"/>
              </a:spcAft>
              <a:buNone/>
              <a:tabLst>
                <a:tab algn="l" pos="0"/>
              </a:tabLst>
            </a:pPr>
            <a:r>
              <a:rPr b="0" lang="en-GB" sz="2400" spc="-1" strike="noStrike">
                <a:solidFill>
                  <a:schemeClr val="lt1">
                    <a:lumMod val="50000"/>
                  </a:schemeClr>
                </a:solidFill>
                <a:latin typeface="Ubuntu-Light"/>
              </a:rPr>
              <a:t>Gyda'i gilydd, mae ein timau'n gweithio i atal clefyd, diogelu iechyd, darparu arweinyddiaeth systemau, gwasanaethau arbenigol ac arbenigedd iechyd cyhoeddus.</a:t>
            </a:r>
            <a:endParaRPr b="0" lang="en-GB" sz="2400" spc="-1" strike="noStrike">
              <a:solidFill>
                <a:srgbClr val="000000"/>
              </a:solidFill>
              <a:latin typeface="Arial"/>
            </a:endParaRPr>
          </a:p>
          <a:p>
            <a:pPr indent="0" defTabSz="914400">
              <a:lnSpc>
                <a:spcPct val="100000"/>
              </a:lnSpc>
              <a:spcAft>
                <a:spcPts val="1199"/>
              </a:spcAft>
              <a:buNone/>
              <a:tabLst>
                <a:tab algn="l" pos="0"/>
              </a:tabLst>
            </a:pPr>
            <a:r>
              <a:rPr b="0" lang="en-GB" sz="2400" spc="-1" strike="noStrike">
                <a:solidFill>
                  <a:schemeClr val="lt1">
                    <a:lumMod val="50000"/>
                  </a:schemeClr>
                </a:solidFill>
                <a:latin typeface="Ubuntu-Light"/>
              </a:rPr>
              <a:t>Ni yw'r brif ffynhonnell o wybodaeth, ymchwil ac arloesedd iechyd cyhoeddus, i helpu pawb yng Nghymru i fyw bywydau iachach.</a:t>
            </a:r>
            <a:endParaRPr b="0" lang="en-GB" sz="2400" spc="-1" strike="noStrike">
              <a:solidFill>
                <a:srgbClr val="000000"/>
              </a:solidFill>
              <a:latin typeface="Arial"/>
            </a:endParaRPr>
          </a:p>
          <a:p>
            <a:pPr indent="0" defTabSz="914400">
              <a:lnSpc>
                <a:spcPct val="100000"/>
              </a:lnSpc>
              <a:spcAft>
                <a:spcPts val="1199"/>
              </a:spcAft>
              <a:buNone/>
              <a:tabLst>
                <a:tab algn="l" pos="0"/>
              </a:tabLst>
            </a:pPr>
            <a:r>
              <a:rPr b="0" lang="en-GB" sz="2400" spc="-1" strike="noStrike">
                <a:solidFill>
                  <a:schemeClr val="lt1">
                    <a:lumMod val="50000"/>
                  </a:schemeClr>
                </a:solidFill>
                <a:latin typeface="Ubuntu-Light"/>
              </a:rPr>
              <a:t>Gweithio gyda'n gilydd ar gyfer Cymru iachach.</a:t>
            </a:r>
            <a:endParaRPr b="0" lang="en-GB" sz="2400" spc="-1" strike="noStrike">
              <a:solidFill>
                <a:srgbClr val="000000"/>
              </a:solidFill>
              <a:latin typeface="Arial"/>
            </a:endParaRPr>
          </a:p>
        </p:txBody>
      </p:sp>
      <p:sp>
        <p:nvSpPr>
          <p:cNvPr id="171" name="PlaceHolder 3"/>
          <p:cNvSpPr>
            <a:spLocks noGrp="1"/>
          </p:cNvSpPr>
          <p:nvPr>
            <p:ph type="sldNum" idx="31"/>
          </p:nvPr>
        </p:nvSpPr>
        <p:spPr>
          <a:xfrm>
            <a:off x="19459080" y="10390320"/>
            <a:ext cx="169200" cy="6559200"/>
          </a:xfrm>
          <a:prstGeom prst="rect">
            <a:avLst/>
          </a:prstGeom>
          <a:noFill/>
          <a:ln w="0">
            <a:noFill/>
          </a:ln>
        </p:spPr>
        <p:txBody>
          <a:bodyPr lIns="0" rIns="0" tIns="324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5F2C6E20-23D8-409C-9C0C-4CD1AF75569F}"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172" name="object 4"/>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173" name="object 5"/>
          <p:cNvSpPr/>
          <p:nvPr/>
        </p:nvSpPr>
        <p:spPr>
          <a:xfrm>
            <a:off x="2184840" y="10390320"/>
            <a:ext cx="114048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
        <p:nvSpPr>
          <p:cNvPr id="174" name="object 2"/>
          <p:cNvSpPr/>
          <p:nvPr/>
        </p:nvSpPr>
        <p:spPr>
          <a:xfrm>
            <a:off x="10051920" y="1559160"/>
            <a:ext cx="8285040" cy="929880"/>
          </a:xfrm>
          <a:prstGeom prst="rect">
            <a:avLst/>
          </a:prstGeom>
          <a:noFill/>
          <a:ln w="0">
            <a:noFill/>
          </a:ln>
        </p:spPr>
        <p:style>
          <a:lnRef idx="0"/>
          <a:fillRef idx="0"/>
          <a:effectRef idx="0"/>
          <a:fontRef idx="minor"/>
        </p:style>
        <p:txBody>
          <a:bodyPr lIns="0" rIns="0" tIns="15840" bIns="0" anchor="t">
            <a:spAutoFit/>
          </a:bodyPr>
          <a:p>
            <a:pPr marL="12600" defTabSz="914400">
              <a:lnSpc>
                <a:spcPct val="100000"/>
              </a:lnSpc>
              <a:spcBef>
                <a:spcPts val="125"/>
              </a:spcBef>
            </a:pPr>
            <a:r>
              <a:rPr b="1" lang="en-GB" sz="6000" spc="-21" strike="noStrike">
                <a:solidFill>
                  <a:srgbClr val="315083"/>
                </a:solidFill>
                <a:latin typeface="Ubuntu"/>
              </a:rPr>
              <a:t>Our Mission</a:t>
            </a:r>
            <a:endParaRPr b="0" lang="en-GB" sz="6000" spc="-1" strike="noStrike">
              <a:solidFill>
                <a:srgbClr val="000000"/>
              </a:solidFill>
              <a:latin typeface="Arial"/>
            </a:endParaRPr>
          </a:p>
        </p:txBody>
      </p:sp>
      <p:sp>
        <p:nvSpPr>
          <p:cNvPr id="175" name="object 3"/>
          <p:cNvSpPr/>
          <p:nvPr/>
        </p:nvSpPr>
        <p:spPr>
          <a:xfrm>
            <a:off x="10103400" y="2903760"/>
            <a:ext cx="8595000" cy="6859080"/>
          </a:xfrm>
          <a:prstGeom prst="rect">
            <a:avLst/>
          </a:prstGeom>
          <a:noFill/>
          <a:ln w="0">
            <a:noFill/>
          </a:ln>
        </p:spPr>
        <p:style>
          <a:lnRef idx="0"/>
          <a:fillRef idx="0"/>
          <a:effectRef idx="0"/>
          <a:fontRef idx="minor"/>
        </p:style>
        <p:txBody>
          <a:bodyPr lIns="0" rIns="0" tIns="12240" bIns="0" anchor="t">
            <a:noAutofit/>
          </a:bodyPr>
          <a:p>
            <a:pPr defTabSz="914400">
              <a:lnSpc>
                <a:spcPct val="100000"/>
              </a:lnSpc>
              <a:spcAft>
                <a:spcPts val="1199"/>
              </a:spcAft>
              <a:tabLst>
                <a:tab algn="l" pos="0"/>
              </a:tabLst>
            </a:pPr>
            <a:r>
              <a:rPr b="0" lang="en-US" sz="2400" spc="-1" strike="noStrike">
                <a:solidFill>
                  <a:schemeClr val="lt1">
                    <a:lumMod val="50000"/>
                  </a:schemeClr>
                </a:solidFill>
                <a:latin typeface="Ubuntu-Light"/>
              </a:rPr>
              <a:t>We are Public Health Wales. We are the national public health organisation for Wales. We exist to help all people in Wales live longer, healthier lives.</a:t>
            </a:r>
            <a:endParaRPr b="0" lang="en-GB" sz="2400" spc="-1" strike="noStrike">
              <a:solidFill>
                <a:srgbClr val="000000"/>
              </a:solidFill>
              <a:latin typeface="Arial"/>
            </a:endParaRPr>
          </a:p>
          <a:p>
            <a:pPr defTabSz="914400">
              <a:lnSpc>
                <a:spcPct val="100000"/>
              </a:lnSpc>
              <a:spcAft>
                <a:spcPts val="1199"/>
              </a:spcAft>
              <a:tabLst>
                <a:tab algn="l" pos="0"/>
              </a:tabLst>
            </a:pPr>
            <a:r>
              <a:rPr b="0" lang="en-GB" sz="2400" spc="-1" strike="noStrike">
                <a:solidFill>
                  <a:schemeClr val="lt1">
                    <a:lumMod val="50000"/>
                  </a:schemeClr>
                </a:solidFill>
                <a:latin typeface="Ubuntu-Light"/>
              </a:rPr>
              <a:t>With our partners, we aim to increase healthy life expectancy, improve health and wellbeing, and reduce inequalities for everyone in Wales, now and for future generations.</a:t>
            </a:r>
            <a:endParaRPr b="0" lang="en-GB" sz="2400" spc="-1" strike="noStrike">
              <a:solidFill>
                <a:srgbClr val="000000"/>
              </a:solidFill>
              <a:latin typeface="Arial"/>
            </a:endParaRPr>
          </a:p>
          <a:p>
            <a:pPr defTabSz="914400">
              <a:lnSpc>
                <a:spcPct val="100000"/>
              </a:lnSpc>
              <a:spcAft>
                <a:spcPts val="1199"/>
              </a:spcAft>
              <a:tabLst>
                <a:tab algn="l" pos="0"/>
              </a:tabLst>
            </a:pPr>
            <a:r>
              <a:rPr b="0" lang="en-GB" sz="2400" spc="-1" strike="noStrike">
                <a:solidFill>
                  <a:schemeClr val="lt1">
                    <a:lumMod val="50000"/>
                  </a:schemeClr>
                </a:solidFill>
                <a:latin typeface="Ubuntu-Light"/>
              </a:rPr>
              <a:t>Together, our teams work to prevent disease, protect health, provide system leadership, specialist services and public health expertise.</a:t>
            </a:r>
            <a:endParaRPr b="0" lang="en-GB" sz="2400" spc="-1" strike="noStrike">
              <a:solidFill>
                <a:srgbClr val="000000"/>
              </a:solidFill>
              <a:latin typeface="Arial"/>
            </a:endParaRPr>
          </a:p>
          <a:p>
            <a:pPr defTabSz="914400">
              <a:lnSpc>
                <a:spcPct val="100000"/>
              </a:lnSpc>
              <a:spcAft>
                <a:spcPts val="1199"/>
              </a:spcAft>
              <a:tabLst>
                <a:tab algn="l" pos="3678120"/>
              </a:tabLst>
            </a:pPr>
            <a:r>
              <a:rPr b="0" lang="en-GB" sz="2400" spc="-1" strike="noStrike">
                <a:solidFill>
                  <a:schemeClr val="lt1">
                    <a:lumMod val="50000"/>
                  </a:schemeClr>
                </a:solidFill>
                <a:latin typeface="Ubuntu-Light"/>
              </a:rPr>
              <a:t>We are the primary source of public health information, research and innovation, to help everyone in Wales live healthier lives.</a:t>
            </a:r>
            <a:endParaRPr b="0" lang="en-GB" sz="2400" spc="-1" strike="noStrike">
              <a:solidFill>
                <a:srgbClr val="000000"/>
              </a:solidFill>
              <a:latin typeface="Arial"/>
            </a:endParaRPr>
          </a:p>
          <a:p>
            <a:pPr defTabSz="914400">
              <a:lnSpc>
                <a:spcPct val="100000"/>
              </a:lnSpc>
              <a:spcAft>
                <a:spcPts val="1199"/>
              </a:spcAft>
              <a:tabLst>
                <a:tab algn="l" pos="3678120"/>
              </a:tabLst>
            </a:pPr>
            <a:r>
              <a:rPr b="0" lang="en-GB" sz="2400" spc="-1" strike="noStrike">
                <a:solidFill>
                  <a:schemeClr val="lt1">
                    <a:lumMod val="50000"/>
                  </a:schemeClr>
                </a:solidFill>
                <a:latin typeface="Ubuntu-Light"/>
              </a:rPr>
              <a:t>Working together for a healthier Wales.</a:t>
            </a:r>
            <a:endParaRPr b="0" lang="en-GB" sz="2400" spc="-1" strike="noStrike">
              <a:solidFill>
                <a:srgbClr val="000000"/>
              </a:solidFill>
              <a:latin typeface="Arial"/>
            </a:endParaRPr>
          </a:p>
          <a:p>
            <a:pPr defTabSz="914400">
              <a:lnSpc>
                <a:spcPct val="100000"/>
              </a:lnSpc>
              <a:spcAft>
                <a:spcPts val="1199"/>
              </a:spcAft>
              <a:tabLst>
                <a:tab algn="l" pos="3678120"/>
              </a:tabLst>
            </a:pPr>
            <a:endParaRPr b="0" lang="en-GB" sz="2600" spc="-1" strike="noStrike">
              <a:solidFill>
                <a:srgbClr val="000000"/>
              </a:solidFill>
              <a:latin typeface="Arial"/>
            </a:endParaRPr>
          </a:p>
          <a:p>
            <a:pPr marL="12600" defTabSz="914400">
              <a:lnSpc>
                <a:spcPct val="100000"/>
              </a:lnSpc>
              <a:spcBef>
                <a:spcPts val="96"/>
              </a:spcBef>
              <a:tabLst>
                <a:tab algn="l" pos="3678120"/>
              </a:tabLst>
            </a:pPr>
            <a:endParaRPr b="0" lang="en-GB" sz="2350" spc="-1" strike="noStrike">
              <a:solidFill>
                <a:srgbClr val="000000"/>
              </a:solidFill>
              <a:latin typeface="Arial"/>
            </a:endParaRPr>
          </a:p>
        </p:txBody>
      </p:sp>
      <p:sp>
        <p:nvSpPr>
          <p:cNvPr id="176" name="object 3">
            <a:extLst>
              <a:ext uri="{C183D7F6-B498-43B3-948B-1728B52AA6E4}">
                <adec:decorative xmlns:adec="http://schemas.microsoft.com/office/drawing/2017/decorative" val="1"/>
              </a:ext>
            </a:extLst>
          </p:cNvPr>
          <p:cNvSpPr/>
          <p:nvPr/>
        </p:nvSpPr>
        <p:spPr>
          <a:xfrm>
            <a:off x="637920" y="8600040"/>
            <a:ext cx="8234280" cy="5179320"/>
          </a:xfrm>
          <a:prstGeom prst="rect">
            <a:avLst/>
          </a:prstGeom>
          <a:noFill/>
          <a:ln w="0">
            <a:noFill/>
          </a:ln>
        </p:spPr>
        <p:style>
          <a:lnRef idx="0"/>
          <a:fillRef idx="0"/>
          <a:effectRef idx="0"/>
          <a:fontRef idx="minor"/>
        </p:style>
        <p:txBody>
          <a:bodyPr lIns="0" rIns="0" tIns="12240" bIns="0" anchor="t">
            <a:noAutofit/>
          </a:bodyPr>
          <a:p>
            <a:pPr defTabSz="914400">
              <a:lnSpc>
                <a:spcPct val="100000"/>
              </a:lnSpc>
              <a:spcAft>
                <a:spcPts val="1199"/>
              </a:spcAft>
              <a:tabLst>
                <a:tab algn="l" pos="3678120"/>
              </a:tabLst>
            </a:pPr>
            <a:endParaRPr b="0" lang="en-US" sz="2600" spc="-1" strike="noStrike">
              <a:solidFill>
                <a:schemeClr val="dk1">
                  <a:lumMod val="50000"/>
                  <a:lumOff val="50000"/>
                </a:schemeClr>
              </a:solidFill>
              <a:latin typeface="Ubuntu-Light"/>
            </a:endParaRPr>
          </a:p>
        </p:txBody>
      </p:sp>
      <p:sp>
        <p:nvSpPr>
          <p:cNvPr id="177" name="object 3">
            <a:extLst>
              <a:ext uri="{C183D7F6-B498-43B3-948B-1728B52AA6E4}">
                <adec:decorative xmlns:adec="http://schemas.microsoft.com/office/drawing/2017/decorative" val="1"/>
              </a:ext>
            </a:extLst>
          </p:cNvPr>
          <p:cNvSpPr/>
          <p:nvPr/>
        </p:nvSpPr>
        <p:spPr>
          <a:xfrm>
            <a:off x="10104840" y="7486560"/>
            <a:ext cx="8775360" cy="4779000"/>
          </a:xfrm>
          <a:prstGeom prst="rect">
            <a:avLst/>
          </a:prstGeom>
          <a:noFill/>
          <a:ln w="0">
            <a:noFill/>
          </a:ln>
        </p:spPr>
        <p:style>
          <a:lnRef idx="0"/>
          <a:fillRef idx="0"/>
          <a:effectRef idx="0"/>
          <a:fontRef idx="minor"/>
        </p:style>
        <p:txBody>
          <a:bodyPr lIns="0" rIns="0" tIns="12240" bIns="0" anchor="t">
            <a:noAutofit/>
          </a:bodyPr>
          <a:p>
            <a:pPr defTabSz="914400">
              <a:lnSpc>
                <a:spcPct val="100000"/>
              </a:lnSpc>
              <a:spcAft>
                <a:spcPts val="1199"/>
              </a:spcAft>
              <a:tabLst>
                <a:tab algn="l" pos="0"/>
              </a:tabLst>
            </a:pPr>
            <a:endParaRPr b="0" lang="en-GB" sz="2600" spc="-1" strike="noStrike">
              <a:solidFill>
                <a:schemeClr val="dk1">
                  <a:lumMod val="50000"/>
                  <a:lumOff val="50000"/>
                </a:schemeClr>
              </a:solidFill>
              <a:latin typeface="Ubuntu-Light"/>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PlaceHolder 1"/>
          <p:cNvSpPr>
            <a:spLocks noGrp="1"/>
          </p:cNvSpPr>
          <p:nvPr>
            <p:ph type="title"/>
          </p:nvPr>
        </p:nvSpPr>
        <p:spPr>
          <a:xfrm>
            <a:off x="772560" y="1559160"/>
            <a:ext cx="7418160" cy="994680"/>
          </a:xfrm>
          <a:prstGeom prst="rect">
            <a:avLst/>
          </a:prstGeom>
          <a:noFill/>
          <a:ln w="0">
            <a:noFill/>
          </a:ln>
        </p:spPr>
        <p:txBody>
          <a:bodyPr lIns="0" rIns="0" tIns="15840" bIns="0" anchor="t">
            <a:noAutofit/>
          </a:bodyPr>
          <a:p>
            <a:pPr marL="12600" indent="0" defTabSz="914400">
              <a:lnSpc>
                <a:spcPct val="100000"/>
              </a:lnSpc>
              <a:spcBef>
                <a:spcPts val="125"/>
              </a:spcBef>
              <a:buNone/>
              <a:tabLst>
                <a:tab algn="l" pos="0"/>
              </a:tabLst>
            </a:pPr>
            <a:r>
              <a:rPr b="1" lang="en-GB" sz="6000" spc="-21" strike="noStrike">
                <a:solidFill>
                  <a:schemeClr val="lt1">
                    <a:lumMod val="50000"/>
                  </a:schemeClr>
                </a:solidFill>
                <a:latin typeface="Ubuntu"/>
              </a:rPr>
              <a:t>Ein gweledigaeth</a:t>
            </a:r>
            <a:r>
              <a:rPr b="0" lang="en-GB" sz="3700" spc="-12" strike="noStrike">
                <a:solidFill>
                  <a:srgbClr val="f43882"/>
                </a:solidFill>
                <a:latin typeface="Ubuntu-Light"/>
              </a:rPr>
              <a:t>	</a:t>
            </a:r>
            <a:r>
              <a:rPr b="0" lang="en-GB" sz="3700" spc="-12" strike="noStrike">
                <a:solidFill>
                  <a:srgbClr val="f43882"/>
                </a:solidFill>
                <a:latin typeface="Ubuntu-Light"/>
              </a:rPr>
              <a:t>	</a:t>
            </a:r>
            <a:endParaRPr b="0" lang="en-GB" sz="3700" spc="-1" strike="noStrike">
              <a:solidFill>
                <a:srgbClr val="000000"/>
              </a:solidFill>
              <a:latin typeface="Arial"/>
            </a:endParaRPr>
          </a:p>
        </p:txBody>
      </p:sp>
      <p:sp>
        <p:nvSpPr>
          <p:cNvPr id="179" name="PlaceHolder 2"/>
          <p:cNvSpPr>
            <a:spLocks noGrp="1"/>
          </p:cNvSpPr>
          <p:nvPr>
            <p:ph/>
          </p:nvPr>
        </p:nvSpPr>
        <p:spPr>
          <a:xfrm>
            <a:off x="791640" y="2939760"/>
            <a:ext cx="7926840" cy="5208840"/>
          </a:xfrm>
          <a:prstGeom prst="rect">
            <a:avLst/>
          </a:prstGeom>
          <a:noFill/>
          <a:ln w="0">
            <a:noFill/>
          </a:ln>
        </p:spPr>
        <p:txBody>
          <a:bodyPr lIns="0" rIns="0" tIns="12240" bIns="0" anchor="t">
            <a:noAutofit/>
          </a:bodyPr>
          <a:p>
            <a:pPr indent="0" defTabSz="914400">
              <a:lnSpc>
                <a:spcPct val="100000"/>
              </a:lnSpc>
              <a:spcAft>
                <a:spcPts val="1199"/>
              </a:spcAft>
              <a:buNone/>
              <a:tabLst>
                <a:tab algn="l" pos="0"/>
              </a:tabLst>
            </a:pPr>
            <a:r>
              <a:rPr b="0" lang="en-GB" sz="2400" spc="-1" strike="noStrike">
                <a:solidFill>
                  <a:schemeClr val="lt1">
                    <a:lumMod val="50000"/>
                  </a:schemeClr>
                </a:solidFill>
                <a:latin typeface="Ubuntu-Light"/>
              </a:rPr>
              <a:t>Erbyn 2035, byddwn wedi cyflawni dyfodol iachach i Gymru. Rydym yn gweithio tuag at Gymru lle mae pobl yn byw bywydau hirach, iachach a lle mae gan bawb yng Nghymru fynediad teg a chyfartal at y pethau sy'n arwain at iechyd a llesiant da.</a:t>
            </a:r>
            <a:endParaRPr b="0" lang="en-GB" sz="2400" spc="-1" strike="noStrike">
              <a:solidFill>
                <a:srgbClr val="000000"/>
              </a:solidFill>
              <a:latin typeface="Arial"/>
            </a:endParaRPr>
          </a:p>
          <a:p>
            <a:pPr marL="12600" indent="0" defTabSz="914400">
              <a:lnSpc>
                <a:spcPct val="100000"/>
              </a:lnSpc>
              <a:spcBef>
                <a:spcPts val="96"/>
              </a:spcBef>
              <a:buNone/>
              <a:tabLst>
                <a:tab algn="l" pos="0"/>
              </a:tabLst>
            </a:pPr>
            <a:endParaRPr b="0" lang="en-GB" sz="2350" spc="-1" strike="noStrike">
              <a:solidFill>
                <a:srgbClr val="000000"/>
              </a:solidFill>
              <a:latin typeface="Arial"/>
            </a:endParaRPr>
          </a:p>
        </p:txBody>
      </p:sp>
      <p:sp>
        <p:nvSpPr>
          <p:cNvPr id="180" name="PlaceHolder 3"/>
          <p:cNvSpPr>
            <a:spLocks noGrp="1"/>
          </p:cNvSpPr>
          <p:nvPr>
            <p:ph type="sldNum" idx="32"/>
          </p:nvPr>
        </p:nvSpPr>
        <p:spPr>
          <a:xfrm>
            <a:off x="19459080" y="10390320"/>
            <a:ext cx="169200" cy="6559200"/>
          </a:xfrm>
          <a:prstGeom prst="rect">
            <a:avLst/>
          </a:prstGeom>
          <a:noFill/>
          <a:ln w="0">
            <a:noFill/>
          </a:ln>
        </p:spPr>
        <p:txBody>
          <a:bodyPr lIns="0" rIns="0" tIns="324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6242FC91-F15C-41F5-8CCF-3A56D185ECD3}"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181" name="object 4"/>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182" name="object 2"/>
          <p:cNvSpPr/>
          <p:nvPr/>
        </p:nvSpPr>
        <p:spPr>
          <a:xfrm>
            <a:off x="10051920" y="1559160"/>
            <a:ext cx="8285040" cy="929880"/>
          </a:xfrm>
          <a:prstGeom prst="rect">
            <a:avLst/>
          </a:prstGeom>
          <a:noFill/>
          <a:ln w="0">
            <a:noFill/>
          </a:ln>
        </p:spPr>
        <p:style>
          <a:lnRef idx="0"/>
          <a:fillRef idx="0"/>
          <a:effectRef idx="0"/>
          <a:fontRef idx="minor"/>
        </p:style>
        <p:txBody>
          <a:bodyPr lIns="0" rIns="0" tIns="15840" bIns="0" anchor="t">
            <a:spAutoFit/>
          </a:bodyPr>
          <a:p>
            <a:pPr marL="12600" defTabSz="914400">
              <a:lnSpc>
                <a:spcPct val="100000"/>
              </a:lnSpc>
              <a:spcBef>
                <a:spcPts val="125"/>
              </a:spcBef>
            </a:pPr>
            <a:r>
              <a:rPr b="1" lang="en-GB" sz="6000" spc="-21" strike="noStrike">
                <a:solidFill>
                  <a:srgbClr val="315083"/>
                </a:solidFill>
                <a:latin typeface="Ubuntu"/>
              </a:rPr>
              <a:t>Our Vision</a:t>
            </a:r>
            <a:endParaRPr b="0" lang="en-GB" sz="6000" spc="-1" strike="noStrike">
              <a:solidFill>
                <a:srgbClr val="000000"/>
              </a:solidFill>
              <a:latin typeface="Arial"/>
            </a:endParaRPr>
          </a:p>
        </p:txBody>
      </p:sp>
      <p:sp>
        <p:nvSpPr>
          <p:cNvPr id="183" name="object 3"/>
          <p:cNvSpPr/>
          <p:nvPr/>
        </p:nvSpPr>
        <p:spPr>
          <a:xfrm>
            <a:off x="10103400" y="2939760"/>
            <a:ext cx="7926840" cy="3060720"/>
          </a:xfrm>
          <a:prstGeom prst="rect">
            <a:avLst/>
          </a:prstGeom>
          <a:noFill/>
          <a:ln w="0">
            <a:noFill/>
          </a:ln>
        </p:spPr>
        <p:style>
          <a:lnRef idx="0"/>
          <a:fillRef idx="0"/>
          <a:effectRef idx="0"/>
          <a:fontRef idx="minor"/>
        </p:style>
        <p:txBody>
          <a:bodyPr lIns="0" rIns="0" tIns="12240" bIns="0" anchor="t">
            <a:noAutofit/>
          </a:bodyPr>
          <a:p>
            <a:pPr defTabSz="914400">
              <a:lnSpc>
                <a:spcPct val="100000"/>
              </a:lnSpc>
              <a:spcAft>
                <a:spcPts val="1199"/>
              </a:spcAft>
            </a:pPr>
            <a:r>
              <a:rPr b="0" lang="en-GB" sz="2400" spc="-1" strike="noStrike">
                <a:solidFill>
                  <a:schemeClr val="lt1">
                    <a:lumMod val="50000"/>
                  </a:schemeClr>
                </a:solidFill>
                <a:latin typeface="Ubuntu-Light"/>
              </a:rPr>
              <a:t>By 2035, we will have achieved a healthier future for Wales. We are working towards a Wales where people live longer, healthier lives and where all people in Wales have fair and equal access to the things that lead to good health and well-being</a:t>
            </a:r>
            <a:r>
              <a:rPr b="0" lang="en-GB" sz="2600" spc="-1" strike="noStrike">
                <a:solidFill>
                  <a:schemeClr val="lt1">
                    <a:lumMod val="50000"/>
                  </a:schemeClr>
                </a:solidFill>
                <a:latin typeface="Ubuntu-Light"/>
              </a:rPr>
              <a:t>.</a:t>
            </a:r>
            <a:endParaRPr b="0" lang="en-GB" sz="2600" spc="-1" strike="noStrike">
              <a:solidFill>
                <a:srgbClr val="000000"/>
              </a:solidFill>
              <a:latin typeface="Arial"/>
            </a:endParaRPr>
          </a:p>
          <a:p>
            <a:pPr marL="12600" defTabSz="914400">
              <a:lnSpc>
                <a:spcPct val="100000"/>
              </a:lnSpc>
              <a:spcBef>
                <a:spcPts val="96"/>
              </a:spcBef>
            </a:pPr>
            <a:endParaRPr b="0" lang="en-GB" sz="2350" spc="-1" strike="noStrike">
              <a:solidFill>
                <a:srgbClr val="000000"/>
              </a:solidFill>
              <a:latin typeface="Arial"/>
            </a:endParaRPr>
          </a:p>
        </p:txBody>
      </p:sp>
      <p:sp>
        <p:nvSpPr>
          <p:cNvPr id="184" name="object 5"/>
          <p:cNvSpPr/>
          <p:nvPr/>
        </p:nvSpPr>
        <p:spPr>
          <a:xfrm>
            <a:off x="2184840" y="10390320"/>
            <a:ext cx="114048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object 4"/>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186" name="PlaceHolder 1"/>
          <p:cNvSpPr>
            <a:spLocks noGrp="1"/>
          </p:cNvSpPr>
          <p:nvPr>
            <p:ph type="sldNum" idx="33"/>
          </p:nvPr>
        </p:nvSpPr>
        <p:spPr>
          <a:xfrm>
            <a:off x="19459080" y="10390320"/>
            <a:ext cx="169200" cy="6559200"/>
          </a:xfrm>
          <a:prstGeom prst="rect">
            <a:avLst/>
          </a:prstGeom>
          <a:noFill/>
          <a:ln w="0">
            <a:noFill/>
          </a:ln>
        </p:spPr>
        <p:txBody>
          <a:bodyPr lIns="0" rIns="0" tIns="324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4F555CF4-C65F-4C4E-BCA0-CBDADC1677B9}"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187" name="PlaceHolder 2"/>
          <p:cNvSpPr>
            <a:spLocks noGrp="1"/>
          </p:cNvSpPr>
          <p:nvPr>
            <p:ph type="title"/>
          </p:nvPr>
        </p:nvSpPr>
        <p:spPr>
          <a:xfrm>
            <a:off x="772560" y="1559160"/>
            <a:ext cx="7418160" cy="994680"/>
          </a:xfrm>
          <a:prstGeom prst="rect">
            <a:avLst/>
          </a:prstGeom>
          <a:noFill/>
          <a:ln w="0">
            <a:noFill/>
          </a:ln>
        </p:spPr>
        <p:txBody>
          <a:bodyPr numCol="1" spcCol="0" lIns="0" rIns="0" tIns="15840" bIns="0" anchor="t">
            <a:noAutofit/>
          </a:bodyPr>
          <a:p>
            <a:pPr marL="12600" indent="0" defTabSz="914400">
              <a:lnSpc>
                <a:spcPct val="100000"/>
              </a:lnSpc>
              <a:spcBef>
                <a:spcPts val="125"/>
              </a:spcBef>
              <a:buNone/>
              <a:tabLst>
                <a:tab algn="l" pos="0"/>
              </a:tabLst>
            </a:pPr>
            <a:r>
              <a:rPr b="1" lang="en-GB" sz="6000" spc="-21" strike="noStrike">
                <a:solidFill>
                  <a:schemeClr val="lt1">
                    <a:lumMod val="50000"/>
                  </a:schemeClr>
                </a:solidFill>
                <a:latin typeface="Ubuntu"/>
              </a:rPr>
              <a:t>Cyflwyniad</a:t>
            </a:r>
            <a:endParaRPr b="0" lang="en-GB" sz="6000" spc="-1" strike="noStrike">
              <a:solidFill>
                <a:srgbClr val="000000"/>
              </a:solidFill>
              <a:latin typeface="Arial"/>
            </a:endParaRPr>
          </a:p>
        </p:txBody>
      </p:sp>
      <p:sp>
        <p:nvSpPr>
          <p:cNvPr id="188" name="object 2"/>
          <p:cNvSpPr/>
          <p:nvPr/>
        </p:nvSpPr>
        <p:spPr>
          <a:xfrm>
            <a:off x="10051920" y="1559160"/>
            <a:ext cx="8285040" cy="929880"/>
          </a:xfrm>
          <a:prstGeom prst="rect">
            <a:avLst/>
          </a:prstGeom>
          <a:noFill/>
          <a:ln w="0">
            <a:noFill/>
          </a:ln>
        </p:spPr>
        <p:style>
          <a:lnRef idx="0"/>
          <a:fillRef idx="0"/>
          <a:effectRef idx="0"/>
          <a:fontRef idx="minor"/>
        </p:style>
        <p:txBody>
          <a:bodyPr lIns="0" rIns="0" tIns="15840" bIns="0" anchor="t">
            <a:spAutoFit/>
          </a:bodyPr>
          <a:p>
            <a:pPr marL="12600" defTabSz="914400">
              <a:lnSpc>
                <a:spcPct val="100000"/>
              </a:lnSpc>
              <a:spcBef>
                <a:spcPts val="125"/>
              </a:spcBef>
            </a:pPr>
            <a:r>
              <a:rPr b="1" lang="en-GB" sz="6000" spc="-1" strike="noStrike">
                <a:solidFill>
                  <a:srgbClr val="315083"/>
                </a:solidFill>
                <a:latin typeface="Ubuntu"/>
              </a:rPr>
              <a:t>Introduction</a:t>
            </a:r>
            <a:r>
              <a:rPr b="0" lang="en-GB" sz="3700" spc="-12" strike="noStrike">
                <a:solidFill>
                  <a:srgbClr val="f43882"/>
                </a:solidFill>
                <a:latin typeface="Ubuntu-Light"/>
              </a:rPr>
              <a:t>	</a:t>
            </a:r>
            <a:r>
              <a:rPr b="0" lang="en-GB" sz="3700" spc="-12" strike="noStrike">
                <a:solidFill>
                  <a:srgbClr val="f43882"/>
                </a:solidFill>
                <a:latin typeface="Ubuntu-Light"/>
              </a:rPr>
              <a:t>	</a:t>
            </a:r>
            <a:endParaRPr b="0" lang="en-GB" sz="3700" spc="-1" strike="noStrike">
              <a:solidFill>
                <a:srgbClr val="000000"/>
              </a:solidFill>
              <a:latin typeface="Arial"/>
            </a:endParaRPr>
          </a:p>
        </p:txBody>
      </p:sp>
      <p:sp>
        <p:nvSpPr>
          <p:cNvPr id="189" name="object 3"/>
          <p:cNvSpPr/>
          <p:nvPr/>
        </p:nvSpPr>
        <p:spPr>
          <a:xfrm>
            <a:off x="820440" y="2665080"/>
            <a:ext cx="8569440" cy="6740640"/>
          </a:xfrm>
          <a:prstGeom prst="rect">
            <a:avLst/>
          </a:prstGeom>
          <a:noFill/>
          <a:ln w="0">
            <a:noFill/>
          </a:ln>
        </p:spPr>
        <p:style>
          <a:lnRef idx="0"/>
          <a:fillRef idx="0"/>
          <a:effectRef idx="0"/>
          <a:fontRef idx="minor"/>
        </p:style>
        <p:txBody>
          <a:bodyPr lIns="0" rIns="0" tIns="12240" bIns="0" anchor="t">
            <a:noAutofit/>
          </a:bodyPr>
          <a:p>
            <a:pPr marL="12600" defTabSz="914400">
              <a:lnSpc>
                <a:spcPct val="100000"/>
              </a:lnSpc>
              <a:spcAft>
                <a:spcPts val="1199"/>
              </a:spcAft>
            </a:pPr>
            <a:r>
              <a:rPr b="0" lang="en-GB" sz="2400" spc="-1" strike="noStrike">
                <a:solidFill>
                  <a:schemeClr val="lt1">
                    <a:lumMod val="50000"/>
                  </a:schemeClr>
                </a:solidFill>
                <a:latin typeface="Ubuntu"/>
              </a:rPr>
              <a:t>Mae’r wybodaeth am nifer yr atgyfeiriadau ar gyfer rheoli pydredd dannedd a nifer yr echdyniadau dan anesthetig cyffredinol i blant yng Nghymru (XGAs) yn cael ei chynhyrchu'n flynyddol. Defnyddir yr wybodaeth hon gan Fyrddau Iechyd a Llywodraeth Cymru i atal iechyd y geg gwael ac i gynllunio darpariaeth gwasanaethau deintyddol. Mae hefyd yn ddefnyddiol wrth bennu anghydraddoldebau yn y profiad o echdynnu dan anesthetig cyffredinol. </a:t>
            </a:r>
            <a:endParaRPr b="0" lang="en-GB" sz="2400" spc="-1" strike="noStrike">
              <a:solidFill>
                <a:srgbClr val="000000"/>
              </a:solidFill>
              <a:latin typeface="Arial"/>
            </a:endParaRPr>
          </a:p>
          <a:p>
            <a:pPr marL="12600" defTabSz="914400">
              <a:lnSpc>
                <a:spcPct val="100000"/>
              </a:lnSpc>
              <a:spcAft>
                <a:spcPts val="1199"/>
              </a:spcAft>
            </a:pPr>
            <a:r>
              <a:rPr b="0" lang="en-GB" sz="2400" spc="-1" strike="noStrike">
                <a:solidFill>
                  <a:schemeClr val="lt1">
                    <a:lumMod val="50000"/>
                  </a:schemeClr>
                </a:solidFill>
                <a:latin typeface="Ubuntu"/>
              </a:rPr>
              <a:t>Cychwynnwyd system rheoli e-atgyfeiriadau (eRMS) ar gyfer deintyddiaeth genedlaethol yn 2018 ledled Cymru, gan ei gwneud yn bosibl casglu data atgyfeirio am blant ar gyfer rheoli pydredd dannedd gan y Gwasanaethau Deintyddol Cyffredinol (GDS) (practisiau deintyddol y 'stryd fawr'). Yn yr un modd, cesglir yr wybodaeth am nifer yr echdyniadau a wneir ym mhob Bwrdd Iechyd yn flynyddol.</a:t>
            </a:r>
            <a:endParaRPr b="0" lang="en-GB" sz="2400" spc="-1" strike="noStrike">
              <a:solidFill>
                <a:srgbClr val="000000"/>
              </a:solidFill>
              <a:latin typeface="Arial"/>
            </a:endParaRPr>
          </a:p>
          <a:p>
            <a:pPr marL="12600" defTabSz="914400">
              <a:lnSpc>
                <a:spcPct val="100000"/>
              </a:lnSpc>
              <a:spcAft>
                <a:spcPts val="1199"/>
              </a:spcAft>
            </a:pPr>
            <a:r>
              <a:rPr b="0" lang="en-GB" sz="2400" spc="-1" strike="noStrike">
                <a:solidFill>
                  <a:schemeClr val="lt1">
                    <a:lumMod val="50000"/>
                  </a:schemeClr>
                </a:solidFill>
                <a:latin typeface="Ubuntu"/>
              </a:rPr>
              <a:t>Mae’r adroddiad hwn yn cyflwyno dadansoddiad o’r data a gasglwyd gan y system eRMS o 2019/20 i 2023/24 ar gyfer rheoli pydredd dannedd a nifer yr echdyniadau dan anesthetig cyffredinol a gynhaliwyd ledled Cymru. </a:t>
            </a:r>
            <a:endParaRPr b="0" lang="en-GB" sz="2400" spc="-1" strike="noStrike">
              <a:solidFill>
                <a:srgbClr val="000000"/>
              </a:solidFill>
              <a:latin typeface="Arial"/>
            </a:endParaRPr>
          </a:p>
        </p:txBody>
      </p:sp>
      <p:sp>
        <p:nvSpPr>
          <p:cNvPr id="190" name="object 3"/>
          <p:cNvSpPr/>
          <p:nvPr/>
        </p:nvSpPr>
        <p:spPr>
          <a:xfrm>
            <a:off x="10103400" y="2633040"/>
            <a:ext cx="9334440" cy="7430400"/>
          </a:xfrm>
          <a:prstGeom prst="rect">
            <a:avLst/>
          </a:prstGeom>
          <a:noFill/>
          <a:ln w="0">
            <a:noFill/>
          </a:ln>
        </p:spPr>
        <p:style>
          <a:lnRef idx="0"/>
          <a:fillRef idx="0"/>
          <a:effectRef idx="0"/>
          <a:fontRef idx="minor"/>
        </p:style>
        <p:txBody>
          <a:bodyPr lIns="0" rIns="0" tIns="12240" bIns="0" anchor="t">
            <a:noAutofit/>
          </a:bodyPr>
          <a:p>
            <a:pPr defTabSz="914400">
              <a:lnSpc>
                <a:spcPct val="107000"/>
              </a:lnSpc>
              <a:spcAft>
                <a:spcPts val="799"/>
              </a:spcAft>
            </a:pPr>
            <a:r>
              <a:rPr b="0" lang="en-GB" sz="2400" spc="-1" strike="noStrike">
                <a:solidFill>
                  <a:srgbClr val="7f7f7f"/>
                </a:solidFill>
                <a:latin typeface="Ubuntu"/>
                <a:ea typeface="Calibri"/>
              </a:rPr>
              <a:t>The number of referrals for the management of tooth decay and the number of extractions undertaken by general anaesthetic for children in Wales (XGAs) is produced on an annual basis. This information is used by Health Boards and the Welsh Government to prevent poor oral health and to plan dental service provision. It is also helpful in determining inequalities in the experience of XGAs. </a:t>
            </a:r>
            <a:endParaRPr b="0" lang="en-GB" sz="2400" spc="-1" strike="noStrike">
              <a:solidFill>
                <a:srgbClr val="000000"/>
              </a:solidFill>
              <a:latin typeface="Arial"/>
            </a:endParaRPr>
          </a:p>
          <a:p>
            <a:pPr defTabSz="914400">
              <a:lnSpc>
                <a:spcPct val="107000"/>
              </a:lnSpc>
              <a:spcAft>
                <a:spcPts val="799"/>
              </a:spcAft>
            </a:pPr>
            <a:endParaRPr b="0" lang="en-GB" sz="1200" spc="-1" strike="noStrike">
              <a:solidFill>
                <a:srgbClr val="000000"/>
              </a:solidFill>
              <a:latin typeface="Arial"/>
            </a:endParaRPr>
          </a:p>
          <a:p>
            <a:pPr defTabSz="914400">
              <a:lnSpc>
                <a:spcPct val="107000"/>
              </a:lnSpc>
              <a:spcAft>
                <a:spcPts val="799"/>
              </a:spcAft>
            </a:pPr>
            <a:r>
              <a:rPr b="0" lang="en-GB" sz="2400" spc="-1" strike="noStrike">
                <a:solidFill>
                  <a:srgbClr val="7f7f7f"/>
                </a:solidFill>
                <a:latin typeface="Ubuntu"/>
                <a:ea typeface="Calibri"/>
              </a:rPr>
              <a:t>A national e-referral management system (eRMS) for dentistry was initiated in 2018 across Wales, making it possible to collect referral data for children for the management of tooth decay from General Dental Services (GDS) (‘high-street’ dental practices). Equally, the number of extractions undertaken in each Health Board is collected on an annual basis. </a:t>
            </a:r>
            <a:endParaRPr b="0" lang="en-GB" sz="2400" spc="-1" strike="noStrike">
              <a:solidFill>
                <a:srgbClr val="000000"/>
              </a:solidFill>
              <a:latin typeface="Arial"/>
            </a:endParaRPr>
          </a:p>
          <a:p>
            <a:pPr defTabSz="914400">
              <a:lnSpc>
                <a:spcPct val="107000"/>
              </a:lnSpc>
              <a:spcAft>
                <a:spcPts val="799"/>
              </a:spcAft>
            </a:pPr>
            <a:endParaRPr b="0" lang="en-GB" sz="1200" spc="-1" strike="noStrike">
              <a:solidFill>
                <a:srgbClr val="000000"/>
              </a:solidFill>
              <a:latin typeface="Arial"/>
            </a:endParaRPr>
          </a:p>
          <a:p>
            <a:pPr defTabSz="914400">
              <a:lnSpc>
                <a:spcPct val="107000"/>
              </a:lnSpc>
              <a:spcAft>
                <a:spcPts val="799"/>
              </a:spcAft>
            </a:pPr>
            <a:r>
              <a:rPr b="0" lang="en-GB" sz="2400" spc="-1" strike="noStrike">
                <a:solidFill>
                  <a:srgbClr val="7f7f7f"/>
                </a:solidFill>
                <a:latin typeface="Ubuntu"/>
                <a:ea typeface="Calibri"/>
              </a:rPr>
              <a:t>This report presents an analysis of the data collected by the eRMS system from 2019/20 to 2023/24 for the management of tooth decay and the number of XGAs undertaken across Wales</a:t>
            </a:r>
            <a:r>
              <a:rPr b="0" lang="en-GB" sz="2400" spc="-1" strike="noStrike">
                <a:solidFill>
                  <a:srgbClr val="000000"/>
                </a:solidFill>
                <a:latin typeface="Ubuntu"/>
                <a:ea typeface="Calibri"/>
              </a:rPr>
              <a:t>.</a:t>
            </a:r>
            <a:endParaRPr b="0" lang="en-GB" sz="2400" spc="-1" strike="noStrike">
              <a:solidFill>
                <a:srgbClr val="000000"/>
              </a:solidFill>
              <a:latin typeface="Arial"/>
            </a:endParaRPr>
          </a:p>
        </p:txBody>
      </p:sp>
      <p:sp>
        <p:nvSpPr>
          <p:cNvPr id="191" name="object 5"/>
          <p:cNvSpPr/>
          <p:nvPr/>
        </p:nvSpPr>
        <p:spPr>
          <a:xfrm>
            <a:off x="2184840" y="10390320"/>
            <a:ext cx="114048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object 32"/>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193" name="PlaceHolder 1"/>
          <p:cNvSpPr>
            <a:spLocks noGrp="1"/>
          </p:cNvSpPr>
          <p:nvPr>
            <p:ph type="sldNum" idx="34"/>
          </p:nvPr>
        </p:nvSpPr>
        <p:spPr>
          <a:xfrm>
            <a:off x="19459080" y="10390320"/>
            <a:ext cx="169200" cy="6559200"/>
          </a:xfrm>
          <a:prstGeom prst="rect">
            <a:avLst/>
          </a:prstGeom>
          <a:noFill/>
          <a:ln w="0">
            <a:noFill/>
          </a:ln>
        </p:spPr>
        <p:txBody>
          <a:bodyPr lIns="0" rIns="0" tIns="324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F5A1B329-FEFF-4DB4-9483-F20FE8D965A1}"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194" name="PlaceHolder 2"/>
          <p:cNvSpPr>
            <a:spLocks noGrp="1"/>
          </p:cNvSpPr>
          <p:nvPr>
            <p:ph type="title"/>
          </p:nvPr>
        </p:nvSpPr>
        <p:spPr>
          <a:xfrm>
            <a:off x="772560" y="1559160"/>
            <a:ext cx="7418160" cy="1901160"/>
          </a:xfrm>
          <a:prstGeom prst="rect">
            <a:avLst/>
          </a:prstGeom>
          <a:noFill/>
          <a:ln w="0">
            <a:noFill/>
          </a:ln>
        </p:spPr>
        <p:txBody>
          <a:bodyPr numCol="1" spcCol="0" lIns="0" rIns="0" tIns="15840" bIns="0" anchor="t">
            <a:noAutofit/>
          </a:bodyPr>
          <a:p>
            <a:pPr marL="12600" indent="0" defTabSz="914400">
              <a:lnSpc>
                <a:spcPct val="100000"/>
              </a:lnSpc>
              <a:spcBef>
                <a:spcPts val="125"/>
              </a:spcBef>
              <a:buNone/>
              <a:tabLst>
                <a:tab algn="l" pos="0"/>
              </a:tabLst>
            </a:pPr>
            <a:r>
              <a:rPr b="1" lang="en-GB" sz="6000" spc="-21" strike="noStrike">
                <a:solidFill>
                  <a:schemeClr val="lt1">
                    <a:lumMod val="50000"/>
                  </a:schemeClr>
                </a:solidFill>
                <a:latin typeface="Ubuntu"/>
              </a:rPr>
              <a:t>Methodoleg</a:t>
            </a:r>
            <a:r>
              <a:rPr b="0" lang="en-GB" sz="3700" spc="-12" strike="noStrike">
                <a:solidFill>
                  <a:srgbClr val="f43882"/>
                </a:solidFill>
                <a:latin typeface="Ubuntu-Light"/>
              </a:rPr>
              <a:t>	</a:t>
            </a:r>
            <a:endParaRPr b="0" lang="en-GB" sz="3700" spc="-1" strike="noStrike">
              <a:solidFill>
                <a:srgbClr val="000000"/>
              </a:solidFill>
              <a:latin typeface="Arial"/>
            </a:endParaRPr>
          </a:p>
        </p:txBody>
      </p:sp>
      <p:sp>
        <p:nvSpPr>
          <p:cNvPr id="195" name="object 36"/>
          <p:cNvSpPr/>
          <p:nvPr/>
        </p:nvSpPr>
        <p:spPr>
          <a:xfrm>
            <a:off x="10051920" y="1559160"/>
            <a:ext cx="8285040" cy="929880"/>
          </a:xfrm>
          <a:prstGeom prst="rect">
            <a:avLst/>
          </a:prstGeom>
          <a:noFill/>
          <a:ln w="0">
            <a:noFill/>
          </a:ln>
        </p:spPr>
        <p:style>
          <a:lnRef idx="0"/>
          <a:fillRef idx="0"/>
          <a:effectRef idx="0"/>
          <a:fontRef idx="minor"/>
        </p:style>
        <p:txBody>
          <a:bodyPr lIns="0" rIns="0" tIns="15840" bIns="0" anchor="t">
            <a:spAutoFit/>
          </a:bodyPr>
          <a:p>
            <a:pPr marL="12600" defTabSz="914400">
              <a:lnSpc>
                <a:spcPct val="100000"/>
              </a:lnSpc>
              <a:spcBef>
                <a:spcPts val="125"/>
              </a:spcBef>
            </a:pPr>
            <a:r>
              <a:rPr b="1" lang="en-GB" sz="6000" spc="-1" strike="noStrike">
                <a:solidFill>
                  <a:srgbClr val="315083"/>
                </a:solidFill>
                <a:latin typeface="Ubuntu"/>
              </a:rPr>
              <a:t>Methodology</a:t>
            </a:r>
            <a:r>
              <a:rPr b="0" lang="en-GB" sz="3700" spc="-12" strike="noStrike">
                <a:solidFill>
                  <a:srgbClr val="f43882"/>
                </a:solidFill>
                <a:latin typeface="Ubuntu-Light"/>
              </a:rPr>
              <a:t>	</a:t>
            </a:r>
            <a:r>
              <a:rPr b="0" lang="en-GB" sz="3700" spc="-12" strike="noStrike">
                <a:solidFill>
                  <a:srgbClr val="f43882"/>
                </a:solidFill>
                <a:latin typeface="Ubuntu-Light"/>
              </a:rPr>
              <a:t>	</a:t>
            </a:r>
            <a:endParaRPr b="0" lang="en-GB" sz="3700" spc="-1" strike="noStrike">
              <a:solidFill>
                <a:srgbClr val="000000"/>
              </a:solidFill>
              <a:latin typeface="Arial"/>
            </a:endParaRPr>
          </a:p>
        </p:txBody>
      </p:sp>
      <p:sp>
        <p:nvSpPr>
          <p:cNvPr id="196" name="object 37"/>
          <p:cNvSpPr/>
          <p:nvPr/>
        </p:nvSpPr>
        <p:spPr>
          <a:xfrm>
            <a:off x="820440" y="2845080"/>
            <a:ext cx="8569440" cy="6776640"/>
          </a:xfrm>
          <a:prstGeom prst="rect">
            <a:avLst/>
          </a:prstGeom>
          <a:noFill/>
          <a:ln w="0">
            <a:noFill/>
          </a:ln>
        </p:spPr>
        <p:style>
          <a:lnRef idx="0"/>
          <a:fillRef idx="0"/>
          <a:effectRef idx="0"/>
          <a:fontRef idx="minor"/>
        </p:style>
        <p:txBody>
          <a:bodyPr lIns="0" rIns="0" tIns="12240" bIns="0" anchor="t">
            <a:noAutofit/>
          </a:bodyPr>
          <a:p>
            <a:pPr marL="12600" defTabSz="914400">
              <a:lnSpc>
                <a:spcPct val="100000"/>
              </a:lnSpc>
              <a:spcAft>
                <a:spcPts val="1199"/>
              </a:spcAft>
            </a:pPr>
            <a:r>
              <a:rPr b="0" lang="en-GB" sz="2400" spc="-1" strike="noStrike">
                <a:solidFill>
                  <a:schemeClr val="lt1">
                    <a:lumMod val="50000"/>
                  </a:schemeClr>
                </a:solidFill>
                <a:latin typeface="Ubuntu"/>
              </a:rPr>
              <a:t>Cafodd data atgyfeirio pediatrig ei lawrlwytho o’r eRMS ar gyfer pob Bwrdd Iechyd ar gyfer y blynyddoedd ariannol rhwng 2019/20 a 2023/24.</a:t>
            </a:r>
            <a:endParaRPr b="0" lang="en-GB" sz="2400" spc="-1" strike="noStrike">
              <a:solidFill>
                <a:srgbClr val="000000"/>
              </a:solidFill>
              <a:latin typeface="Arial"/>
            </a:endParaRPr>
          </a:p>
          <a:p>
            <a:pPr marL="12600" defTabSz="914400">
              <a:lnSpc>
                <a:spcPct val="100000"/>
              </a:lnSpc>
              <a:spcAft>
                <a:spcPts val="1199"/>
              </a:spcAft>
            </a:pPr>
            <a:r>
              <a:rPr b="0" lang="en-GB" sz="2400" spc="-1" strike="noStrike">
                <a:solidFill>
                  <a:schemeClr val="lt1">
                    <a:lumMod val="50000"/>
                  </a:schemeClr>
                </a:solidFill>
                <a:latin typeface="Ubuntu"/>
              </a:rPr>
              <a:t>Gofynnwyd am ddata ar gyfer plant a gafodd echdyniadau dan anesthetig cyffredinol a choladwyd y data gan bob Bwrdd Iechyd. Crynhowyd data categorïaidd yn ôl nifer a chanran. </a:t>
            </a:r>
            <a:endParaRPr b="0" lang="en-GB" sz="2400" spc="-1" strike="noStrike">
              <a:solidFill>
                <a:srgbClr val="000000"/>
              </a:solidFill>
              <a:latin typeface="Arial"/>
            </a:endParaRPr>
          </a:p>
          <a:p>
            <a:pPr marL="12600" defTabSz="914400">
              <a:lnSpc>
                <a:spcPct val="107000"/>
              </a:lnSpc>
              <a:spcAft>
                <a:spcPts val="799"/>
              </a:spcAft>
            </a:pPr>
            <a:r>
              <a:rPr b="0" lang="en-GB" sz="2400" spc="-1" strike="noStrike">
                <a:solidFill>
                  <a:schemeClr val="lt1">
                    <a:lumMod val="50000"/>
                  </a:schemeClr>
                </a:solidFill>
                <a:latin typeface="Ubuntu"/>
                <a:ea typeface="Noto Sans CJK SC"/>
              </a:rPr>
              <a:t>Roedd yr enwadur ar gyfer cyfrifiadau cyfradd fras fesul 1,000 o blant (neu 10,000 o blant lle bo’n berthnasol) yn seiliedig ar amcangyfrifon poblogaeth canol blwyddyn cenedlaethol Cymru (0-17 oed) gan ddefnyddio amcangyfrifon poblogaeth gan y Swyddfa Ystadegau Gwladol (sy’n cyfateb i bob blwyddyn ariannol*). Ar gael ar y ddolen isod:</a:t>
            </a:r>
            <a:r>
              <a:rPr b="0" lang="en-GB" sz="2400" spc="-1" strike="noStrike">
                <a:solidFill>
                  <a:schemeClr val="lt1">
                    <a:lumMod val="50000"/>
                  </a:schemeClr>
                </a:solidFill>
                <a:latin typeface="Ubuntu"/>
                <a:ea typeface="Calibri"/>
              </a:rPr>
              <a:t> </a:t>
            </a:r>
            <a:r>
              <a:rPr b="0" lang="en-GB" sz="2400" spc="-1" strike="noStrike" u="sng">
                <a:solidFill>
                  <a:schemeClr val="lt1">
                    <a:lumMod val="50000"/>
                  </a:schemeClr>
                </a:solidFill>
                <a:uFillTx/>
                <a:latin typeface="Ubuntu"/>
                <a:ea typeface="Calibri"/>
                <a:hlinkClick r:id="rId1"/>
              </a:rPr>
              <a:t>https://www.ons.gov.uk/peoplepopulationandcommunity/populationandmigration/populationestimates/datasets/clinicalcommissioninggroupmidyearpopulationestimates</a:t>
            </a:r>
            <a:r>
              <a:rPr b="0" lang="en-GB" sz="2400" spc="-1" strike="noStrike">
                <a:solidFill>
                  <a:schemeClr val="lt1">
                    <a:lumMod val="50000"/>
                  </a:schemeClr>
                </a:solidFill>
                <a:latin typeface="Ubuntu"/>
                <a:ea typeface="Calibri"/>
              </a:rPr>
              <a:t> </a:t>
            </a:r>
            <a:endParaRPr b="0" lang="en-GB" sz="2400" spc="-1" strike="noStrike">
              <a:solidFill>
                <a:srgbClr val="000000"/>
              </a:solidFill>
              <a:latin typeface="Arial"/>
            </a:endParaRPr>
          </a:p>
          <a:p>
            <a:pPr marL="12600" algn="r" defTabSz="914400">
              <a:lnSpc>
                <a:spcPct val="100000"/>
              </a:lnSpc>
              <a:spcAft>
                <a:spcPts val="1199"/>
              </a:spcAft>
            </a:pPr>
            <a:r>
              <a:rPr b="0" lang="en-GB" sz="2400" spc="-1" strike="noStrike">
                <a:solidFill>
                  <a:srgbClr val="2a6099"/>
                </a:solidFill>
                <a:latin typeface="Ubuntu"/>
                <a:ea typeface="Calibri"/>
              </a:rPr>
              <a:t>* roedd y data diweddaraf oedd ar gael hyd at 2022</a:t>
            </a:r>
            <a:endParaRPr b="0" lang="en-GB" sz="2400" spc="-1" strike="noStrike">
              <a:solidFill>
                <a:srgbClr val="000000"/>
              </a:solidFill>
              <a:latin typeface="Arial"/>
            </a:endParaRPr>
          </a:p>
        </p:txBody>
      </p:sp>
      <p:sp>
        <p:nvSpPr>
          <p:cNvPr id="197" name="object 38"/>
          <p:cNvSpPr/>
          <p:nvPr/>
        </p:nvSpPr>
        <p:spPr>
          <a:xfrm>
            <a:off x="10103400" y="2629080"/>
            <a:ext cx="9514800" cy="6918840"/>
          </a:xfrm>
          <a:prstGeom prst="rect">
            <a:avLst/>
          </a:prstGeom>
          <a:noFill/>
          <a:ln w="0">
            <a:noFill/>
          </a:ln>
        </p:spPr>
        <p:style>
          <a:lnRef idx="0"/>
          <a:fillRef idx="0"/>
          <a:effectRef idx="0"/>
          <a:fontRef idx="minor"/>
        </p:style>
        <p:txBody>
          <a:bodyPr lIns="0" rIns="0" tIns="12240" bIns="0" anchor="t">
            <a:noAutofit/>
          </a:bodyPr>
          <a:p>
            <a:pPr defTabSz="914400">
              <a:lnSpc>
                <a:spcPct val="107000"/>
              </a:lnSpc>
              <a:spcAft>
                <a:spcPts val="799"/>
              </a:spcAft>
            </a:pPr>
            <a:r>
              <a:rPr b="0" lang="en-GB" sz="2350" spc="-1" strike="noStrike">
                <a:solidFill>
                  <a:srgbClr val="7f7f7f"/>
                </a:solidFill>
                <a:latin typeface="Ubuntu"/>
                <a:ea typeface="Calibri"/>
              </a:rPr>
              <a:t>Paediatric referral data was downloaded from the eRMS for all Health Boards for the financial years between 2019/20 and 2023/24.</a:t>
            </a:r>
            <a:endParaRPr b="0" lang="en-GB" sz="2350" spc="-1" strike="noStrike">
              <a:solidFill>
                <a:srgbClr val="000000"/>
              </a:solidFill>
              <a:latin typeface="Arial"/>
            </a:endParaRPr>
          </a:p>
          <a:p>
            <a:pPr defTabSz="914400">
              <a:lnSpc>
                <a:spcPct val="107000"/>
              </a:lnSpc>
              <a:spcAft>
                <a:spcPts val="799"/>
              </a:spcAft>
            </a:pPr>
            <a:endParaRPr b="0" lang="en-GB" sz="120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Data for children who underwent XGA was requested and collated from each Health Board. </a:t>
            </a:r>
            <a:endParaRPr b="0" lang="en-GB" sz="2350" spc="-1" strike="noStrike">
              <a:solidFill>
                <a:srgbClr val="000000"/>
              </a:solidFill>
              <a:latin typeface="Arial"/>
            </a:endParaRPr>
          </a:p>
          <a:p>
            <a:pPr defTabSz="914400">
              <a:lnSpc>
                <a:spcPct val="107000"/>
              </a:lnSpc>
              <a:spcAft>
                <a:spcPts val="799"/>
              </a:spcAft>
            </a:pPr>
            <a:endParaRPr b="0" lang="en-GB" sz="120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Categorical data were summarised by number and percentage. </a:t>
            </a:r>
            <a:endParaRPr b="0" lang="en-GB" sz="2350" spc="-1" strike="noStrike">
              <a:solidFill>
                <a:srgbClr val="000000"/>
              </a:solidFill>
              <a:latin typeface="Arial"/>
            </a:endParaRPr>
          </a:p>
          <a:p>
            <a:pPr defTabSz="914400">
              <a:lnSpc>
                <a:spcPct val="107000"/>
              </a:lnSpc>
              <a:spcAft>
                <a:spcPts val="799"/>
              </a:spcAft>
            </a:pPr>
            <a:endParaRPr b="0" lang="en-GB" sz="120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The denominator for crude rate per 1,000 children (or 10,000 children where relevant) calculations was based on the national mid-year population estimates for Wales (0-17 years) using population estimates from the Office for National Statistics (corresponding to each financial year*). Available  on the link below:</a:t>
            </a:r>
            <a:r>
              <a:rPr b="0" lang="en-GB" sz="2400" spc="-1" strike="noStrike">
                <a:solidFill>
                  <a:srgbClr val="7f7f7f"/>
                </a:solidFill>
                <a:latin typeface="Ubuntu"/>
                <a:ea typeface="Calibri"/>
              </a:rPr>
              <a:t> </a:t>
            </a:r>
            <a:r>
              <a:rPr b="0" lang="en-GB" sz="2400" spc="-1" strike="noStrike" u="sng">
                <a:solidFill>
                  <a:srgbClr val="f43882"/>
                </a:solidFill>
                <a:uFillTx/>
                <a:latin typeface="Ubuntu"/>
                <a:ea typeface="Calibri"/>
                <a:hlinkClick r:id="rId2"/>
              </a:rPr>
              <a:t>https://www.ons.gov.uk/peoplepopulationandcommunity/populationandmigration/populationestimates/datasets/clinicalcommissioninggroupmidyearpopulationestimates</a:t>
            </a:r>
            <a:r>
              <a:rPr b="0" lang="en-GB" sz="2400" spc="-1" strike="noStrike">
                <a:solidFill>
                  <a:srgbClr val="7f7f7f"/>
                </a:solidFill>
                <a:latin typeface="Ubuntu"/>
                <a:ea typeface="Calibri"/>
              </a:rPr>
              <a:t> </a:t>
            </a:r>
            <a:endParaRPr b="0" lang="en-GB" sz="2400" spc="-1" strike="noStrike">
              <a:solidFill>
                <a:srgbClr val="000000"/>
              </a:solidFill>
              <a:latin typeface="Arial"/>
            </a:endParaRPr>
          </a:p>
          <a:p>
            <a:pPr algn="r" defTabSz="914400">
              <a:lnSpc>
                <a:spcPct val="107000"/>
              </a:lnSpc>
              <a:spcAft>
                <a:spcPts val="799"/>
              </a:spcAft>
            </a:pPr>
            <a:r>
              <a:rPr b="0" lang="en-GB" sz="2400" spc="-1" strike="noStrike">
                <a:solidFill>
                  <a:schemeClr val="dk2">
                    <a:lumMod val="50000"/>
                  </a:schemeClr>
                </a:solidFill>
                <a:latin typeface="Ubuntu"/>
                <a:ea typeface="Calibri"/>
              </a:rPr>
              <a:t>* </a:t>
            </a:r>
            <a:r>
              <a:rPr b="0" lang="en-GB" sz="2400" spc="-1" strike="noStrike">
                <a:solidFill>
                  <a:srgbClr val="2a6099"/>
                </a:solidFill>
                <a:latin typeface="Ubuntu"/>
                <a:ea typeface="Calibri"/>
              </a:rPr>
              <a:t>latest data available was up to 2022</a:t>
            </a:r>
            <a:endParaRPr b="0" lang="en-GB" sz="2400" spc="-1" strike="noStrike">
              <a:solidFill>
                <a:srgbClr val="000000"/>
              </a:solidFill>
              <a:latin typeface="Arial"/>
            </a:endParaRPr>
          </a:p>
        </p:txBody>
      </p:sp>
      <p:sp>
        <p:nvSpPr>
          <p:cNvPr id="198" name="object 5"/>
          <p:cNvSpPr/>
          <p:nvPr/>
        </p:nvSpPr>
        <p:spPr>
          <a:xfrm>
            <a:off x="2184840" y="10390320"/>
            <a:ext cx="114048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object 33"/>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00" name="PlaceHolder 1"/>
          <p:cNvSpPr>
            <a:spLocks noGrp="1"/>
          </p:cNvSpPr>
          <p:nvPr>
            <p:ph type="sldNum" idx="35"/>
          </p:nvPr>
        </p:nvSpPr>
        <p:spPr>
          <a:xfrm>
            <a:off x="19459080" y="10390320"/>
            <a:ext cx="169200" cy="6559200"/>
          </a:xfrm>
          <a:prstGeom prst="rect">
            <a:avLst/>
          </a:prstGeom>
          <a:noFill/>
          <a:ln w="0">
            <a:noFill/>
          </a:ln>
        </p:spPr>
        <p:txBody>
          <a:bodyPr lIns="0" rIns="0" tIns="3240" bIns="0" anchor="t">
            <a:noAutofit/>
          </a:bodyPr>
          <a:lstStyle>
            <a:lvl1pPr marL="38160" indent="0" defTabSz="914400">
              <a:lnSpc>
                <a:spcPct val="100000"/>
              </a:lnSpc>
              <a:spcBef>
                <a:spcPts val="26"/>
              </a:spcBef>
              <a:buNone/>
              <a:tabLst>
                <a:tab algn="l" pos="0"/>
              </a:tabLst>
              <a:defRPr b="1" lang="en-GB" sz="1150" spc="-1" strike="noStrike">
                <a:solidFill>
                  <a:srgbClr val="315083"/>
                </a:solidFill>
                <a:latin typeface="Ubuntu"/>
              </a:defRPr>
            </a:lvl1pPr>
          </a:lstStyle>
          <a:p>
            <a:pPr marL="38160" indent="0" defTabSz="914400">
              <a:lnSpc>
                <a:spcPct val="100000"/>
              </a:lnSpc>
              <a:spcBef>
                <a:spcPts val="26"/>
              </a:spcBef>
              <a:buNone/>
              <a:tabLst>
                <a:tab algn="l" pos="0"/>
              </a:tabLst>
            </a:pPr>
            <a:fld id="{EE2655EF-7E83-4364-B5B9-392D075B2838}" type="slidenum">
              <a:rPr b="1" lang="en-GB" sz="1150" spc="-1" strike="noStrike">
                <a:solidFill>
                  <a:srgbClr val="315083"/>
                </a:solidFill>
                <a:latin typeface="Ubuntu"/>
              </a:rPr>
              <a:t>&lt;number&gt;</a:t>
            </a:fld>
            <a:endParaRPr b="0" lang="en-GB" sz="1150" spc="-1" strike="noStrike">
              <a:solidFill>
                <a:srgbClr val="000000"/>
              </a:solidFill>
              <a:latin typeface="Times New Roman"/>
            </a:endParaRPr>
          </a:p>
        </p:txBody>
      </p:sp>
      <p:sp>
        <p:nvSpPr>
          <p:cNvPr id="201" name="PlaceHolder 2"/>
          <p:cNvSpPr>
            <a:spLocks noGrp="1"/>
          </p:cNvSpPr>
          <p:nvPr>
            <p:ph type="title"/>
          </p:nvPr>
        </p:nvSpPr>
        <p:spPr>
          <a:xfrm>
            <a:off x="772560" y="1415160"/>
            <a:ext cx="8766720" cy="1901160"/>
          </a:xfrm>
          <a:prstGeom prst="rect">
            <a:avLst/>
          </a:prstGeom>
          <a:noFill/>
          <a:ln w="0">
            <a:noFill/>
          </a:ln>
        </p:spPr>
        <p:txBody>
          <a:bodyPr numCol="1" spcCol="0" lIns="0" rIns="0" tIns="15840" bIns="0" anchor="t">
            <a:noAutofit/>
          </a:bodyPr>
          <a:p>
            <a:pPr marL="12600" indent="0" defTabSz="914400">
              <a:lnSpc>
                <a:spcPct val="100000"/>
              </a:lnSpc>
              <a:spcBef>
                <a:spcPts val="125"/>
              </a:spcBef>
              <a:buNone/>
              <a:tabLst>
                <a:tab algn="l" pos="0"/>
              </a:tabLst>
            </a:pPr>
            <a:r>
              <a:rPr b="1" lang="en-GB" sz="6000" spc="-21" strike="noStrike">
                <a:solidFill>
                  <a:schemeClr val="lt1">
                    <a:lumMod val="50000"/>
                  </a:schemeClr>
                </a:solidFill>
                <a:latin typeface="Ubuntu"/>
              </a:rPr>
              <a:t>Canfyddiadau Allweddol</a:t>
            </a:r>
            <a:r>
              <a:rPr b="1" lang="en-GB" sz="6000" spc="-21" strike="noStrike">
                <a:solidFill>
                  <a:schemeClr val="lt1">
                    <a:lumMod val="50000"/>
                  </a:schemeClr>
                </a:solidFill>
                <a:latin typeface="Ubuntu"/>
              </a:rPr>
              <a:t>	</a:t>
            </a:r>
            <a:r>
              <a:rPr b="0" lang="en-GB" sz="3700" spc="-12" strike="noStrike">
                <a:solidFill>
                  <a:srgbClr val="f43882"/>
                </a:solidFill>
                <a:latin typeface="Ubuntu-Light"/>
              </a:rPr>
              <a:t>	</a:t>
            </a:r>
            <a:endParaRPr b="0" lang="en-GB" sz="3700" spc="-1" strike="noStrike">
              <a:solidFill>
                <a:srgbClr val="000000"/>
              </a:solidFill>
              <a:latin typeface="Arial"/>
            </a:endParaRPr>
          </a:p>
        </p:txBody>
      </p:sp>
      <p:sp>
        <p:nvSpPr>
          <p:cNvPr id="202" name="object 34"/>
          <p:cNvSpPr/>
          <p:nvPr/>
        </p:nvSpPr>
        <p:spPr>
          <a:xfrm>
            <a:off x="10051920" y="1415160"/>
            <a:ext cx="8285040" cy="929880"/>
          </a:xfrm>
          <a:prstGeom prst="rect">
            <a:avLst/>
          </a:prstGeom>
          <a:noFill/>
          <a:ln w="0">
            <a:noFill/>
          </a:ln>
        </p:spPr>
        <p:style>
          <a:lnRef idx="0"/>
          <a:fillRef idx="0"/>
          <a:effectRef idx="0"/>
          <a:fontRef idx="minor"/>
        </p:style>
        <p:txBody>
          <a:bodyPr lIns="0" rIns="0" tIns="15840" bIns="0" anchor="t">
            <a:spAutoFit/>
          </a:bodyPr>
          <a:p>
            <a:pPr marL="12600" defTabSz="914400">
              <a:lnSpc>
                <a:spcPct val="100000"/>
              </a:lnSpc>
              <a:spcBef>
                <a:spcPts val="125"/>
              </a:spcBef>
            </a:pPr>
            <a:r>
              <a:rPr b="1" lang="en-GB" sz="6000" spc="-1" strike="noStrike">
                <a:solidFill>
                  <a:srgbClr val="315083"/>
                </a:solidFill>
                <a:latin typeface="Ubuntu"/>
              </a:rPr>
              <a:t>Key Findings</a:t>
            </a:r>
            <a:r>
              <a:rPr b="0" lang="en-GB" sz="3700" spc="-12" strike="noStrike">
                <a:solidFill>
                  <a:srgbClr val="f43882"/>
                </a:solidFill>
                <a:latin typeface="Ubuntu-Light"/>
              </a:rPr>
              <a:t>	</a:t>
            </a:r>
            <a:r>
              <a:rPr b="0" lang="en-GB" sz="3700" spc="-12" strike="noStrike">
                <a:solidFill>
                  <a:srgbClr val="f43882"/>
                </a:solidFill>
                <a:latin typeface="Ubuntu-Light"/>
              </a:rPr>
              <a:t>	</a:t>
            </a:r>
            <a:endParaRPr b="0" lang="en-GB" sz="3700" spc="-1" strike="noStrike">
              <a:solidFill>
                <a:srgbClr val="000000"/>
              </a:solidFill>
              <a:latin typeface="Arial"/>
            </a:endParaRPr>
          </a:p>
        </p:txBody>
      </p:sp>
      <p:sp>
        <p:nvSpPr>
          <p:cNvPr id="203" name="object 35"/>
          <p:cNvSpPr/>
          <p:nvPr/>
        </p:nvSpPr>
        <p:spPr>
          <a:xfrm>
            <a:off x="820440" y="2521080"/>
            <a:ext cx="8569440" cy="6776640"/>
          </a:xfrm>
          <a:prstGeom prst="rect">
            <a:avLst/>
          </a:prstGeom>
          <a:noFill/>
          <a:ln w="0">
            <a:noFill/>
          </a:ln>
        </p:spPr>
        <p:style>
          <a:lnRef idx="0"/>
          <a:fillRef idx="0"/>
          <a:effectRef idx="0"/>
          <a:fontRef idx="minor"/>
        </p:style>
        <p:txBody>
          <a:bodyPr lIns="0" rIns="0" tIns="12240" bIns="0" anchor="t">
            <a:noAutofit/>
          </a:bodyPr>
          <a:p>
            <a:pPr marL="12600" defTabSz="914400">
              <a:lnSpc>
                <a:spcPct val="100000"/>
              </a:lnSpc>
              <a:spcAft>
                <a:spcPts val="1199"/>
              </a:spcAft>
            </a:pPr>
            <a:r>
              <a:rPr b="0" lang="en-GB" sz="2000" spc="-1" strike="noStrike">
                <a:solidFill>
                  <a:schemeClr val="lt1">
                    <a:lumMod val="50000"/>
                  </a:schemeClr>
                </a:solidFill>
                <a:latin typeface="Ubuntu"/>
              </a:rPr>
              <a:t>Gwnaethpwyd 42,053 o atgyfeiriadau rhwng 2019/20 a 2023/24, ac roedd 82.4% (34,662) ohonynt ar gyfer pydredd dannedd.</a:t>
            </a:r>
            <a:endParaRPr b="0" lang="en-GB" sz="2000" spc="-1" strike="noStrike">
              <a:solidFill>
                <a:srgbClr val="000000"/>
              </a:solidFill>
              <a:latin typeface="Arial"/>
            </a:endParaRPr>
          </a:p>
          <a:p>
            <a:pPr marL="12600" defTabSz="914400">
              <a:lnSpc>
                <a:spcPct val="100000"/>
              </a:lnSpc>
              <a:spcAft>
                <a:spcPts val="1199"/>
              </a:spcAft>
            </a:pPr>
            <a:r>
              <a:rPr b="0" lang="en-GB" sz="2000" spc="-1" strike="noStrike">
                <a:solidFill>
                  <a:schemeClr val="lt1">
                    <a:lumMod val="50000"/>
                  </a:schemeClr>
                </a:solidFill>
                <a:latin typeface="Ubuntu"/>
              </a:rPr>
              <a:t>Bu cynnydd cyson yn nifer yr atgyfeiriadau ar gyfer pydredd dannedd o’i gymharu â’r lefelau cyn y pandemig (2019/20). </a:t>
            </a:r>
            <a:endParaRPr b="0" lang="en-GB" sz="2000" spc="-1" strike="noStrike">
              <a:solidFill>
                <a:srgbClr val="000000"/>
              </a:solidFill>
              <a:latin typeface="Arial"/>
            </a:endParaRPr>
          </a:p>
          <a:p>
            <a:pPr marL="12600" defTabSz="914400">
              <a:lnSpc>
                <a:spcPct val="100000"/>
              </a:lnSpc>
              <a:spcAft>
                <a:spcPts val="1199"/>
              </a:spcAft>
            </a:pPr>
            <a:r>
              <a:rPr b="0" lang="en-GB" sz="2000" spc="-1" strike="noStrike">
                <a:solidFill>
                  <a:schemeClr val="lt1">
                    <a:lumMod val="50000"/>
                  </a:schemeClr>
                </a:solidFill>
                <a:latin typeface="Ubuntu"/>
              </a:rPr>
              <a:t>Roedd y gyfradd atgyfeirio ar gyfer pydredd dannedd yn cynyddu rhwng 2020/21 a 2022/23 ond ymddengys ei bod yn sefydlogi o 2023/24 ymlaen.</a:t>
            </a:r>
            <a:endParaRPr b="0" lang="en-GB" sz="2000" spc="-1" strike="noStrike">
              <a:solidFill>
                <a:srgbClr val="000000"/>
              </a:solidFill>
              <a:latin typeface="Arial"/>
            </a:endParaRPr>
          </a:p>
          <a:p>
            <a:pPr marL="12600" defTabSz="914400">
              <a:lnSpc>
                <a:spcPct val="100000"/>
              </a:lnSpc>
              <a:spcAft>
                <a:spcPts val="1199"/>
              </a:spcAft>
            </a:pPr>
            <a:r>
              <a:rPr b="0" lang="en-GB" sz="2000" spc="-1" strike="noStrike">
                <a:solidFill>
                  <a:schemeClr val="lt1">
                    <a:lumMod val="50000"/>
                  </a:schemeClr>
                </a:solidFill>
                <a:latin typeface="Ubuntu"/>
              </a:rPr>
              <a:t>Mae'n ymddangos bod mwy o atgyfeiriadau'n cael eu gwneud o ardaloedd o amddifadedd uwch ac ardaloedd o ddwysedd poblogaeth uwch.</a:t>
            </a:r>
            <a:endParaRPr b="0" lang="en-GB" sz="2000" spc="-1" strike="noStrike">
              <a:solidFill>
                <a:srgbClr val="000000"/>
              </a:solidFill>
              <a:latin typeface="Arial"/>
            </a:endParaRPr>
          </a:p>
          <a:p>
            <a:pPr marL="12600" defTabSz="914400">
              <a:lnSpc>
                <a:spcPct val="100000"/>
              </a:lnSpc>
              <a:spcAft>
                <a:spcPts val="1199"/>
              </a:spcAft>
            </a:pPr>
            <a:r>
              <a:rPr b="0" lang="en-GB" sz="2000" spc="-1" strike="noStrike">
                <a:solidFill>
                  <a:schemeClr val="lt1">
                    <a:lumMod val="50000"/>
                  </a:schemeClr>
                </a:solidFill>
                <a:latin typeface="Ubuntu"/>
              </a:rPr>
              <a:t>Mae'n rhaid i blant o Fyrddau Iechyd sydd â mwy o ardaloedd gwledig deithio ymhellach i dderbyn gofal.  </a:t>
            </a:r>
            <a:endParaRPr b="0" lang="en-GB" sz="2000" spc="-1" strike="noStrike">
              <a:solidFill>
                <a:srgbClr val="000000"/>
              </a:solidFill>
              <a:latin typeface="Arial"/>
            </a:endParaRPr>
          </a:p>
          <a:p>
            <a:pPr marL="12600" defTabSz="914400">
              <a:lnSpc>
                <a:spcPct val="100000"/>
              </a:lnSpc>
              <a:spcAft>
                <a:spcPts val="1199"/>
              </a:spcAft>
            </a:pPr>
            <a:r>
              <a:rPr b="0" lang="en-GB" sz="2000" spc="-1" strike="noStrike">
                <a:solidFill>
                  <a:schemeClr val="lt1">
                    <a:lumMod val="50000"/>
                  </a:schemeClr>
                </a:solidFill>
                <a:latin typeface="Ubuntu"/>
              </a:rPr>
              <a:t>Mae nifer a chyfradd fras yr echdyniadau dan anesthetig cyffredinol a gynhaliwyd ledled Cymru o 2021/22 ymlaen yn llai na’r lefelau cyn y pandemig.</a:t>
            </a:r>
            <a:endParaRPr b="0" lang="en-GB" sz="2000" spc="-1" strike="noStrike">
              <a:solidFill>
                <a:srgbClr val="000000"/>
              </a:solidFill>
              <a:latin typeface="Arial"/>
            </a:endParaRPr>
          </a:p>
          <a:p>
            <a:pPr marL="12600" defTabSz="914400">
              <a:lnSpc>
                <a:spcPct val="100000"/>
              </a:lnSpc>
              <a:spcAft>
                <a:spcPts val="1199"/>
              </a:spcAft>
            </a:pPr>
            <a:r>
              <a:rPr b="0" lang="en-GB" sz="2000" spc="-1" strike="noStrike">
                <a:solidFill>
                  <a:schemeClr val="lt1">
                    <a:lumMod val="50000"/>
                  </a:schemeClr>
                </a:solidFill>
                <a:latin typeface="Ubuntu"/>
              </a:rPr>
              <a:t>Mae’r gyfradd fras ar gyfer BIPAB, BIPBC, BIPCTM a BIPHDd yn uwch na chyfradd Cymru yn 2023/24.</a:t>
            </a:r>
            <a:endParaRPr b="0" lang="en-GB" sz="2000" spc="-1" strike="noStrike">
              <a:solidFill>
                <a:srgbClr val="000000"/>
              </a:solidFill>
              <a:latin typeface="Arial"/>
            </a:endParaRPr>
          </a:p>
          <a:p>
            <a:pPr marL="12600" defTabSz="914400">
              <a:lnSpc>
                <a:spcPct val="100000"/>
              </a:lnSpc>
              <a:spcAft>
                <a:spcPts val="1199"/>
              </a:spcAft>
            </a:pPr>
            <a:r>
              <a:rPr b="0" lang="en-GB" sz="2000" spc="-1" strike="noStrike">
                <a:solidFill>
                  <a:schemeClr val="lt1">
                    <a:lumMod val="50000"/>
                  </a:schemeClr>
                </a:solidFill>
                <a:latin typeface="Ubuntu"/>
              </a:rPr>
              <a:t>Mae nifer blynyddol yr atgyfeiriadau ar gyfer rheoli pydredd dannedd mewn plant yn fwy na'r nifer sy'n cael echdyniadau dan anesthetig cyffredinol. Gall hyn fod oherwydd nad oes angen echdyniadau dan anesthetig cyffredinol oherwydd y rheolaeth neu oherwydd rhestrau aros. Nid yw'n bosibl pennu'r achos hwn gan ddefnyddio'r data presennol sydd ar gael.</a:t>
            </a:r>
            <a:endParaRPr b="0" lang="en-GB" sz="2000" spc="-1" strike="noStrike">
              <a:solidFill>
                <a:srgbClr val="000000"/>
              </a:solidFill>
              <a:latin typeface="Arial"/>
            </a:endParaRPr>
          </a:p>
          <a:p>
            <a:pPr marL="12600" defTabSz="914400">
              <a:lnSpc>
                <a:spcPct val="100000"/>
              </a:lnSpc>
              <a:spcAft>
                <a:spcPts val="1199"/>
              </a:spcAft>
            </a:pPr>
            <a:endParaRPr b="0" lang="en-GB" sz="2400" spc="-1" strike="noStrike">
              <a:solidFill>
                <a:srgbClr val="000000"/>
              </a:solidFill>
              <a:latin typeface="Arial"/>
            </a:endParaRPr>
          </a:p>
        </p:txBody>
      </p:sp>
      <p:sp>
        <p:nvSpPr>
          <p:cNvPr id="204" name="object 40"/>
          <p:cNvSpPr/>
          <p:nvPr/>
        </p:nvSpPr>
        <p:spPr>
          <a:xfrm>
            <a:off x="10103400" y="2485080"/>
            <a:ext cx="9514800" cy="7773120"/>
          </a:xfrm>
          <a:prstGeom prst="rect">
            <a:avLst/>
          </a:prstGeom>
          <a:noFill/>
          <a:ln w="0">
            <a:noFill/>
          </a:ln>
        </p:spPr>
        <p:style>
          <a:lnRef idx="0"/>
          <a:fillRef idx="0"/>
          <a:effectRef idx="0"/>
          <a:fontRef idx="minor"/>
        </p:style>
        <p:txBody>
          <a:bodyPr lIns="0" rIns="0" tIns="12240" bIns="0" anchor="t">
            <a:noAutofit/>
          </a:bodyPr>
          <a:p>
            <a:pPr defTabSz="914400">
              <a:lnSpc>
                <a:spcPct val="107000"/>
              </a:lnSpc>
              <a:spcAft>
                <a:spcPts val="799"/>
              </a:spcAft>
            </a:pPr>
            <a:r>
              <a:rPr b="0" lang="en-GB" sz="2350" spc="-1" strike="noStrike">
                <a:solidFill>
                  <a:srgbClr val="7f7f7f"/>
                </a:solidFill>
                <a:latin typeface="Ubuntu"/>
                <a:ea typeface="Calibri"/>
              </a:rPr>
              <a:t>42,053 referrals were made between 2019/20 and 2023/24, 82.4% (34,662) of which were for tooth decay.</a:t>
            </a:r>
            <a:endParaRPr b="0" lang="en-GB" sz="235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There has been a steady increase in the number of referrals for tooth decay compared to pre-pandemic levels (2019/20). </a:t>
            </a:r>
            <a:endParaRPr b="0" lang="en-GB" sz="235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The referral rate for tooth decay was increasing between 2020/21 and 2022/23 but appears to be levelling off from 2023/24 onwards.</a:t>
            </a:r>
            <a:endParaRPr b="0" lang="en-GB" sz="235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There appear to be more referrals made from areas of higher deprivation and areas of greater population density.</a:t>
            </a:r>
            <a:endParaRPr b="0" lang="en-GB" sz="235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Children from Health Boards with greater levels of rurality have to travel further to receive care.</a:t>
            </a:r>
            <a:endParaRPr b="0" lang="en-GB" sz="235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The number and crude rate of XGAs undertaken across Wales from 2021/22 onwards is less than pre-pandemic levels.</a:t>
            </a:r>
            <a:endParaRPr b="0" lang="en-GB" sz="235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The crude rate for ABUHB, BCUHB, CTMUHB and HDUHB is higher than the rate for Wales in 2023/24.</a:t>
            </a:r>
            <a:endParaRPr b="0" lang="en-GB" sz="2350" spc="-1" strike="noStrike">
              <a:solidFill>
                <a:srgbClr val="000000"/>
              </a:solidFill>
              <a:latin typeface="Arial"/>
            </a:endParaRPr>
          </a:p>
          <a:p>
            <a:pPr defTabSz="914400">
              <a:lnSpc>
                <a:spcPct val="107000"/>
              </a:lnSpc>
              <a:spcAft>
                <a:spcPts val="799"/>
              </a:spcAft>
            </a:pPr>
            <a:r>
              <a:rPr b="0" lang="en-GB" sz="2350" spc="-1" strike="noStrike">
                <a:solidFill>
                  <a:srgbClr val="7f7f7f"/>
                </a:solidFill>
                <a:latin typeface="Ubuntu"/>
                <a:ea typeface="Calibri"/>
              </a:rPr>
              <a:t>The annual number of referrals for the management of tooth decay in children exceeds the number who undergo XGAs. This may be due to their management not requiring XGAs or due to waiting lists. It is not possible to determine this cause using the existing available data. </a:t>
            </a:r>
            <a:endParaRPr b="0" lang="en-GB" sz="2350" spc="-1" strike="noStrike">
              <a:solidFill>
                <a:srgbClr val="000000"/>
              </a:solidFill>
              <a:latin typeface="Arial"/>
            </a:endParaRPr>
          </a:p>
          <a:p>
            <a:pPr defTabSz="914400">
              <a:lnSpc>
                <a:spcPct val="107000"/>
              </a:lnSpc>
              <a:spcAft>
                <a:spcPts val="799"/>
              </a:spcAft>
            </a:pPr>
            <a:endParaRPr b="0" lang="en-GB" sz="2350" spc="-1" strike="noStrike">
              <a:solidFill>
                <a:srgbClr val="000000"/>
              </a:solidFill>
              <a:latin typeface="Arial"/>
            </a:endParaRPr>
          </a:p>
          <a:p>
            <a:pPr defTabSz="914400">
              <a:lnSpc>
                <a:spcPct val="107000"/>
              </a:lnSpc>
              <a:spcAft>
                <a:spcPts val="799"/>
              </a:spcAft>
            </a:pPr>
            <a:endParaRPr b="0" lang="en-GB" sz="2350" spc="-1" strike="noStrike">
              <a:solidFill>
                <a:srgbClr val="000000"/>
              </a:solidFill>
              <a:latin typeface="Arial"/>
            </a:endParaRPr>
          </a:p>
        </p:txBody>
      </p:sp>
      <p:sp>
        <p:nvSpPr>
          <p:cNvPr id="205" name="object 41"/>
          <p:cNvSpPr/>
          <p:nvPr/>
        </p:nvSpPr>
        <p:spPr>
          <a:xfrm>
            <a:off x="2184840" y="10390320"/>
            <a:ext cx="114048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object 46"/>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07" name="object 47"/>
          <p:cNvSpPr/>
          <p:nvPr/>
        </p:nvSpPr>
        <p:spPr>
          <a:xfrm>
            <a:off x="2184840" y="10390320"/>
            <a:ext cx="129024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sp>
        <p:nvSpPr>
          <p:cNvPr id="208" name="object 68"/>
          <p:cNvSpPr/>
          <p:nvPr/>
        </p:nvSpPr>
        <p:spPr>
          <a:xfrm>
            <a:off x="0" y="1347480"/>
            <a:ext cx="19979280" cy="7016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200" spc="-1" strike="noStrike">
                <a:solidFill>
                  <a:srgbClr val="808080"/>
                </a:solidFill>
                <a:latin typeface="Ubuntu"/>
              </a:rPr>
              <a:t>Pydredd dannedd fel cyfran (%) o’r holl atgyfeiriadau ar gyfer plant sy’n defnyddio data eRMS ar gyfer pob Bwrdd Iechyd (2019/20-2023/24) </a:t>
            </a:r>
            <a:endParaRPr b="0" lang="en-GB" sz="2200" spc="-1" strike="noStrike">
              <a:solidFill>
                <a:srgbClr val="000000"/>
              </a:solidFill>
              <a:latin typeface="Arial"/>
            </a:endParaRPr>
          </a:p>
          <a:p>
            <a:pPr marL="12600" algn="ctr" defTabSz="914400">
              <a:lnSpc>
                <a:spcPct val="100000"/>
              </a:lnSpc>
              <a:spcBef>
                <a:spcPts val="125"/>
              </a:spcBef>
            </a:pPr>
            <a:r>
              <a:rPr b="1" lang="en-GB" sz="2200" spc="-1" strike="noStrike">
                <a:solidFill>
                  <a:srgbClr val="315083"/>
                </a:solidFill>
                <a:latin typeface="Ubuntu"/>
              </a:rPr>
              <a:t>Tooth decay as a proportion (%) of all referrals for children using eRMS data for each Health Board (2019/20-2023/24) </a:t>
            </a:r>
            <a:endParaRPr b="0" lang="en-GB" sz="2200" spc="-1" strike="noStrike">
              <a:solidFill>
                <a:srgbClr val="000000"/>
              </a:solidFill>
              <a:latin typeface="Arial"/>
            </a:endParaRPr>
          </a:p>
        </p:txBody>
      </p:sp>
      <p:pic>
        <p:nvPicPr>
          <p:cNvPr id="209" name="Picture 6" descr="Ffigur yn dangos y cynnydd graddol yn nifer yr atgyfeiriadau ar gyfer rheoli pydredd dannedd, o’i gymharu â’r lefelau cyn y pandemig.&#10;&#10;Figure showing the gradual increase in the number of referrals for the management of tooth decay, compared to pre-pandemic levels."/>
          <p:cNvPicPr/>
          <p:nvPr/>
        </p:nvPicPr>
        <p:blipFill>
          <a:blip r:embed="rId1"/>
          <a:stretch/>
        </p:blipFill>
        <p:spPr>
          <a:xfrm rot="21598800">
            <a:off x="2758320" y="2520360"/>
            <a:ext cx="14696640" cy="7469640"/>
          </a:xfrm>
          <a:prstGeom prst="rect">
            <a:avLst/>
          </a:prstGeom>
          <a:ln w="0">
            <a:noFill/>
          </a:ln>
        </p:spPr>
      </p:pic>
      <p:sp>
        <p:nvSpPr>
          <p:cNvPr id="210" name=""/>
          <p:cNvSpPr/>
          <p:nvPr/>
        </p:nvSpPr>
        <p:spPr>
          <a:xfrm rot="16246800">
            <a:off x="221760" y="5016600"/>
            <a:ext cx="4876200" cy="6022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 yr atgyfeiriadau ar gyfer pydredd dannedd</a:t>
            </a:r>
            <a:endParaRPr b="0" lang="en-GB"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object 7"/>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12" name="object 1"/>
          <p:cNvSpPr/>
          <p:nvPr/>
        </p:nvSpPr>
        <p:spPr>
          <a:xfrm>
            <a:off x="144000" y="1360440"/>
            <a:ext cx="19799280" cy="7016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200" spc="-1" strike="noStrike">
                <a:solidFill>
                  <a:srgbClr val="808080"/>
                </a:solidFill>
                <a:latin typeface="Ubuntu"/>
              </a:rPr>
              <a:t>Cyfradd atgyfeirio ar gyfer rheoli pydredd dannedd mewn plant (fesul 1,000) gan ddefnyddio data eRMS ar gyfer pob Bwrdd Iechyd (2019/20-2023/24)</a:t>
            </a:r>
            <a:endParaRPr b="0" lang="en-GB" sz="2200" spc="-1" strike="noStrike">
              <a:solidFill>
                <a:srgbClr val="000000"/>
              </a:solidFill>
              <a:latin typeface="Arial"/>
            </a:endParaRPr>
          </a:p>
          <a:p>
            <a:pPr marL="12600" algn="ctr" defTabSz="914400">
              <a:lnSpc>
                <a:spcPct val="100000"/>
              </a:lnSpc>
              <a:spcBef>
                <a:spcPts val="125"/>
              </a:spcBef>
            </a:pPr>
            <a:r>
              <a:rPr b="1" lang="en-GB" sz="2200" spc="-1" strike="noStrike">
                <a:solidFill>
                  <a:srgbClr val="315083"/>
                </a:solidFill>
                <a:latin typeface="Ubuntu"/>
              </a:rPr>
              <a:t>Referral rate for the management of tooth decay in children (per 1,000) using eRMS data for each Health Board (2019/20-2023/24)</a:t>
            </a:r>
            <a:endParaRPr b="0" lang="en-GB" sz="2200" spc="-1" strike="noStrike">
              <a:solidFill>
                <a:srgbClr val="000000"/>
              </a:solidFill>
              <a:latin typeface="Arial"/>
            </a:endParaRPr>
          </a:p>
        </p:txBody>
      </p:sp>
      <p:sp>
        <p:nvSpPr>
          <p:cNvPr id="213" name="object 5"/>
          <p:cNvSpPr/>
          <p:nvPr/>
        </p:nvSpPr>
        <p:spPr>
          <a:xfrm>
            <a:off x="2184840" y="10390320"/>
            <a:ext cx="114048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pic>
        <p:nvPicPr>
          <p:cNvPr id="214" name="Picture 8" descr="Ffigur yn dangos y gyfradd atgyfeirio ar gyfer rheoli pydredd dannedd mewn plant ar gyfer pob Bwrdd Iechyd. Er bod cynnydd cyffredinol wedi bod ar ôl y pandemig, mae'n ymddangos bod y gyfradd atgyfeirio yn sefydlogi.&#10;&#10;Figure showing the referral rate for the management of tooth decay in children for each Health Board. Whilst there has been a general increase after the pandemic, the referral rate appears to be flattening off."/>
          <p:cNvPicPr/>
          <p:nvPr/>
        </p:nvPicPr>
        <p:blipFill>
          <a:blip r:embed="rId1"/>
          <a:stretch/>
        </p:blipFill>
        <p:spPr>
          <a:xfrm>
            <a:off x="2540520" y="2434320"/>
            <a:ext cx="14198760" cy="7356960"/>
          </a:xfrm>
          <a:prstGeom prst="rect">
            <a:avLst/>
          </a:prstGeom>
          <a:ln w="0">
            <a:noFill/>
          </a:ln>
        </p:spPr>
      </p:pic>
      <p:sp>
        <p:nvSpPr>
          <p:cNvPr id="215" name=""/>
          <p:cNvSpPr/>
          <p:nvPr/>
        </p:nvSpPr>
        <p:spPr>
          <a:xfrm rot="16173600">
            <a:off x="650160" y="5337720"/>
            <a:ext cx="3643920" cy="6022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Cyfradd fras fesul 1,000 o blant</a:t>
            </a:r>
            <a:endParaRPr b="0" lang="en-GB" sz="1800" spc="-1" strike="noStrike">
              <a:solidFill>
                <a:srgbClr val="000000"/>
              </a:solidFill>
              <a:latin typeface="Arial"/>
            </a:endParaRPr>
          </a:p>
        </p:txBody>
      </p:sp>
      <p:sp>
        <p:nvSpPr>
          <p:cNvPr id="216" name=""/>
          <p:cNvSpPr/>
          <p:nvPr/>
        </p:nvSpPr>
        <p:spPr>
          <a:xfrm>
            <a:off x="9036000" y="9792000"/>
            <a:ext cx="2123280" cy="6022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800" spc="-1" strike="noStrike">
                <a:solidFill>
                  <a:srgbClr val="808080"/>
                </a:solidFill>
                <a:latin typeface="Ubuntu"/>
              </a:rPr>
              <a:t>Blwyddyn Ariannol</a:t>
            </a:r>
            <a:endParaRPr b="0" lang="en-GB"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 name="object 50"/>
          <p:cNvSpPr/>
          <p:nvPr/>
        </p:nvSpPr>
        <p:spPr>
          <a:xfrm>
            <a:off x="510840" y="10390320"/>
            <a:ext cx="141516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1" lang="en-GB" sz="1150" spc="-1" strike="noStrike">
                <a:solidFill>
                  <a:srgbClr val="315083"/>
                </a:solidFill>
                <a:latin typeface="Ubuntu"/>
              </a:rPr>
              <a:t>Public</a:t>
            </a:r>
            <a:r>
              <a:rPr b="1" lang="en-GB" sz="1150" spc="-12" strike="noStrike">
                <a:solidFill>
                  <a:srgbClr val="315083"/>
                </a:solidFill>
                <a:latin typeface="Ubuntu"/>
              </a:rPr>
              <a:t> </a:t>
            </a:r>
            <a:r>
              <a:rPr b="1" lang="en-GB" sz="1150" spc="-1" strike="noStrike">
                <a:solidFill>
                  <a:srgbClr val="315083"/>
                </a:solidFill>
                <a:latin typeface="Ubuntu"/>
              </a:rPr>
              <a:t>Health </a:t>
            </a:r>
            <a:r>
              <a:rPr b="1" lang="en-GB" sz="1150" spc="-12" strike="noStrike">
                <a:solidFill>
                  <a:srgbClr val="315083"/>
                </a:solidFill>
                <a:latin typeface="Ubuntu"/>
              </a:rPr>
              <a:t>Wales</a:t>
            </a:r>
            <a:endParaRPr b="0" lang="en-GB" sz="1150" spc="-1" strike="noStrike">
              <a:solidFill>
                <a:srgbClr val="000000"/>
              </a:solidFill>
              <a:latin typeface="Arial"/>
            </a:endParaRPr>
          </a:p>
        </p:txBody>
      </p:sp>
      <p:sp>
        <p:nvSpPr>
          <p:cNvPr id="218" name="object 70"/>
          <p:cNvSpPr/>
          <p:nvPr/>
        </p:nvSpPr>
        <p:spPr>
          <a:xfrm>
            <a:off x="982080" y="1350000"/>
            <a:ext cx="18012960" cy="762840"/>
          </a:xfrm>
          <a:prstGeom prst="rect">
            <a:avLst/>
          </a:prstGeom>
          <a:noFill/>
          <a:ln w="0">
            <a:noFill/>
          </a:ln>
        </p:spPr>
        <p:style>
          <a:lnRef idx="0"/>
          <a:fillRef idx="0"/>
          <a:effectRef idx="0"/>
          <a:fontRef idx="minor"/>
        </p:style>
        <p:txBody>
          <a:bodyPr lIns="0" rIns="0" tIns="15840" bIns="0" anchor="t">
            <a:spAutoFit/>
          </a:bodyPr>
          <a:p>
            <a:pPr marL="12600" algn="ctr" defTabSz="914400">
              <a:lnSpc>
                <a:spcPct val="100000"/>
              </a:lnSpc>
              <a:spcBef>
                <a:spcPts val="125"/>
              </a:spcBef>
            </a:pPr>
            <a:r>
              <a:rPr b="1" lang="en-GB" sz="2400" spc="-1" strike="noStrike">
                <a:solidFill>
                  <a:schemeClr val="lt1">
                    <a:lumMod val="50000"/>
                  </a:schemeClr>
                </a:solidFill>
                <a:latin typeface="Ubuntu"/>
              </a:rPr>
              <a:t>Lleoliad plant a atgyfeiriwyd ar gyfer rheoli pydredd dannedd gyda throshaen o amddifadedd (2019/20-2023/24): Cymru </a:t>
            </a:r>
            <a:endParaRPr b="0" lang="en-GB" sz="2400" spc="-1" strike="noStrike">
              <a:solidFill>
                <a:srgbClr val="000000"/>
              </a:solidFill>
              <a:latin typeface="Arial"/>
            </a:endParaRPr>
          </a:p>
          <a:p>
            <a:pPr marL="12600" algn="ctr" defTabSz="914400">
              <a:lnSpc>
                <a:spcPct val="100000"/>
              </a:lnSpc>
              <a:spcBef>
                <a:spcPts val="125"/>
              </a:spcBef>
            </a:pPr>
            <a:r>
              <a:rPr b="1" lang="en-GB" sz="2400" spc="-1" strike="noStrike">
                <a:solidFill>
                  <a:srgbClr val="315083"/>
                </a:solidFill>
                <a:latin typeface="Ubuntu"/>
              </a:rPr>
              <a:t>Location of children referred for the management of tooth decay with a deprivation overlay (2019/20-2023/24): Wales</a:t>
            </a:r>
            <a:endParaRPr b="0" lang="en-GB" sz="2400" spc="-1" strike="noStrike">
              <a:solidFill>
                <a:srgbClr val="000000"/>
              </a:solidFill>
              <a:latin typeface="Arial"/>
            </a:endParaRPr>
          </a:p>
        </p:txBody>
      </p:sp>
      <p:sp>
        <p:nvSpPr>
          <p:cNvPr id="219" name="object 5"/>
          <p:cNvSpPr/>
          <p:nvPr/>
        </p:nvSpPr>
        <p:spPr>
          <a:xfrm>
            <a:off x="2184840" y="10390320"/>
            <a:ext cx="1140480" cy="178200"/>
          </a:xfrm>
          <a:prstGeom prst="rect">
            <a:avLst/>
          </a:prstGeom>
          <a:noFill/>
          <a:ln w="0">
            <a:noFill/>
          </a:ln>
        </p:spPr>
        <p:style>
          <a:lnRef idx="0"/>
          <a:fillRef idx="0"/>
          <a:effectRef idx="0"/>
          <a:fontRef idx="minor"/>
        </p:style>
        <p:txBody>
          <a:bodyPr lIns="0" rIns="0" tIns="3240" bIns="0" anchor="t">
            <a:spAutoFit/>
          </a:bodyPr>
          <a:p>
            <a:pPr marL="12600" defTabSz="914400">
              <a:lnSpc>
                <a:spcPct val="100000"/>
              </a:lnSpc>
              <a:spcBef>
                <a:spcPts val="26"/>
              </a:spcBef>
            </a:pPr>
            <a:r>
              <a:rPr b="0" lang="en-GB" sz="1150" spc="-12" strike="noStrike">
                <a:solidFill>
                  <a:srgbClr val="315083"/>
                </a:solidFill>
                <a:latin typeface="Ubuntu-Light"/>
              </a:rPr>
              <a:t>March 2025</a:t>
            </a:r>
            <a:endParaRPr b="0" lang="en-GB" sz="1150" spc="-1" strike="noStrike">
              <a:solidFill>
                <a:srgbClr val="000000"/>
              </a:solidFill>
              <a:latin typeface="Arial"/>
            </a:endParaRPr>
          </a:p>
        </p:txBody>
      </p:sp>
      <p:pic>
        <p:nvPicPr>
          <p:cNvPr id="220" name="Picture 3" descr="Ffigur yn dangos lledaeniad yr atgyfeiriadau ledled Cymru ar gyfer rheoli pydredd dannedd. Ymddengys bod mwy o atgyfeiriadau'n cael eu gwneud o ardaloedd o amddifadedd uwch ac o ardaloedd â dwysedd poblogaeth uwch.&#10;&#10;Figure showing the spread of referrals across Wales for the management of tooth decay. More referrals appear to be made from areas of higher deprivation and from areas of higher population density."/>
          <p:cNvPicPr/>
          <p:nvPr/>
        </p:nvPicPr>
        <p:blipFill>
          <a:blip r:embed="rId1"/>
          <a:stretch/>
        </p:blipFill>
        <p:spPr>
          <a:xfrm>
            <a:off x="5990760" y="2700000"/>
            <a:ext cx="7867440" cy="6838200"/>
          </a:xfrm>
          <a:prstGeom prst="rect">
            <a:avLst/>
          </a:prstGeom>
          <a:ln w="0">
            <a:noFill/>
          </a:ln>
        </p:spPr>
      </p:pic>
      <p:sp>
        <p:nvSpPr>
          <p:cNvPr id="221" name=""/>
          <p:cNvSpPr/>
          <p:nvPr/>
        </p:nvSpPr>
        <p:spPr>
          <a:xfrm>
            <a:off x="13858920" y="5364000"/>
            <a:ext cx="2072880" cy="6019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GB" sz="1000" spc="-1" strike="noStrike">
                <a:solidFill>
                  <a:srgbClr val="000000"/>
                </a:solidFill>
                <a:latin typeface="Ubuntu"/>
              </a:rPr>
              <a:t>1 = Mwyaf difreintiedig</a:t>
            </a:r>
            <a:endParaRPr b="0" lang="en-GB" sz="1000" spc="-1" strike="noStrike">
              <a:solidFill>
                <a:srgbClr val="000000"/>
              </a:solidFill>
              <a:latin typeface="Arial"/>
            </a:endParaRPr>
          </a:p>
          <a:p>
            <a:pPr>
              <a:lnSpc>
                <a:spcPct val="100000"/>
              </a:lnSpc>
            </a:pPr>
            <a:r>
              <a:rPr b="0" lang="en-GB" sz="1000" spc="-1" strike="noStrike">
                <a:solidFill>
                  <a:srgbClr val="000000"/>
                </a:solidFill>
                <a:latin typeface="Ubuntu"/>
              </a:rPr>
              <a:t>5 = Lleiaf difreintiedig</a:t>
            </a:r>
            <a:endParaRPr b="0" lang="en-GB"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6.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7.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8.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9.xml><?xml version="1.0" encoding="utf-8"?>
<a:theme xmlns:a="http://schemas.openxmlformats.org/drawingml/2006/main" xmlns:r="http://schemas.openxmlformats.org/officeDocument/2006/relationships"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PHW Brand 2023</Template>
  <TotalTime>4828</TotalTime>
  <Application>LibreOffice/24.2.7.2$Linux_X86_64 LibreOffice_project/420$Build-2</Application>
  <AppVersion>15.0000</AppVersion>
  <Words>1648</Words>
  <Paragraphs>286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2023-05-26T14:56:53Z</dcterms:created>
  <dc:creator>Laurie Martin  (Public Health Wales - No. 2 Capital Quarter)</dc:creator>
  <dc:description/>
  <dc:language>en-GB</dc:language>
  <cp:lastModifiedBy/>
  <dcterms:modified xsi:type="dcterms:W3CDTF">2025-03-14T11:04:23Z</dcterms:modified>
  <cp:revision>193</cp:revision>
  <dc:subject/>
  <dc:title>Presentation cover</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0x010100D0059AFCA43DED4C98814C1D6C5FA3CB</vt:lpwstr>
  </property>
  <property fmtid="{D5CDD505-2E9C-101B-9397-08002B2CF9AE}" pid="3" name="Created">
    <vt:filetime>2023-05-26T00:00:00Z</vt:filetime>
  </property>
  <property fmtid="{D5CDD505-2E9C-101B-9397-08002B2CF9AE}" pid="4" name="Creator">
    <vt:lpwstr>Adobe InDesign 18.2 (Macintosh)</vt:lpwstr>
  </property>
  <property fmtid="{D5CDD505-2E9C-101B-9397-08002B2CF9AE}" pid="5" name="LastSaved">
    <vt:filetime>2023-05-26T00:00:00Z</vt:filetime>
  </property>
  <property fmtid="{D5CDD505-2E9C-101B-9397-08002B2CF9AE}" pid="6" name="MediaServiceImageTags">
    <vt:lpwstr/>
  </property>
  <property fmtid="{D5CDD505-2E9C-101B-9397-08002B2CF9AE}" pid="7" name="Notes">
    <vt:i4>1</vt:i4>
  </property>
  <property fmtid="{D5CDD505-2E9C-101B-9397-08002B2CF9AE}" pid="8" name="PresentationFormat">
    <vt:lpwstr>Custom</vt:lpwstr>
  </property>
  <property fmtid="{D5CDD505-2E9C-101B-9397-08002B2CF9AE}" pid="9" name="Producer">
    <vt:lpwstr>Adobe PDF Library 17.0</vt:lpwstr>
  </property>
  <property fmtid="{D5CDD505-2E9C-101B-9397-08002B2CF9AE}" pid="10" name="Slides">
    <vt:i4>16</vt:i4>
  </property>
</Properties>
</file>