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242338" cy="30243463"/>
  <p:notesSz cx="6858000" cy="9144000"/>
  <p:defaultTextStyle>
    <a:defPPr>
      <a:defRPr lang="en-US"/>
    </a:defPPr>
    <a:lvl1pPr marL="0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0995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41991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12986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883981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54976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25972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296967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767962" algn="l" defTabSz="2941991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26">
          <p15:clr>
            <a:srgbClr val="A4A3A4"/>
          </p15:clr>
        </p15:guide>
        <p15:guide id="2" pos="66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9EBC"/>
    <a:srgbClr val="29A5C1"/>
    <a:srgbClr val="325688"/>
    <a:srgbClr val="1F497D"/>
    <a:srgbClr val="B1A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136" autoAdjust="0"/>
  </p:normalViewPr>
  <p:slideViewPr>
    <p:cSldViewPr>
      <p:cViewPr varScale="1">
        <p:scale>
          <a:sx n="21" d="100"/>
          <a:sy n="21" d="100"/>
        </p:scale>
        <p:origin x="3222" y="60"/>
      </p:cViewPr>
      <p:guideLst>
        <p:guide orient="horz" pos="9526"/>
        <p:guide pos="66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0603D-D600-42E5-A96E-8469BE47DE6F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685800"/>
            <a:ext cx="240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4D303-F246-4C91-8311-0755111A4E0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348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0995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41991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12986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883981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54976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25972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296967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767962" algn="l" defTabSz="2941991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4D303-F246-4C91-8311-0755111A4E09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13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176" y="9395082"/>
            <a:ext cx="18055987" cy="64827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6351" y="17137962"/>
            <a:ext cx="14869637" cy="77288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0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41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12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83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5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25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96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6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50520" y="1617189"/>
            <a:ext cx="3584646" cy="344019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6589" y="1617189"/>
            <a:ext cx="10399896" cy="344019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999" y="19434226"/>
            <a:ext cx="18055987" cy="6006688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7999" y="12818474"/>
            <a:ext cx="18055987" cy="6615754"/>
          </a:xfrm>
        </p:spPr>
        <p:txBody>
          <a:bodyPr anchor="b"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470995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41991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12986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88398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54976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2597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29696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76796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6589" y="9409079"/>
            <a:ext cx="6992270" cy="2661005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2898" y="9409079"/>
            <a:ext cx="6992270" cy="26610050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4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117" y="1211141"/>
            <a:ext cx="19118104" cy="504057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118" y="6769776"/>
            <a:ext cx="9385722" cy="2821321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0995" indent="0">
              <a:buNone/>
              <a:defRPr sz="6400" b="1"/>
            </a:lvl2pPr>
            <a:lvl3pPr marL="2941991" indent="0">
              <a:buNone/>
              <a:defRPr sz="5800" b="1"/>
            </a:lvl3pPr>
            <a:lvl4pPr marL="4412986" indent="0">
              <a:buNone/>
              <a:defRPr sz="5100" b="1"/>
            </a:lvl4pPr>
            <a:lvl5pPr marL="5883981" indent="0">
              <a:buNone/>
              <a:defRPr sz="5100" b="1"/>
            </a:lvl5pPr>
            <a:lvl6pPr marL="7354976" indent="0">
              <a:buNone/>
              <a:defRPr sz="5100" b="1"/>
            </a:lvl6pPr>
            <a:lvl7pPr marL="8825972" indent="0">
              <a:buNone/>
              <a:defRPr sz="5100" b="1"/>
            </a:lvl7pPr>
            <a:lvl8pPr marL="10296967" indent="0">
              <a:buNone/>
              <a:defRPr sz="5100" b="1"/>
            </a:lvl8pPr>
            <a:lvl9pPr marL="11767962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2118" y="9591097"/>
            <a:ext cx="9385722" cy="17424997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90815" y="6769776"/>
            <a:ext cx="9389408" cy="2821321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0995" indent="0">
              <a:buNone/>
              <a:defRPr sz="6400" b="1"/>
            </a:lvl2pPr>
            <a:lvl3pPr marL="2941991" indent="0">
              <a:buNone/>
              <a:defRPr sz="5800" b="1"/>
            </a:lvl3pPr>
            <a:lvl4pPr marL="4412986" indent="0">
              <a:buNone/>
              <a:defRPr sz="5100" b="1"/>
            </a:lvl4pPr>
            <a:lvl5pPr marL="5883981" indent="0">
              <a:buNone/>
              <a:defRPr sz="5100" b="1"/>
            </a:lvl5pPr>
            <a:lvl6pPr marL="7354976" indent="0">
              <a:buNone/>
              <a:defRPr sz="5100" b="1"/>
            </a:lvl6pPr>
            <a:lvl7pPr marL="8825972" indent="0">
              <a:buNone/>
              <a:defRPr sz="5100" b="1"/>
            </a:lvl7pPr>
            <a:lvl8pPr marL="10296967" indent="0">
              <a:buNone/>
              <a:defRPr sz="5100" b="1"/>
            </a:lvl8pPr>
            <a:lvl9pPr marL="11767962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90815" y="9591097"/>
            <a:ext cx="9389408" cy="17424997"/>
          </a:xfrm>
        </p:spPr>
        <p:txBody>
          <a:bodyPr/>
          <a:lstStyle>
            <a:lvl1pPr>
              <a:defRPr sz="7700"/>
            </a:lvl1pPr>
            <a:lvl2pPr>
              <a:defRPr sz="64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118" y="1204139"/>
            <a:ext cx="6988584" cy="5124587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5164" y="1204141"/>
            <a:ext cx="11875059" cy="25811959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2118" y="6328727"/>
            <a:ext cx="6988584" cy="20687372"/>
          </a:xfrm>
        </p:spPr>
        <p:txBody>
          <a:bodyPr/>
          <a:lstStyle>
            <a:lvl1pPr marL="0" indent="0">
              <a:buNone/>
              <a:defRPr sz="4500"/>
            </a:lvl1pPr>
            <a:lvl2pPr marL="1470995" indent="0">
              <a:buNone/>
              <a:defRPr sz="3900"/>
            </a:lvl2pPr>
            <a:lvl3pPr marL="2941991" indent="0">
              <a:buNone/>
              <a:defRPr sz="3200"/>
            </a:lvl3pPr>
            <a:lvl4pPr marL="4412986" indent="0">
              <a:buNone/>
              <a:defRPr sz="2900"/>
            </a:lvl4pPr>
            <a:lvl5pPr marL="5883981" indent="0">
              <a:buNone/>
              <a:defRPr sz="2900"/>
            </a:lvl5pPr>
            <a:lvl6pPr marL="7354976" indent="0">
              <a:buNone/>
              <a:defRPr sz="2900"/>
            </a:lvl6pPr>
            <a:lvl7pPr marL="8825972" indent="0">
              <a:buNone/>
              <a:defRPr sz="2900"/>
            </a:lvl7pPr>
            <a:lvl8pPr marL="10296967" indent="0">
              <a:buNone/>
              <a:defRPr sz="2900"/>
            </a:lvl8pPr>
            <a:lvl9pPr marL="11767962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3647" y="21170426"/>
            <a:ext cx="12745403" cy="2499289"/>
          </a:xfrm>
        </p:spPr>
        <p:txBody>
          <a:bodyPr anchor="b"/>
          <a:lstStyle>
            <a:lvl1pPr algn="l">
              <a:defRPr sz="6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63647" y="2702308"/>
            <a:ext cx="12745403" cy="18146078"/>
          </a:xfrm>
        </p:spPr>
        <p:txBody>
          <a:bodyPr/>
          <a:lstStyle>
            <a:lvl1pPr marL="0" indent="0">
              <a:buNone/>
              <a:defRPr sz="10300"/>
            </a:lvl1pPr>
            <a:lvl2pPr marL="1470995" indent="0">
              <a:buNone/>
              <a:defRPr sz="9000"/>
            </a:lvl2pPr>
            <a:lvl3pPr marL="2941991" indent="0">
              <a:buNone/>
              <a:defRPr sz="7700"/>
            </a:lvl3pPr>
            <a:lvl4pPr marL="4412986" indent="0">
              <a:buNone/>
              <a:defRPr sz="6400"/>
            </a:lvl4pPr>
            <a:lvl5pPr marL="5883981" indent="0">
              <a:buNone/>
              <a:defRPr sz="6400"/>
            </a:lvl5pPr>
            <a:lvl6pPr marL="7354976" indent="0">
              <a:buNone/>
              <a:defRPr sz="6400"/>
            </a:lvl6pPr>
            <a:lvl7pPr marL="8825972" indent="0">
              <a:buNone/>
              <a:defRPr sz="6400"/>
            </a:lvl7pPr>
            <a:lvl8pPr marL="10296967" indent="0">
              <a:buNone/>
              <a:defRPr sz="6400"/>
            </a:lvl8pPr>
            <a:lvl9pPr marL="11767962" indent="0">
              <a:buNone/>
              <a:defRPr sz="64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3647" y="23669715"/>
            <a:ext cx="12745403" cy="3549403"/>
          </a:xfrm>
        </p:spPr>
        <p:txBody>
          <a:bodyPr/>
          <a:lstStyle>
            <a:lvl1pPr marL="0" indent="0">
              <a:buNone/>
              <a:defRPr sz="4500"/>
            </a:lvl1pPr>
            <a:lvl2pPr marL="1470995" indent="0">
              <a:buNone/>
              <a:defRPr sz="3900"/>
            </a:lvl2pPr>
            <a:lvl3pPr marL="2941991" indent="0">
              <a:buNone/>
              <a:defRPr sz="3200"/>
            </a:lvl3pPr>
            <a:lvl4pPr marL="4412986" indent="0">
              <a:buNone/>
              <a:defRPr sz="2900"/>
            </a:lvl4pPr>
            <a:lvl5pPr marL="5883981" indent="0">
              <a:buNone/>
              <a:defRPr sz="2900"/>
            </a:lvl5pPr>
            <a:lvl6pPr marL="7354976" indent="0">
              <a:buNone/>
              <a:defRPr sz="2900"/>
            </a:lvl6pPr>
            <a:lvl7pPr marL="8825972" indent="0">
              <a:buNone/>
              <a:defRPr sz="2900"/>
            </a:lvl7pPr>
            <a:lvl8pPr marL="10296967" indent="0">
              <a:buNone/>
              <a:defRPr sz="2900"/>
            </a:lvl8pPr>
            <a:lvl9pPr marL="11767962" indent="0">
              <a:buNone/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2117" y="1211141"/>
            <a:ext cx="19118104" cy="5040577"/>
          </a:xfrm>
          <a:prstGeom prst="rect">
            <a:avLst/>
          </a:prstGeom>
        </p:spPr>
        <p:txBody>
          <a:bodyPr vert="horz" lIns="294199" tIns="147100" rIns="294199" bIns="14710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117" y="7056813"/>
            <a:ext cx="19118104" cy="19959287"/>
          </a:xfrm>
          <a:prstGeom prst="rect">
            <a:avLst/>
          </a:prstGeom>
        </p:spPr>
        <p:txBody>
          <a:bodyPr vert="horz" lIns="294199" tIns="147100" rIns="294199" bIns="1471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2117" y="28031214"/>
            <a:ext cx="4956546" cy="1610183"/>
          </a:xfrm>
          <a:prstGeom prst="rect">
            <a:avLst/>
          </a:prstGeom>
        </p:spPr>
        <p:txBody>
          <a:bodyPr vert="horz" lIns="294199" tIns="147100" rIns="294199" bIns="147100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FADF9-589D-43B2-AD42-1075AD87ABD6}" type="datetimeFigureOut">
              <a:rPr lang="en-GB" smtClean="0"/>
              <a:pPr/>
              <a:t>09/01/2020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57799" y="28031214"/>
            <a:ext cx="6726740" cy="1610183"/>
          </a:xfrm>
          <a:prstGeom prst="rect">
            <a:avLst/>
          </a:prstGeom>
        </p:spPr>
        <p:txBody>
          <a:bodyPr vert="horz" lIns="294199" tIns="147100" rIns="294199" bIns="147100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23675" y="28031214"/>
            <a:ext cx="4956546" cy="1610183"/>
          </a:xfrm>
          <a:prstGeom prst="rect">
            <a:avLst/>
          </a:prstGeom>
        </p:spPr>
        <p:txBody>
          <a:bodyPr vert="horz" lIns="294199" tIns="147100" rIns="294199" bIns="147100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B0A7D-52E6-4C7B-90BE-522AFDEB2BF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1991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3246" indent="-1103246" algn="l" defTabSz="2941991" rtl="0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0367" indent="-919372" algn="l" defTabSz="2941991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77488" indent="-735498" algn="l" defTabSz="2941991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48483" indent="-735498" algn="l" defTabSz="2941991" rtl="0" eaLnBrk="1" latinLnBrk="0" hangingPunct="1">
        <a:spcBef>
          <a:spcPct val="20000"/>
        </a:spcBef>
        <a:buFont typeface="Arial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6619479" indent="-735498" algn="l" defTabSz="2941991" rtl="0" eaLnBrk="1" latinLnBrk="0" hangingPunct="1">
        <a:spcBef>
          <a:spcPct val="20000"/>
        </a:spcBef>
        <a:buFont typeface="Arial" pitchFamily="34" charset="0"/>
        <a:buChar char="»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8090474" indent="-735498" algn="l" defTabSz="2941991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6pPr>
      <a:lvl7pPr marL="9561469" indent="-735498" algn="l" defTabSz="2941991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7pPr>
      <a:lvl8pPr marL="11032465" indent="-735498" algn="l" defTabSz="2941991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8pPr>
      <a:lvl9pPr marL="12503460" indent="-735498" algn="l" defTabSz="2941991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0995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41991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12986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883981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54976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25972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296967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767962" algn="l" defTabSz="2941991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0009" y="4032499"/>
            <a:ext cx="10297144" cy="936104"/>
          </a:xfrm>
          <a:prstGeom prst="rect">
            <a:avLst/>
          </a:prstGeom>
          <a:gradFill>
            <a:gsLst>
              <a:gs pos="50000">
                <a:srgbClr val="325688"/>
              </a:gs>
              <a:gs pos="100000">
                <a:srgbClr val="29A5C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INTRODUCTION</a:t>
            </a:r>
            <a:endParaRPr lang="en-GB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2017" y="27627362"/>
            <a:ext cx="10153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Author Affiliations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0765185" y="4032499"/>
            <a:ext cx="10297144" cy="936104"/>
          </a:xfrm>
          <a:prstGeom prst="rect">
            <a:avLst/>
          </a:prstGeom>
          <a:gradFill>
            <a:gsLst>
              <a:gs pos="50000">
                <a:srgbClr val="325688"/>
              </a:gs>
              <a:gs pos="100000">
                <a:srgbClr val="29A5C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 (continued)</a:t>
            </a:r>
            <a:endParaRPr lang="en-GB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92014" y="17575491"/>
            <a:ext cx="10297144" cy="936104"/>
          </a:xfrm>
          <a:prstGeom prst="rect">
            <a:avLst/>
          </a:prstGeom>
          <a:gradFill>
            <a:gsLst>
              <a:gs pos="50000">
                <a:srgbClr val="325688"/>
              </a:gs>
              <a:gs pos="100000">
                <a:srgbClr val="29A5C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endParaRPr lang="en-GB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765185" y="20162291"/>
            <a:ext cx="10297144" cy="936104"/>
          </a:xfrm>
          <a:prstGeom prst="rect">
            <a:avLst/>
          </a:prstGeom>
          <a:gradFill>
            <a:gsLst>
              <a:gs pos="50000">
                <a:srgbClr val="325688"/>
              </a:gs>
              <a:gs pos="100000">
                <a:srgbClr val="29A5C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DISCUSSION</a:t>
            </a:r>
            <a:endParaRPr lang="en-GB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0765185" y="25274859"/>
            <a:ext cx="10297144" cy="936104"/>
          </a:xfrm>
          <a:prstGeom prst="rect">
            <a:avLst/>
          </a:prstGeom>
          <a:gradFill>
            <a:gsLst>
              <a:gs pos="50000">
                <a:srgbClr val="325688"/>
              </a:gs>
              <a:gs pos="100000">
                <a:srgbClr val="29A5C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</a:t>
            </a:r>
            <a:endParaRPr lang="en-GB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765185" y="26066947"/>
            <a:ext cx="10297144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700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n-GB" sz="1800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n-GB" sz="1800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n-GB" sz="18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GB" sz="2400" dirty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0009" y="10513219"/>
            <a:ext cx="511256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n-GB" sz="2200" dirty="0" smtClean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765185" y="26210963"/>
            <a:ext cx="10297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800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n-GB" sz="1800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n-GB" sz="1800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GB" sz="2400" dirty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0238"/>
            <a:ext cx="21242339" cy="3702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86151" y="351351"/>
            <a:ext cx="129512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&lt;Abstract title line 1&gt;</a:t>
            </a:r>
          </a:p>
          <a:p>
            <a:pPr algn="ctr"/>
            <a:r>
              <a:rPr lang="en-GB" sz="6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&lt;Abstract </a:t>
            </a:r>
            <a:r>
              <a:rPr lang="en-GB" sz="6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 line 2&gt;</a:t>
            </a:r>
          </a:p>
          <a:p>
            <a:pPr algn="ctr"/>
            <a:r>
              <a:rPr lang="en-GB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Authors 1, Authors 2, Authors 3</a:t>
            </a:r>
            <a:endParaRPr lang="en-GB" sz="4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82160"/>
            <a:ext cx="21242338" cy="19332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2017" y="28619135"/>
            <a:ext cx="11822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 information:</a:t>
            </a:r>
          </a:p>
          <a:p>
            <a:r>
              <a:rPr lang="en-GB" altLang="en-US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 website address, social media information </a:t>
            </a:r>
          </a:p>
          <a:p>
            <a:r>
              <a:rPr lang="en-GB" altLang="en-US" sz="2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such as Twitter handle, other Useful contacts.</a:t>
            </a:r>
          </a:p>
        </p:txBody>
      </p:sp>
      <p:sp>
        <p:nvSpPr>
          <p:cNvPr id="27" name="TextBox 36"/>
          <p:cNvSpPr txBox="1">
            <a:spLocks noChangeArrowheads="1"/>
          </p:cNvSpPr>
          <p:nvPr/>
        </p:nvSpPr>
        <p:spPr bwMode="auto">
          <a:xfrm>
            <a:off x="165563" y="5228822"/>
            <a:ext cx="1031159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Outlining the context and problem identified. Aim for concision and plain English in this section, where possible. Recommended length of this section: 100 words.</a:t>
            </a:r>
          </a:p>
          <a:p>
            <a:pPr eaLnBrk="1" hangingPunct="1"/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 should be no smaller than </a:t>
            </a:r>
            <a:r>
              <a:rPr lang="en-GB" altLang="en-US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24pt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(as in this template)</a:t>
            </a:r>
          </a:p>
          <a:p>
            <a:pPr eaLnBrk="1" hangingPunct="1"/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possible, we recommend authors use small 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images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tables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improve posters’ visual appeal. These can be placed inline alongside the text, or gaps can be left in the text to place them, as in the adjacent column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217909" y="13609563"/>
            <a:ext cx="103873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Elaborate here on your strategy for addressing the problem 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(~XX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words) </a:t>
            </a:r>
          </a:p>
        </p:txBody>
      </p: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132322" y="10915600"/>
            <a:ext cx="1028981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 counts in each section are approximate guides only: 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Sections may be resized at the author’s discretion, but</a:t>
            </a:r>
            <a:r>
              <a:rPr lang="en-GB" altLang="en-US" sz="2400" b="1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header and footer must remain in place. DO NOT STRETCH OR SQUEEZE THE HEADER OR FOOTER.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Don’t forget to edit the contact information in the footer:</a:t>
            </a:r>
            <a:endParaRPr lang="en-GB" altLang="en-US" sz="2400" b="1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63695" y="9733878"/>
            <a:ext cx="10297144" cy="936104"/>
          </a:xfrm>
          <a:prstGeom prst="rect">
            <a:avLst/>
          </a:prstGeom>
          <a:gradFill>
            <a:gsLst>
              <a:gs pos="50000">
                <a:srgbClr val="325688"/>
              </a:gs>
              <a:gs pos="100000">
                <a:srgbClr val="29A5C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METHODS</a:t>
            </a:r>
            <a:endParaRPr lang="en-GB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TextBox 36"/>
          <p:cNvSpPr txBox="1">
            <a:spLocks noChangeArrowheads="1"/>
          </p:cNvSpPr>
          <p:nvPr/>
        </p:nvSpPr>
        <p:spPr bwMode="auto">
          <a:xfrm>
            <a:off x="189003" y="18874838"/>
            <a:ext cx="103001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Expand here 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your results (~xx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words)</a:t>
            </a:r>
          </a:p>
        </p:txBody>
      </p:sp>
      <p:sp>
        <p:nvSpPr>
          <p:cNvPr id="51" name="Rectangle 506"/>
          <p:cNvSpPr>
            <a:spLocks noChangeArrowheads="1"/>
          </p:cNvSpPr>
          <p:nvPr/>
        </p:nvSpPr>
        <p:spPr bwMode="auto">
          <a:xfrm>
            <a:off x="10765185" y="5341758"/>
            <a:ext cx="1014202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85725" indent="-85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this section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Explore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effects of the changes made during your project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Starting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the most significant results.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GB" altLang="en-US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Include 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facts and 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figures</a:t>
            </a:r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2" name="TextBox 22"/>
          <p:cNvSpPr txBox="1">
            <a:spLocks noChangeArrowheads="1"/>
          </p:cNvSpPr>
          <p:nvPr/>
        </p:nvSpPr>
        <p:spPr bwMode="auto">
          <a:xfrm>
            <a:off x="10807409" y="18007395"/>
            <a:ext cx="56743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Quote from project participant: </a:t>
            </a:r>
            <a:r>
              <a:rPr lang="en-GB" alt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“This project will…”</a:t>
            </a:r>
            <a:endParaRPr lang="en-GB" altLang="en-US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3" name="Rectangle 22"/>
          <p:cNvSpPr>
            <a:spLocks noChangeArrowheads="1"/>
          </p:cNvSpPr>
          <p:nvPr/>
        </p:nvSpPr>
        <p:spPr bwMode="auto">
          <a:xfrm>
            <a:off x="10765185" y="8226561"/>
            <a:ext cx="977928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85725" indent="-85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Images can be included, as 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below.</a:t>
            </a:r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/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 images can be included inline alongside the text</a:t>
            </a:r>
          </a:p>
          <a:p>
            <a:pPr eaLnBrk="1" hangingPunct="1"/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placing images, be careful not to “bury” text! (Text gets lost behind images)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5949533" y="11653049"/>
            <a:ext cx="5071012" cy="4892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0982355" y="11636756"/>
            <a:ext cx="4666607" cy="4892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Tables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6800013" y="17321800"/>
            <a:ext cx="4220532" cy="25048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 of project participant</a:t>
            </a:r>
          </a:p>
        </p:txBody>
      </p:sp>
      <p:sp>
        <p:nvSpPr>
          <p:cNvPr id="58" name="Rectangle 508"/>
          <p:cNvSpPr>
            <a:spLocks noChangeArrowheads="1"/>
          </p:cNvSpPr>
          <p:nvPr/>
        </p:nvSpPr>
        <p:spPr bwMode="auto">
          <a:xfrm>
            <a:off x="10765185" y="21404578"/>
            <a:ext cx="102553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Summarise what lessons have been learned as a result of your work, and what messages others can take away.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1989</TotalTime>
  <Words>311</Words>
  <Application>Microsoft Office PowerPoint</Application>
  <PresentationFormat>Custom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Verdana</vt:lpstr>
      <vt:lpstr>Office Theme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Benjamin Gray</dc:creator>
  <cp:lastModifiedBy>Morgane Richards</cp:lastModifiedBy>
  <cp:revision>184</cp:revision>
  <dcterms:created xsi:type="dcterms:W3CDTF">2015-10-02T12:25:08Z</dcterms:created>
  <dcterms:modified xsi:type="dcterms:W3CDTF">2020-01-09T15:09:45Z</dcterms:modified>
</cp:coreProperties>
</file>