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theme/theme4.xml" ContentType="application/vnd.openxmlformats-officedocument.theme+xml"/>
  <Override PartName="/ppt/slideLayouts/slideLayout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50" r:id="rId1"/>
    <p:sldMasterId id="2147483652" r:id="rId2"/>
    <p:sldMasterId id="2147483658" r:id="rId3"/>
    <p:sldMasterId id="2147483662" r:id="rId4"/>
    <p:sldMasterId id="2147483664" r:id="rId5"/>
  </p:sldMasterIdLst>
  <p:notesMasterIdLst>
    <p:notesMasterId r:id="rId24"/>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4" r:id="rId21"/>
    <p:sldId id="275" r:id="rId22"/>
    <p:sldId id="273" r:id="rId23"/>
  </p:sldIdLst>
  <p:sldSz cx="20104100" cy="11309350"/>
  <p:notesSz cx="7559675" cy="106918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5197F39-5C9C-461B-9E7E-C23A206425CA}" v="45" dt="2026-10-06T10:08:16.89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38" d="100"/>
          <a:sy n="38" d="100"/>
        </p:scale>
        <p:origin x="72" y="269"/>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viewProps" Target="viewProps.xml"/><Relationship Id="rId3" Type="http://schemas.openxmlformats.org/officeDocument/2006/relationships/slideMaster" Target="slideMasters/slideMaster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notesMaster" Target="notesMasters/notesMaster1.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ul Brocklehurst (Public Health Wales - No. 2 Capital Quarter)" userId="ead8c3c6-ddfa-4d4b-90ba-80935713b0cb" providerId="ADAL" clId="{E328C6A3-531E-4782-843B-552362E6733C}"/>
    <pc:docChg chg="undo custSel modSld">
      <pc:chgData name="Paul Brocklehurst (Public Health Wales - No. 2 Capital Quarter)" userId="ead8c3c6-ddfa-4d4b-90ba-80935713b0cb" providerId="ADAL" clId="{E328C6A3-531E-4782-843B-552362E6733C}" dt="2026-10-06T10:09:03.551" v="1326" actId="962"/>
      <pc:docMkLst>
        <pc:docMk/>
      </pc:docMkLst>
      <pc:sldChg chg="modSp mod">
        <pc:chgData name="Paul Brocklehurst (Public Health Wales - No. 2 Capital Quarter)" userId="ead8c3c6-ddfa-4d4b-90ba-80935713b0cb" providerId="ADAL" clId="{E328C6A3-531E-4782-843B-552362E6733C}" dt="2026-10-06T10:03:53.335" v="1258" actId="255"/>
        <pc:sldMkLst>
          <pc:docMk/>
          <pc:sldMk cId="0" sldId="261"/>
        </pc:sldMkLst>
        <pc:spChg chg="mod">
          <ac:chgData name="Paul Brocklehurst (Public Health Wales - No. 2 Capital Quarter)" userId="ead8c3c6-ddfa-4d4b-90ba-80935713b0cb" providerId="ADAL" clId="{E328C6A3-531E-4782-843B-552362E6733C}" dt="2026-10-06T10:03:53.335" v="1258" actId="255"/>
          <ac:spMkLst>
            <pc:docMk/>
            <pc:sldMk cId="0" sldId="261"/>
            <ac:spMk id="203" creationId="{00000000-0000-0000-0000-000000000000}"/>
          </ac:spMkLst>
        </pc:spChg>
        <pc:spChg chg="mod">
          <ac:chgData name="Paul Brocklehurst (Public Health Wales - No. 2 Capital Quarter)" userId="ead8c3c6-ddfa-4d4b-90ba-80935713b0cb" providerId="ADAL" clId="{E328C6A3-531E-4782-843B-552362E6733C}" dt="2026-09-29T12:34:42.025" v="1254" actId="20577"/>
          <ac:spMkLst>
            <pc:docMk/>
            <pc:sldMk cId="0" sldId="261"/>
            <ac:spMk id="204" creationId="{00000000-0000-0000-0000-000000000000}"/>
          </ac:spMkLst>
        </pc:spChg>
      </pc:sldChg>
      <pc:sldChg chg="modSp mod">
        <pc:chgData name="Paul Brocklehurst (Public Health Wales - No. 2 Capital Quarter)" userId="ead8c3c6-ddfa-4d4b-90ba-80935713b0cb" providerId="ADAL" clId="{E328C6A3-531E-4782-843B-552362E6733C}" dt="2026-10-06T10:04:28.560" v="1264" actId="962"/>
        <pc:sldMkLst>
          <pc:docMk/>
          <pc:sldMk cId="0" sldId="262"/>
        </pc:sldMkLst>
        <pc:spChg chg="mod">
          <ac:chgData name="Paul Brocklehurst (Public Health Wales - No. 2 Capital Quarter)" userId="ead8c3c6-ddfa-4d4b-90ba-80935713b0cb" providerId="ADAL" clId="{E328C6A3-531E-4782-843B-552362E6733C}" dt="2026-09-28T13:16:07.433" v="30" actId="1036"/>
          <ac:spMkLst>
            <pc:docMk/>
            <pc:sldMk cId="0" sldId="262"/>
            <ac:spMk id="208" creationId="{00000000-0000-0000-0000-000000000000}"/>
          </ac:spMkLst>
        </pc:spChg>
        <pc:spChg chg="mod">
          <ac:chgData name="Paul Brocklehurst (Public Health Wales - No. 2 Capital Quarter)" userId="ead8c3c6-ddfa-4d4b-90ba-80935713b0cb" providerId="ADAL" clId="{E328C6A3-531E-4782-843B-552362E6733C}" dt="2026-09-28T13:29:32.476" v="593" actId="1038"/>
          <ac:spMkLst>
            <pc:docMk/>
            <pc:sldMk cId="0" sldId="262"/>
            <ac:spMk id="210" creationId="{00000000-0000-0000-0000-000000000000}"/>
          </ac:spMkLst>
        </pc:spChg>
        <pc:picChg chg="mod">
          <ac:chgData name="Paul Brocklehurst (Public Health Wales - No. 2 Capital Quarter)" userId="ead8c3c6-ddfa-4d4b-90ba-80935713b0cb" providerId="ADAL" clId="{E328C6A3-531E-4782-843B-552362E6733C}" dt="2026-10-06T10:04:28.560" v="1264" actId="962"/>
          <ac:picMkLst>
            <pc:docMk/>
            <pc:sldMk cId="0" sldId="262"/>
            <ac:picMk id="3" creationId="{7B47C791-4978-57E8-C877-587F9FFFB2CF}"/>
          </ac:picMkLst>
        </pc:picChg>
      </pc:sldChg>
      <pc:sldChg chg="addSp delSp modSp mod">
        <pc:chgData name="Paul Brocklehurst (Public Health Wales - No. 2 Capital Quarter)" userId="ead8c3c6-ddfa-4d4b-90ba-80935713b0cb" providerId="ADAL" clId="{E328C6A3-531E-4782-843B-552362E6733C}" dt="2026-10-06T10:04:56.643" v="1270" actId="962"/>
        <pc:sldMkLst>
          <pc:docMk/>
          <pc:sldMk cId="0" sldId="263"/>
        </pc:sldMkLst>
        <pc:spChg chg="add mod">
          <ac:chgData name="Paul Brocklehurst (Public Health Wales - No. 2 Capital Quarter)" userId="ead8c3c6-ddfa-4d4b-90ba-80935713b0cb" providerId="ADAL" clId="{E328C6A3-531E-4782-843B-552362E6733C}" dt="2026-09-28T13:28:39.360" v="490" actId="1037"/>
          <ac:spMkLst>
            <pc:docMk/>
            <pc:sldMk cId="0" sldId="263"/>
            <ac:spMk id="3" creationId="{9CBF2FCA-ED26-A975-D018-EF466D788448}"/>
          </ac:spMkLst>
        </pc:spChg>
        <pc:spChg chg="mod">
          <ac:chgData name="Paul Brocklehurst (Public Health Wales - No. 2 Capital Quarter)" userId="ead8c3c6-ddfa-4d4b-90ba-80935713b0cb" providerId="ADAL" clId="{E328C6A3-531E-4782-843B-552362E6733C}" dt="2026-09-28T13:17:23.900" v="75" actId="1038"/>
          <ac:spMkLst>
            <pc:docMk/>
            <pc:sldMk cId="0" sldId="263"/>
            <ac:spMk id="212" creationId="{00000000-0000-0000-0000-000000000000}"/>
          </ac:spMkLst>
        </pc:spChg>
        <pc:spChg chg="mod">
          <ac:chgData name="Paul Brocklehurst (Public Health Wales - No. 2 Capital Quarter)" userId="ead8c3c6-ddfa-4d4b-90ba-80935713b0cb" providerId="ADAL" clId="{E328C6A3-531E-4782-843B-552362E6733C}" dt="2026-09-28T13:28:48.368" v="529" actId="1038"/>
          <ac:spMkLst>
            <pc:docMk/>
            <pc:sldMk cId="0" sldId="263"/>
            <ac:spMk id="215" creationId="{00000000-0000-0000-0000-000000000000}"/>
          </ac:spMkLst>
        </pc:spChg>
        <pc:picChg chg="mod">
          <ac:chgData name="Paul Brocklehurst (Public Health Wales - No. 2 Capital Quarter)" userId="ead8c3c6-ddfa-4d4b-90ba-80935713b0cb" providerId="ADAL" clId="{E328C6A3-531E-4782-843B-552362E6733C}" dt="2026-10-06T10:04:56.643" v="1270" actId="962"/>
          <ac:picMkLst>
            <pc:docMk/>
            <pc:sldMk cId="0" sldId="263"/>
            <ac:picMk id="5" creationId="{6CD75DF6-AA17-A10D-9C78-622DD344675D}"/>
          </ac:picMkLst>
        </pc:picChg>
      </pc:sldChg>
      <pc:sldChg chg="modSp mod">
        <pc:chgData name="Paul Brocklehurst (Public Health Wales - No. 2 Capital Quarter)" userId="ead8c3c6-ddfa-4d4b-90ba-80935713b0cb" providerId="ADAL" clId="{E328C6A3-531E-4782-843B-552362E6733C}" dt="2026-10-06T10:05:20.461" v="1276" actId="962"/>
        <pc:sldMkLst>
          <pc:docMk/>
          <pc:sldMk cId="0" sldId="264"/>
        </pc:sldMkLst>
        <pc:spChg chg="mod">
          <ac:chgData name="Paul Brocklehurst (Public Health Wales - No. 2 Capital Quarter)" userId="ead8c3c6-ddfa-4d4b-90ba-80935713b0cb" providerId="ADAL" clId="{E328C6A3-531E-4782-843B-552362E6733C}" dt="2026-09-28T13:17:52.695" v="86" actId="1038"/>
          <ac:spMkLst>
            <pc:docMk/>
            <pc:sldMk cId="0" sldId="264"/>
            <ac:spMk id="218" creationId="{00000000-0000-0000-0000-000000000000}"/>
          </ac:spMkLst>
        </pc:spChg>
        <pc:spChg chg="mod">
          <ac:chgData name="Paul Brocklehurst (Public Health Wales - No. 2 Capital Quarter)" userId="ead8c3c6-ddfa-4d4b-90ba-80935713b0cb" providerId="ADAL" clId="{E328C6A3-531E-4782-843B-552362E6733C}" dt="2026-09-28T13:30:46.253" v="702" actId="1038"/>
          <ac:spMkLst>
            <pc:docMk/>
            <pc:sldMk cId="0" sldId="264"/>
            <ac:spMk id="221" creationId="{00000000-0000-0000-0000-000000000000}"/>
          </ac:spMkLst>
        </pc:spChg>
        <pc:picChg chg="mod">
          <ac:chgData name="Paul Brocklehurst (Public Health Wales - No. 2 Capital Quarter)" userId="ead8c3c6-ddfa-4d4b-90ba-80935713b0cb" providerId="ADAL" clId="{E328C6A3-531E-4782-843B-552362E6733C}" dt="2026-10-06T10:05:20.461" v="1276" actId="962"/>
          <ac:picMkLst>
            <pc:docMk/>
            <pc:sldMk cId="0" sldId="264"/>
            <ac:picMk id="3" creationId="{B38CD889-E5D9-8056-1F07-4D717F8214EB}"/>
          </ac:picMkLst>
        </pc:picChg>
      </pc:sldChg>
      <pc:sldChg chg="addSp delSp modSp mod">
        <pc:chgData name="Paul Brocklehurst (Public Health Wales - No. 2 Capital Quarter)" userId="ead8c3c6-ddfa-4d4b-90ba-80935713b0cb" providerId="ADAL" clId="{E328C6A3-531E-4782-843B-552362E6733C}" dt="2026-10-06T10:05:47.786" v="1282" actId="962"/>
        <pc:sldMkLst>
          <pc:docMk/>
          <pc:sldMk cId="0" sldId="265"/>
        </pc:sldMkLst>
        <pc:spChg chg="mod">
          <ac:chgData name="Paul Brocklehurst (Public Health Wales - No. 2 Capital Quarter)" userId="ead8c3c6-ddfa-4d4b-90ba-80935713b0cb" providerId="ADAL" clId="{E328C6A3-531E-4782-843B-552362E6733C}" dt="2026-09-28T13:31:20.196" v="743" actId="1037"/>
          <ac:spMkLst>
            <pc:docMk/>
            <pc:sldMk cId="0" sldId="265"/>
            <ac:spMk id="4" creationId="{62A34DBC-E398-4492-F4BC-F5466C894D2A}"/>
          </ac:spMkLst>
        </pc:spChg>
        <pc:spChg chg="mod">
          <ac:chgData name="Paul Brocklehurst (Public Health Wales - No. 2 Capital Quarter)" userId="ead8c3c6-ddfa-4d4b-90ba-80935713b0cb" providerId="ADAL" clId="{E328C6A3-531E-4782-843B-552362E6733C}" dt="2026-09-28T13:31:31.632" v="764" actId="1038"/>
          <ac:spMkLst>
            <pc:docMk/>
            <pc:sldMk cId="0" sldId="265"/>
            <ac:spMk id="5" creationId="{4D7DA0C2-5E66-A2B3-DE92-BB8CC30C14B5}"/>
          </ac:spMkLst>
        </pc:spChg>
        <pc:spChg chg="add mod">
          <ac:chgData name="Paul Brocklehurst (Public Health Wales - No. 2 Capital Quarter)" userId="ead8c3c6-ddfa-4d4b-90ba-80935713b0cb" providerId="ADAL" clId="{E328C6A3-531E-4782-843B-552362E6733C}" dt="2026-09-28T13:31:14.247" v="727" actId="1035"/>
          <ac:spMkLst>
            <pc:docMk/>
            <pc:sldMk cId="0" sldId="265"/>
            <ac:spMk id="7" creationId="{78227A41-CA04-BC24-0529-8C7219E1E478}"/>
          </ac:spMkLst>
        </pc:spChg>
        <pc:spChg chg="mod">
          <ac:chgData name="Paul Brocklehurst (Public Health Wales - No. 2 Capital Quarter)" userId="ead8c3c6-ddfa-4d4b-90ba-80935713b0cb" providerId="ADAL" clId="{E328C6A3-531E-4782-843B-552362E6733C}" dt="2026-09-28T13:20:53.742" v="168" actId="1036"/>
          <ac:spMkLst>
            <pc:docMk/>
            <pc:sldMk cId="0" sldId="265"/>
            <ac:spMk id="223" creationId="{00000000-0000-0000-0000-000000000000}"/>
          </ac:spMkLst>
        </pc:spChg>
        <pc:picChg chg="mod">
          <ac:chgData name="Paul Brocklehurst (Public Health Wales - No. 2 Capital Quarter)" userId="ead8c3c6-ddfa-4d4b-90ba-80935713b0cb" providerId="ADAL" clId="{E328C6A3-531E-4782-843B-552362E6733C}" dt="2026-10-06T10:05:47.786" v="1282" actId="962"/>
          <ac:picMkLst>
            <pc:docMk/>
            <pc:sldMk cId="0" sldId="265"/>
            <ac:picMk id="3" creationId="{C8254BB1-3D6C-4646-B75D-39F90165B6CA}"/>
          </ac:picMkLst>
        </pc:picChg>
        <pc:picChg chg="mod">
          <ac:chgData name="Paul Brocklehurst (Public Health Wales - No. 2 Capital Quarter)" userId="ead8c3c6-ddfa-4d4b-90ba-80935713b0cb" providerId="ADAL" clId="{E328C6A3-531E-4782-843B-552362E6733C}" dt="2026-09-28T13:31:46.115" v="786" actId="1037"/>
          <ac:picMkLst>
            <pc:docMk/>
            <pc:sldMk cId="0" sldId="265"/>
            <ac:picMk id="8" creationId="{87EDF089-3B9B-6F48-9A10-6C526580BB5B}"/>
          </ac:picMkLst>
        </pc:picChg>
        <pc:picChg chg="mod">
          <ac:chgData name="Paul Brocklehurst (Public Health Wales - No. 2 Capital Quarter)" userId="ead8c3c6-ddfa-4d4b-90ba-80935713b0cb" providerId="ADAL" clId="{E328C6A3-531E-4782-843B-552362E6733C}" dt="2026-09-28T13:31:27.162" v="757" actId="1038"/>
          <ac:picMkLst>
            <pc:docMk/>
            <pc:sldMk cId="0" sldId="265"/>
            <ac:picMk id="227" creationId="{00000000-0000-0000-0000-000000000000}"/>
          </ac:picMkLst>
        </pc:picChg>
      </pc:sldChg>
      <pc:sldChg chg="modSp mod">
        <pc:chgData name="Paul Brocklehurst (Public Health Wales - No. 2 Capital Quarter)" userId="ead8c3c6-ddfa-4d4b-90ba-80935713b0cb" providerId="ADAL" clId="{E328C6A3-531E-4782-843B-552362E6733C}" dt="2026-10-06T10:06:17.290" v="1288" actId="962"/>
        <pc:sldMkLst>
          <pc:docMk/>
          <pc:sldMk cId="0" sldId="266"/>
        </pc:sldMkLst>
        <pc:spChg chg="mod">
          <ac:chgData name="Paul Brocklehurst (Public Health Wales - No. 2 Capital Quarter)" userId="ead8c3c6-ddfa-4d4b-90ba-80935713b0cb" providerId="ADAL" clId="{E328C6A3-531E-4782-843B-552362E6733C}" dt="2026-09-28T13:32:19.043" v="829" actId="1038"/>
          <ac:spMkLst>
            <pc:docMk/>
            <pc:sldMk cId="0" sldId="266"/>
            <ac:spMk id="3" creationId="{48B2DFE3-FD47-442A-E822-0CAC8F5600BE}"/>
          </ac:spMkLst>
        </pc:spChg>
        <pc:spChg chg="mod">
          <ac:chgData name="Paul Brocklehurst (Public Health Wales - No. 2 Capital Quarter)" userId="ead8c3c6-ddfa-4d4b-90ba-80935713b0cb" providerId="ADAL" clId="{E328C6A3-531E-4782-843B-552362E6733C}" dt="2026-09-28T13:32:14.827" v="820" actId="1037"/>
          <ac:spMkLst>
            <pc:docMk/>
            <pc:sldMk cId="0" sldId="266"/>
            <ac:spMk id="5" creationId="{A03BBB76-F7E6-2AF6-6DEE-62F6A9E324CD}"/>
          </ac:spMkLst>
        </pc:spChg>
        <pc:spChg chg="mod">
          <ac:chgData name="Paul Brocklehurst (Public Health Wales - No. 2 Capital Quarter)" userId="ead8c3c6-ddfa-4d4b-90ba-80935713b0cb" providerId="ADAL" clId="{E328C6A3-531E-4782-843B-552362E6733C}" dt="2026-09-28T13:18:22.959" v="110" actId="1035"/>
          <ac:spMkLst>
            <pc:docMk/>
            <pc:sldMk cId="0" sldId="266"/>
            <ac:spMk id="230" creationId="{00000000-0000-0000-0000-000000000000}"/>
          </ac:spMkLst>
        </pc:spChg>
        <pc:picChg chg="mod">
          <ac:chgData name="Paul Brocklehurst (Public Health Wales - No. 2 Capital Quarter)" userId="ead8c3c6-ddfa-4d4b-90ba-80935713b0cb" providerId="ADAL" clId="{E328C6A3-531E-4782-843B-552362E6733C}" dt="2026-10-06T10:06:17.290" v="1288" actId="962"/>
          <ac:picMkLst>
            <pc:docMk/>
            <pc:sldMk cId="0" sldId="266"/>
            <ac:picMk id="7" creationId="{F0AC716D-F08A-D222-853A-A88653FA0392}"/>
          </ac:picMkLst>
        </pc:picChg>
      </pc:sldChg>
      <pc:sldChg chg="modSp mod">
        <pc:chgData name="Paul Brocklehurst (Public Health Wales - No. 2 Capital Quarter)" userId="ead8c3c6-ddfa-4d4b-90ba-80935713b0cb" providerId="ADAL" clId="{E328C6A3-531E-4782-843B-552362E6733C}" dt="2026-10-06T10:06:41.064" v="1294" actId="962"/>
        <pc:sldMkLst>
          <pc:docMk/>
          <pc:sldMk cId="0" sldId="267"/>
        </pc:sldMkLst>
        <pc:spChg chg="mod">
          <ac:chgData name="Paul Brocklehurst (Public Health Wales - No. 2 Capital Quarter)" userId="ead8c3c6-ddfa-4d4b-90ba-80935713b0cb" providerId="ADAL" clId="{E328C6A3-531E-4782-843B-552362E6733C}" dt="2026-09-28T13:32:48.793" v="863" actId="1037"/>
          <ac:spMkLst>
            <pc:docMk/>
            <pc:sldMk cId="0" sldId="267"/>
            <ac:spMk id="5" creationId="{739170CE-B4F4-B11D-A6F6-368179FBFBCD}"/>
          </ac:spMkLst>
        </pc:spChg>
        <pc:spChg chg="mod">
          <ac:chgData name="Paul Brocklehurst (Public Health Wales - No. 2 Capital Quarter)" userId="ead8c3c6-ddfa-4d4b-90ba-80935713b0cb" providerId="ADAL" clId="{E328C6A3-531E-4782-843B-552362E6733C}" dt="2026-09-28T13:18:39.117" v="123" actId="1036"/>
          <ac:spMkLst>
            <pc:docMk/>
            <pc:sldMk cId="0" sldId="267"/>
            <ac:spMk id="237" creationId="{00000000-0000-0000-0000-000000000000}"/>
          </ac:spMkLst>
        </pc:spChg>
        <pc:picChg chg="mod">
          <ac:chgData name="Paul Brocklehurst (Public Health Wales - No. 2 Capital Quarter)" userId="ead8c3c6-ddfa-4d4b-90ba-80935713b0cb" providerId="ADAL" clId="{E328C6A3-531E-4782-843B-552362E6733C}" dt="2026-10-06T10:06:41.064" v="1294" actId="962"/>
          <ac:picMkLst>
            <pc:docMk/>
            <pc:sldMk cId="0" sldId="267"/>
            <ac:picMk id="7" creationId="{1C052485-0967-1864-9173-2532E3BE5EA8}"/>
          </ac:picMkLst>
        </pc:picChg>
        <pc:picChg chg="mod">
          <ac:chgData name="Paul Brocklehurst (Public Health Wales - No. 2 Capital Quarter)" userId="ead8c3c6-ddfa-4d4b-90ba-80935713b0cb" providerId="ADAL" clId="{E328C6A3-531E-4782-843B-552362E6733C}" dt="2026-09-28T13:32:40.666" v="855" actId="1037"/>
          <ac:picMkLst>
            <pc:docMk/>
            <pc:sldMk cId="0" sldId="267"/>
            <ac:picMk id="9" creationId="{46BF1E47-442E-51A9-BBD6-8D1C056E4CC2}"/>
          </ac:picMkLst>
        </pc:picChg>
      </pc:sldChg>
      <pc:sldChg chg="addSp delSp modSp mod">
        <pc:chgData name="Paul Brocklehurst (Public Health Wales - No. 2 Capital Quarter)" userId="ead8c3c6-ddfa-4d4b-90ba-80935713b0cb" providerId="ADAL" clId="{E328C6A3-531E-4782-843B-552362E6733C}" dt="2026-10-06T10:07:09.765" v="1300" actId="962"/>
        <pc:sldMkLst>
          <pc:docMk/>
          <pc:sldMk cId="0" sldId="268"/>
        </pc:sldMkLst>
        <pc:spChg chg="mod">
          <ac:chgData name="Paul Brocklehurst (Public Health Wales - No. 2 Capital Quarter)" userId="ead8c3c6-ddfa-4d4b-90ba-80935713b0cb" providerId="ADAL" clId="{E328C6A3-531E-4782-843B-552362E6733C}" dt="2026-09-28T13:33:42.507" v="971" actId="1038"/>
          <ac:spMkLst>
            <pc:docMk/>
            <pc:sldMk cId="0" sldId="268"/>
            <ac:spMk id="3" creationId="{999AD440-874C-96F7-56DF-1320393446E1}"/>
          </ac:spMkLst>
        </pc:spChg>
        <pc:spChg chg="add mod">
          <ac:chgData name="Paul Brocklehurst (Public Health Wales - No. 2 Capital Quarter)" userId="ead8c3c6-ddfa-4d4b-90ba-80935713b0cb" providerId="ADAL" clId="{E328C6A3-531E-4782-843B-552362E6733C}" dt="2026-09-28T13:33:35.288" v="953" actId="1036"/>
          <ac:spMkLst>
            <pc:docMk/>
            <pc:sldMk cId="0" sldId="268"/>
            <ac:spMk id="8" creationId="{5BB7DA48-5015-8769-A0E2-6533D25B1032}"/>
          </ac:spMkLst>
        </pc:spChg>
        <pc:spChg chg="mod">
          <ac:chgData name="Paul Brocklehurst (Public Health Wales - No. 2 Capital Quarter)" userId="ead8c3c6-ddfa-4d4b-90ba-80935713b0cb" providerId="ADAL" clId="{E328C6A3-531E-4782-843B-552362E6733C}" dt="2026-09-28T13:20:35.940" v="167" actId="1036"/>
          <ac:spMkLst>
            <pc:docMk/>
            <pc:sldMk cId="0" sldId="268"/>
            <ac:spMk id="244" creationId="{00000000-0000-0000-0000-000000000000}"/>
          </ac:spMkLst>
        </pc:spChg>
        <pc:picChg chg="add mod">
          <ac:chgData name="Paul Brocklehurst (Public Health Wales - No. 2 Capital Quarter)" userId="ead8c3c6-ddfa-4d4b-90ba-80935713b0cb" providerId="ADAL" clId="{E328C6A3-531E-4782-843B-552362E6733C}" dt="2026-09-28T13:33:35.288" v="953" actId="1036"/>
          <ac:picMkLst>
            <pc:docMk/>
            <pc:sldMk cId="0" sldId="268"/>
            <ac:picMk id="5" creationId="{DD09FEE1-0774-D69C-4078-F6A055F1F116}"/>
          </ac:picMkLst>
        </pc:picChg>
        <pc:picChg chg="mod">
          <ac:chgData name="Paul Brocklehurst (Public Health Wales - No. 2 Capital Quarter)" userId="ead8c3c6-ddfa-4d4b-90ba-80935713b0cb" providerId="ADAL" clId="{E328C6A3-531E-4782-843B-552362E6733C}" dt="2026-10-06T10:07:09.765" v="1300" actId="962"/>
          <ac:picMkLst>
            <pc:docMk/>
            <pc:sldMk cId="0" sldId="268"/>
            <ac:picMk id="7" creationId="{FEAE8AB8-CB5A-283C-B92D-D8168D4A7C0B}"/>
          </ac:picMkLst>
        </pc:picChg>
      </pc:sldChg>
      <pc:sldChg chg="addSp delSp modSp mod">
        <pc:chgData name="Paul Brocklehurst (Public Health Wales - No. 2 Capital Quarter)" userId="ead8c3c6-ddfa-4d4b-90ba-80935713b0cb" providerId="ADAL" clId="{E328C6A3-531E-4782-843B-552362E6733C}" dt="2026-10-06T10:07:39.855" v="1306" actId="962"/>
        <pc:sldMkLst>
          <pc:docMk/>
          <pc:sldMk cId="0" sldId="269"/>
        </pc:sldMkLst>
        <pc:spChg chg="mod">
          <ac:chgData name="Paul Brocklehurst (Public Health Wales - No. 2 Capital Quarter)" userId="ead8c3c6-ddfa-4d4b-90ba-80935713b0cb" providerId="ADAL" clId="{E328C6A3-531E-4782-843B-552362E6733C}" dt="2026-09-28T13:27:11.880" v="400" actId="1035"/>
          <ac:spMkLst>
            <pc:docMk/>
            <pc:sldMk cId="0" sldId="269"/>
            <ac:spMk id="6" creationId="{2A44C075-ADDF-02CB-5659-40CE9848AB8D}"/>
          </ac:spMkLst>
        </pc:spChg>
        <pc:spChg chg="add mod">
          <ac:chgData name="Paul Brocklehurst (Public Health Wales - No. 2 Capital Quarter)" userId="ead8c3c6-ddfa-4d4b-90ba-80935713b0cb" providerId="ADAL" clId="{E328C6A3-531E-4782-843B-552362E6733C}" dt="2026-09-28T13:27:22.742" v="407" actId="1038"/>
          <ac:spMkLst>
            <pc:docMk/>
            <pc:sldMk cId="0" sldId="269"/>
            <ac:spMk id="9" creationId="{FCC1D8B9-EE59-7740-BE04-7586C86EB2C1}"/>
          </ac:spMkLst>
        </pc:spChg>
        <pc:spChg chg="mod">
          <ac:chgData name="Paul Brocklehurst (Public Health Wales - No. 2 Capital Quarter)" userId="ead8c3c6-ddfa-4d4b-90ba-80935713b0cb" providerId="ADAL" clId="{E328C6A3-531E-4782-843B-552362E6733C}" dt="2026-09-28T13:19:06.943" v="147" actId="1036"/>
          <ac:spMkLst>
            <pc:docMk/>
            <pc:sldMk cId="0" sldId="269"/>
            <ac:spMk id="251" creationId="{00000000-0000-0000-0000-000000000000}"/>
          </ac:spMkLst>
        </pc:spChg>
        <pc:picChg chg="mod">
          <ac:chgData name="Paul Brocklehurst (Public Health Wales - No. 2 Capital Quarter)" userId="ead8c3c6-ddfa-4d4b-90ba-80935713b0cb" providerId="ADAL" clId="{E328C6A3-531E-4782-843B-552362E6733C}" dt="2026-10-06T10:07:39.855" v="1306" actId="962"/>
          <ac:picMkLst>
            <pc:docMk/>
            <pc:sldMk cId="0" sldId="269"/>
            <ac:picMk id="3" creationId="{8BFA3FFC-63C1-3472-D97D-676D72B3217C}"/>
          </ac:picMkLst>
        </pc:picChg>
      </pc:sldChg>
      <pc:sldChg chg="addSp delSp modSp mod">
        <pc:chgData name="Paul Brocklehurst (Public Health Wales - No. 2 Capital Quarter)" userId="ead8c3c6-ddfa-4d4b-90ba-80935713b0cb" providerId="ADAL" clId="{E328C6A3-531E-4782-843B-552362E6733C}" dt="2026-10-06T10:08:16.891" v="1314" actId="962"/>
        <pc:sldMkLst>
          <pc:docMk/>
          <pc:sldMk cId="0" sldId="270"/>
        </pc:sldMkLst>
        <pc:spChg chg="add">
          <ac:chgData name="Paul Brocklehurst (Public Health Wales - No. 2 Capital Quarter)" userId="ead8c3c6-ddfa-4d4b-90ba-80935713b0cb" providerId="ADAL" clId="{E328C6A3-531E-4782-843B-552362E6733C}" dt="2026-09-28T13:25:36.390" v="351" actId="22"/>
          <ac:spMkLst>
            <pc:docMk/>
            <pc:sldMk cId="0" sldId="270"/>
            <ac:spMk id="6" creationId="{49C40869-68DF-9458-0B8A-9945E8207012}"/>
          </ac:spMkLst>
        </pc:spChg>
        <pc:spChg chg="add mod">
          <ac:chgData name="Paul Brocklehurst (Public Health Wales - No. 2 Capital Quarter)" userId="ead8c3c6-ddfa-4d4b-90ba-80935713b0cb" providerId="ADAL" clId="{E328C6A3-531E-4782-843B-552362E6733C}" dt="2026-09-28T13:25:55.908" v="355" actId="1035"/>
          <ac:spMkLst>
            <pc:docMk/>
            <pc:sldMk cId="0" sldId="270"/>
            <ac:spMk id="9" creationId="{75CC5CA2-505E-C7D3-3EFD-FC300C18CC26}"/>
          </ac:spMkLst>
        </pc:spChg>
        <pc:spChg chg="mod">
          <ac:chgData name="Paul Brocklehurst (Public Health Wales - No. 2 Capital Quarter)" userId="ead8c3c6-ddfa-4d4b-90ba-80935713b0cb" providerId="ADAL" clId="{E328C6A3-531E-4782-843B-552362E6733C}" dt="2026-09-28T13:19:17.915" v="156" actId="1035"/>
          <ac:spMkLst>
            <pc:docMk/>
            <pc:sldMk cId="0" sldId="270"/>
            <ac:spMk id="257" creationId="{00000000-0000-0000-0000-000000000000}"/>
          </ac:spMkLst>
        </pc:spChg>
        <pc:picChg chg="add mod">
          <ac:chgData name="Paul Brocklehurst (Public Health Wales - No. 2 Capital Quarter)" userId="ead8c3c6-ddfa-4d4b-90ba-80935713b0cb" providerId="ADAL" clId="{E328C6A3-531E-4782-843B-552362E6733C}" dt="2026-10-06T10:08:16.891" v="1314" actId="962"/>
          <ac:picMkLst>
            <pc:docMk/>
            <pc:sldMk cId="0" sldId="270"/>
            <ac:picMk id="1026" creationId="{B778DD4D-C5E6-1374-8F04-28BAEEACC882}"/>
          </ac:picMkLst>
        </pc:picChg>
      </pc:sldChg>
      <pc:sldChg chg="addSp delSp modSp mod">
        <pc:chgData name="Paul Brocklehurst (Public Health Wales - No. 2 Capital Quarter)" userId="ead8c3c6-ddfa-4d4b-90ba-80935713b0cb" providerId="ADAL" clId="{E328C6A3-531E-4782-843B-552362E6733C}" dt="2026-10-06T10:08:40.873" v="1320" actId="962"/>
        <pc:sldMkLst>
          <pc:docMk/>
          <pc:sldMk cId="4019606169" sldId="274"/>
        </pc:sldMkLst>
        <pc:spChg chg="add">
          <ac:chgData name="Paul Brocklehurst (Public Health Wales - No. 2 Capital Quarter)" userId="ead8c3c6-ddfa-4d4b-90ba-80935713b0cb" providerId="ADAL" clId="{E328C6A3-531E-4782-843B-552362E6733C}" dt="2026-09-28T13:25:33.563" v="350" actId="22"/>
          <ac:spMkLst>
            <pc:docMk/>
            <pc:sldMk cId="4019606169" sldId="274"/>
            <ac:spMk id="5" creationId="{CA914B00-760A-2D75-A4EF-B6DE83EEC9A9}"/>
          </ac:spMkLst>
        </pc:spChg>
        <pc:spChg chg="add mod">
          <ac:chgData name="Paul Brocklehurst (Public Health Wales - No. 2 Capital Quarter)" userId="ead8c3c6-ddfa-4d4b-90ba-80935713b0cb" providerId="ADAL" clId="{E328C6A3-531E-4782-843B-552362E6733C}" dt="2026-09-28T13:26:02.236" v="357" actId="1035"/>
          <ac:spMkLst>
            <pc:docMk/>
            <pc:sldMk cId="4019606169" sldId="274"/>
            <ac:spMk id="9" creationId="{6089782C-7F8B-2669-1DA7-D059037C980B}"/>
          </ac:spMkLst>
        </pc:spChg>
        <pc:spChg chg="mod">
          <ac:chgData name="Paul Brocklehurst (Public Health Wales - No. 2 Capital Quarter)" userId="ead8c3c6-ddfa-4d4b-90ba-80935713b0cb" providerId="ADAL" clId="{E328C6A3-531E-4782-843B-552362E6733C}" dt="2026-09-28T13:20:16.236" v="163" actId="1036"/>
          <ac:spMkLst>
            <pc:docMk/>
            <pc:sldMk cId="4019606169" sldId="274"/>
            <ac:spMk id="257" creationId="{AE7208AC-8AF5-6672-27FC-E775EFDA2F76}"/>
          </ac:spMkLst>
        </pc:spChg>
        <pc:picChg chg="mod">
          <ac:chgData name="Paul Brocklehurst (Public Health Wales - No. 2 Capital Quarter)" userId="ead8c3c6-ddfa-4d4b-90ba-80935713b0cb" providerId="ADAL" clId="{E328C6A3-531E-4782-843B-552362E6733C}" dt="2026-10-06T10:08:40.873" v="1320" actId="962"/>
          <ac:picMkLst>
            <pc:docMk/>
            <pc:sldMk cId="4019606169" sldId="274"/>
            <ac:picMk id="4" creationId="{4729F772-9C63-7154-6848-20532EE0947B}"/>
          </ac:picMkLst>
        </pc:picChg>
      </pc:sldChg>
      <pc:sldChg chg="modSp mod">
        <pc:chgData name="Paul Brocklehurst (Public Health Wales - No. 2 Capital Quarter)" userId="ead8c3c6-ddfa-4d4b-90ba-80935713b0cb" providerId="ADAL" clId="{E328C6A3-531E-4782-843B-552362E6733C}" dt="2026-10-06T10:09:03.551" v="1326" actId="962"/>
        <pc:sldMkLst>
          <pc:docMk/>
          <pc:sldMk cId="2454925834" sldId="275"/>
        </pc:sldMkLst>
        <pc:spChg chg="mod">
          <ac:chgData name="Paul Brocklehurst (Public Health Wales - No. 2 Capital Quarter)" userId="ead8c3c6-ddfa-4d4b-90ba-80935713b0cb" providerId="ADAL" clId="{E328C6A3-531E-4782-843B-552362E6733C}" dt="2026-09-28T13:23:26.378" v="281" actId="1035"/>
          <ac:spMkLst>
            <pc:docMk/>
            <pc:sldMk cId="2454925834" sldId="275"/>
            <ac:spMk id="4" creationId="{5F8C06DB-219E-CAB5-EC7A-0C67CA98A663}"/>
          </ac:spMkLst>
        </pc:spChg>
        <pc:spChg chg="mod">
          <ac:chgData name="Paul Brocklehurst (Public Health Wales - No. 2 Capital Quarter)" userId="ead8c3c6-ddfa-4d4b-90ba-80935713b0cb" providerId="ADAL" clId="{E328C6A3-531E-4782-843B-552362E6733C}" dt="2026-09-28T13:22:43.206" v="242" actId="1037"/>
          <ac:spMkLst>
            <pc:docMk/>
            <pc:sldMk cId="2454925834" sldId="275"/>
            <ac:spMk id="7" creationId="{9C69E4A9-F5A7-EB24-EB70-92F1C83D9CC2}"/>
          </ac:spMkLst>
        </pc:spChg>
        <pc:spChg chg="mod">
          <ac:chgData name="Paul Brocklehurst (Public Health Wales - No. 2 Capital Quarter)" userId="ead8c3c6-ddfa-4d4b-90ba-80935713b0cb" providerId="ADAL" clId="{E328C6A3-531E-4782-843B-552362E6733C}" dt="2026-09-28T13:20:26.468" v="166" actId="1035"/>
          <ac:spMkLst>
            <pc:docMk/>
            <pc:sldMk cId="2454925834" sldId="275"/>
            <ac:spMk id="257" creationId="{A9AB5394-1E7D-4834-ECE1-3ECC812D9FE4}"/>
          </ac:spMkLst>
        </pc:spChg>
        <pc:picChg chg="mod">
          <ac:chgData name="Paul Brocklehurst (Public Health Wales - No. 2 Capital Quarter)" userId="ead8c3c6-ddfa-4d4b-90ba-80935713b0cb" providerId="ADAL" clId="{E328C6A3-531E-4782-843B-552362E6733C}" dt="2026-10-06T10:09:03.551" v="1326" actId="962"/>
          <ac:picMkLst>
            <pc:docMk/>
            <pc:sldMk cId="2454925834" sldId="275"/>
            <ac:picMk id="5" creationId="{DD4151BE-3ED2-297B-69FE-27B53A799FB1}"/>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2" name="PlaceHolder 1"/>
          <p:cNvSpPr>
            <a:spLocks noGrp="1" noRot="1" noChangeAspect="1"/>
          </p:cNvSpPr>
          <p:nvPr>
            <p:ph type="sldImg"/>
          </p:nvPr>
        </p:nvSpPr>
        <p:spPr>
          <a:xfrm>
            <a:off x="0" y="812520"/>
            <a:ext cx="0" cy="0"/>
          </a:xfrm>
          <a:prstGeom prst="rect">
            <a:avLst/>
          </a:prstGeom>
          <a:noFill/>
          <a:ln w="0">
            <a:noFill/>
          </a:ln>
        </p:spPr>
        <p:txBody>
          <a:bodyPr lIns="0" tIns="0" rIns="0" bIns="0" anchor="ctr">
            <a:noAutofit/>
          </a:bodyPr>
          <a:lstStyle/>
          <a:p>
            <a:pPr algn="ctr"/>
            <a:r>
              <a:rPr lang="en-GB" sz="4400" b="0" strike="noStrike" spc="-1">
                <a:solidFill>
                  <a:srgbClr val="000000"/>
                </a:solidFill>
                <a:latin typeface="Arial"/>
              </a:rPr>
              <a:t>Click to move the slide</a:t>
            </a:r>
          </a:p>
        </p:txBody>
      </p:sp>
      <p:sp>
        <p:nvSpPr>
          <p:cNvPr id="133" name="PlaceHolder 2"/>
          <p:cNvSpPr>
            <a:spLocks noGrp="1"/>
          </p:cNvSpPr>
          <p:nvPr>
            <p:ph type="body"/>
          </p:nvPr>
        </p:nvSpPr>
        <p:spPr>
          <a:xfrm>
            <a:off x="756000" y="5078520"/>
            <a:ext cx="6047640" cy="4811040"/>
          </a:xfrm>
          <a:prstGeom prst="rect">
            <a:avLst/>
          </a:prstGeom>
          <a:noFill/>
          <a:ln w="0">
            <a:noFill/>
          </a:ln>
        </p:spPr>
        <p:txBody>
          <a:bodyPr lIns="0" tIns="0" rIns="0" bIns="0" anchor="t">
            <a:noAutofit/>
          </a:bodyPr>
          <a:lstStyle/>
          <a:p>
            <a:pPr marL="216000" indent="-216000">
              <a:buNone/>
            </a:pPr>
            <a:r>
              <a:rPr lang="en-GB" sz="2000" b="0" strike="noStrike" spc="-1">
                <a:solidFill>
                  <a:srgbClr val="000000"/>
                </a:solidFill>
                <a:latin typeface="Arial"/>
              </a:rPr>
              <a:t>Click to edit the notes' format</a:t>
            </a:r>
          </a:p>
        </p:txBody>
      </p:sp>
      <p:sp>
        <p:nvSpPr>
          <p:cNvPr id="134" name="PlaceHolder 3"/>
          <p:cNvSpPr>
            <a:spLocks noGrp="1"/>
          </p:cNvSpPr>
          <p:nvPr>
            <p:ph type="hdr"/>
          </p:nvPr>
        </p:nvSpPr>
        <p:spPr>
          <a:xfrm>
            <a:off x="0" y="0"/>
            <a:ext cx="3280680" cy="534240"/>
          </a:xfrm>
          <a:prstGeom prst="rect">
            <a:avLst/>
          </a:prstGeom>
          <a:noFill/>
          <a:ln w="0">
            <a:noFill/>
          </a:ln>
        </p:spPr>
        <p:txBody>
          <a:bodyPr lIns="0" tIns="0" rIns="0" bIns="0" anchor="t">
            <a:noAutofit/>
          </a:bodyPr>
          <a:lstStyle/>
          <a:p>
            <a:pPr indent="0">
              <a:buNone/>
            </a:pPr>
            <a:r>
              <a:rPr lang="en-GB" sz="1400" b="0" strike="noStrike" spc="-1">
                <a:solidFill>
                  <a:srgbClr val="000000"/>
                </a:solidFill>
                <a:latin typeface="Times New Roman"/>
              </a:rPr>
              <a:t>&lt;header&gt;</a:t>
            </a:r>
          </a:p>
        </p:txBody>
      </p:sp>
      <p:sp>
        <p:nvSpPr>
          <p:cNvPr id="135" name="PlaceHolder 4"/>
          <p:cNvSpPr>
            <a:spLocks noGrp="1"/>
          </p:cNvSpPr>
          <p:nvPr>
            <p:ph type="dt" idx="28"/>
          </p:nvPr>
        </p:nvSpPr>
        <p:spPr>
          <a:xfrm>
            <a:off x="4278960" y="0"/>
            <a:ext cx="3280680" cy="534240"/>
          </a:xfrm>
          <a:prstGeom prst="rect">
            <a:avLst/>
          </a:prstGeom>
          <a:noFill/>
          <a:ln w="0">
            <a:noFill/>
          </a:ln>
        </p:spPr>
        <p:txBody>
          <a:bodyPr lIns="0" tIns="0" rIns="0" bIns="0" anchor="t">
            <a:noAutofit/>
          </a:bodyPr>
          <a:lstStyle>
            <a:lvl1pPr indent="0" algn="r">
              <a:buNone/>
              <a:defRPr lang="en-GB" sz="1400" b="0" strike="noStrike" spc="-1">
                <a:solidFill>
                  <a:srgbClr val="000000"/>
                </a:solidFill>
                <a:latin typeface="Times New Roman"/>
              </a:defRPr>
            </a:lvl1pPr>
          </a:lstStyle>
          <a:p>
            <a:pPr indent="0" algn="r">
              <a:buNone/>
            </a:pPr>
            <a:r>
              <a:rPr lang="en-GB" sz="1400" b="0" strike="noStrike" spc="-1">
                <a:solidFill>
                  <a:srgbClr val="000000"/>
                </a:solidFill>
                <a:latin typeface="Times New Roman"/>
              </a:rPr>
              <a:t>&lt;date/time&gt;</a:t>
            </a:r>
          </a:p>
        </p:txBody>
      </p:sp>
      <p:sp>
        <p:nvSpPr>
          <p:cNvPr id="136" name="PlaceHolder 5"/>
          <p:cNvSpPr>
            <a:spLocks noGrp="1"/>
          </p:cNvSpPr>
          <p:nvPr>
            <p:ph type="ftr" idx="29"/>
          </p:nvPr>
        </p:nvSpPr>
        <p:spPr>
          <a:xfrm>
            <a:off x="0" y="10157400"/>
            <a:ext cx="3280680" cy="534240"/>
          </a:xfrm>
          <a:prstGeom prst="rect">
            <a:avLst/>
          </a:prstGeom>
          <a:noFill/>
          <a:ln w="0">
            <a:noFill/>
          </a:ln>
        </p:spPr>
        <p:txBody>
          <a:bodyPr lIns="0" tIns="0" rIns="0" bIns="0" anchor="b">
            <a:noAutofit/>
          </a:bodyPr>
          <a:lstStyle>
            <a:lvl1pPr indent="0">
              <a:buNone/>
              <a:defRPr lang="en-GB" sz="1400" b="0" strike="noStrike" spc="-1">
                <a:solidFill>
                  <a:srgbClr val="000000"/>
                </a:solidFill>
                <a:latin typeface="Times New Roman"/>
              </a:defRPr>
            </a:lvl1pPr>
          </a:lstStyle>
          <a:p>
            <a:pPr indent="0">
              <a:buNone/>
            </a:pPr>
            <a:r>
              <a:rPr lang="en-GB" sz="1400" b="0" strike="noStrike" spc="-1">
                <a:solidFill>
                  <a:srgbClr val="000000"/>
                </a:solidFill>
                <a:latin typeface="Times New Roman"/>
              </a:rPr>
              <a:t>&lt;footer&gt;</a:t>
            </a:r>
          </a:p>
        </p:txBody>
      </p:sp>
      <p:sp>
        <p:nvSpPr>
          <p:cNvPr id="137" name="PlaceHolder 6"/>
          <p:cNvSpPr>
            <a:spLocks noGrp="1"/>
          </p:cNvSpPr>
          <p:nvPr>
            <p:ph type="sldNum" idx="30"/>
          </p:nvPr>
        </p:nvSpPr>
        <p:spPr>
          <a:xfrm>
            <a:off x="4278960" y="10157400"/>
            <a:ext cx="3280680" cy="534240"/>
          </a:xfrm>
          <a:prstGeom prst="rect">
            <a:avLst/>
          </a:prstGeom>
          <a:noFill/>
          <a:ln w="0">
            <a:noFill/>
          </a:ln>
        </p:spPr>
        <p:txBody>
          <a:bodyPr lIns="0" tIns="0" rIns="0" bIns="0" anchor="b">
            <a:noAutofit/>
          </a:bodyPr>
          <a:lstStyle>
            <a:lvl1pPr indent="0" algn="r">
              <a:buNone/>
              <a:defRPr lang="en-GB" sz="1400" b="0" strike="noStrike" spc="-1">
                <a:solidFill>
                  <a:srgbClr val="000000"/>
                </a:solidFill>
                <a:latin typeface="Times New Roman"/>
              </a:defRPr>
            </a:lvl1pPr>
          </a:lstStyle>
          <a:p>
            <a:pPr indent="0" algn="r">
              <a:buNone/>
            </a:pPr>
            <a:fld id="{A7B2112F-6C88-42BF-9033-69F074B432AB}" type="slidenum">
              <a:rPr lang="en-GB" sz="1400" b="0" strike="noStrike" spc="-1">
                <a:solidFill>
                  <a:srgbClr val="000000"/>
                </a:solidFill>
                <a:latin typeface="Times New Roman"/>
              </a:rPr>
              <a:t>‹#›</a:t>
            </a:fld>
            <a:endParaRPr lang="en-GB" sz="1400" b="0" strike="noStrike" spc="-1">
              <a:solidFill>
                <a:srgbClr val="000000"/>
              </a:solidFill>
              <a:latin typeface="Times New Roman"/>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 name="PlaceHolder 1"/>
          <p:cNvSpPr>
            <a:spLocks noGrp="1" noRot="1" noChangeAspect="1"/>
          </p:cNvSpPr>
          <p:nvPr>
            <p:ph type="sldImg"/>
          </p:nvPr>
        </p:nvSpPr>
        <p:spPr>
          <a:xfrm>
            <a:off x="573088" y="1336675"/>
            <a:ext cx="6411912" cy="3606800"/>
          </a:xfrm>
          <a:prstGeom prst="rect">
            <a:avLst/>
          </a:prstGeom>
          <a:ln w="0">
            <a:noFill/>
          </a:ln>
        </p:spPr>
        <p:txBody>
          <a:bodyPr/>
          <a:lstStyle/>
          <a:p>
            <a:endParaRPr lang="en-GB"/>
          </a:p>
        </p:txBody>
      </p:sp>
      <p:sp>
        <p:nvSpPr>
          <p:cNvPr id="274" name="PlaceHolder 2"/>
          <p:cNvSpPr>
            <a:spLocks noGrp="1"/>
          </p:cNvSpPr>
          <p:nvPr>
            <p:ph type="body"/>
          </p:nvPr>
        </p:nvSpPr>
        <p:spPr>
          <a:xfrm>
            <a:off x="755640" y="5145120"/>
            <a:ext cx="6046200" cy="4208040"/>
          </a:xfrm>
          <a:prstGeom prst="rect">
            <a:avLst/>
          </a:prstGeom>
          <a:noFill/>
          <a:ln w="0">
            <a:noFill/>
          </a:ln>
        </p:spPr>
        <p:txBody>
          <a:bodyPr lIns="91440" tIns="45720" rIns="91440" bIns="45720" anchor="t">
            <a:noAutofit/>
          </a:bodyPr>
          <a:lstStyle/>
          <a:p>
            <a:pPr marL="216000" indent="-216000">
              <a:buNone/>
            </a:pPr>
            <a:endParaRPr lang="en-GB" sz="1800" b="0" strike="noStrike" spc="-1">
              <a:solidFill>
                <a:srgbClr val="000000"/>
              </a:solidFill>
              <a:latin typeface="Arial"/>
            </a:endParaRPr>
          </a:p>
        </p:txBody>
      </p:sp>
      <p:sp>
        <p:nvSpPr>
          <p:cNvPr id="275" name="PlaceHolder 3"/>
          <p:cNvSpPr>
            <a:spLocks noGrp="1"/>
          </p:cNvSpPr>
          <p:nvPr>
            <p:ph type="sldNum" idx="36"/>
          </p:nvPr>
        </p:nvSpPr>
        <p:spPr>
          <a:xfrm>
            <a:off x="4281480" y="10155240"/>
            <a:ext cx="3274560" cy="53424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en-US" sz="1200" b="0" strike="noStrike" spc="-1">
                <a:solidFill>
                  <a:srgbClr val="000000"/>
                </a:solidFill>
                <a:latin typeface="Times New Roman"/>
                <a:ea typeface="+mn-ea"/>
              </a:defRPr>
            </a:lvl1pPr>
          </a:lstStyle>
          <a:p>
            <a:pPr indent="0" algn="r" defTabSz="914400">
              <a:lnSpc>
                <a:spcPct val="100000"/>
              </a:lnSpc>
              <a:buNone/>
              <a:tabLst>
                <a:tab pos="0" algn="l"/>
              </a:tabLst>
            </a:pPr>
            <a:fld id="{A743E8A0-1D30-42C6-96C7-35953DB6DD7B}" type="slidenum">
              <a:rPr lang="en-US" sz="1200" b="0" strike="noStrike" spc="-1">
                <a:solidFill>
                  <a:srgbClr val="000000"/>
                </a:solidFill>
                <a:latin typeface="Times New Roman"/>
                <a:ea typeface="+mn-ea"/>
              </a:rPr>
              <a:t>1</a:t>
            </a:fld>
            <a:endParaRPr lang="en-GB" sz="1200" b="0" strike="noStrike" spc="-1">
              <a:solidFill>
                <a:srgbClr val="000000"/>
              </a:solidFill>
              <a:latin typeface="Times New Roman"/>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2" name="PlaceHolder 1"/>
          <p:cNvSpPr>
            <a:spLocks noGrp="1"/>
          </p:cNvSpPr>
          <p:nvPr>
            <p:ph type="title"/>
          </p:nvPr>
        </p:nvSpPr>
        <p:spPr>
          <a:xfrm>
            <a:off x="1036800" y="2577240"/>
            <a:ext cx="9277920" cy="1843920"/>
          </a:xfrm>
          <a:prstGeom prst="rect">
            <a:avLst/>
          </a:prstGeom>
          <a:noFill/>
          <a:ln w="0">
            <a:noFill/>
          </a:ln>
        </p:spPr>
        <p:txBody>
          <a:bodyPr lIns="0" tIns="0" rIns="0" bIns="0" anchor="ctr">
            <a:noAutofit/>
          </a:bodyPr>
          <a:lstStyle/>
          <a:p>
            <a:pPr indent="0" algn="ctr">
              <a:buNone/>
            </a:pPr>
            <a:endParaRPr lang="en-GB" sz="4400" b="0" strike="noStrike" spc="-1">
              <a:solidFill>
                <a:srgbClr val="000000"/>
              </a:solidFill>
              <a:latin typeface="Arial"/>
            </a:endParaRPr>
          </a:p>
        </p:txBody>
      </p:sp>
      <p:sp>
        <p:nvSpPr>
          <p:cNvPr id="23" name="PlaceHolder 2"/>
          <p:cNvSpPr>
            <a:spLocks noGrp="1"/>
          </p:cNvSpPr>
          <p:nvPr>
            <p:ph/>
          </p:nvPr>
        </p:nvSpPr>
        <p:spPr>
          <a:xfrm>
            <a:off x="1005120" y="2646360"/>
            <a:ext cx="18090720" cy="6556320"/>
          </a:xfrm>
          <a:prstGeom prst="rect">
            <a:avLst/>
          </a:prstGeom>
          <a:noFill/>
          <a:ln w="0">
            <a:noFill/>
          </a:ln>
        </p:spPr>
        <p:txBody>
          <a:bodyPr lIns="0" tIns="0" rIns="0" bIns="0" anchor="t">
            <a:normAutofit/>
          </a:bodyPr>
          <a:lstStyle/>
          <a:p>
            <a:pPr indent="0">
              <a:spcBef>
                <a:spcPts val="1417"/>
              </a:spcBef>
              <a:buNone/>
            </a:pPr>
            <a:endParaRPr lang="en-GB" sz="3200" b="0" strike="noStrike" spc="-1">
              <a:solidFill>
                <a:srgbClr val="000000"/>
              </a:solidFill>
              <a:latin typeface="Arial"/>
            </a:endParaRPr>
          </a:p>
        </p:txBody>
      </p:sp>
      <p:sp>
        <p:nvSpPr>
          <p:cNvPr id="4" name="PlaceHolder 3"/>
          <p:cNvSpPr>
            <a:spLocks noGrp="1"/>
          </p:cNvSpPr>
          <p:nvPr>
            <p:ph type="ftr" idx="4"/>
          </p:nvPr>
        </p:nvSpPr>
        <p:spPr/>
        <p:txBody>
          <a:bodyPr/>
          <a:lstStyle/>
          <a:p>
            <a:r>
              <a:t>Footer</a:t>
            </a:r>
          </a:p>
        </p:txBody>
      </p:sp>
      <p:sp>
        <p:nvSpPr>
          <p:cNvPr id="5" name="PlaceHolder 4"/>
          <p:cNvSpPr>
            <a:spLocks noGrp="1"/>
          </p:cNvSpPr>
          <p:nvPr>
            <p:ph type="sldNum" idx="5"/>
          </p:nvPr>
        </p:nvSpPr>
        <p:spPr/>
        <p:txBody>
          <a:bodyPr/>
          <a:lstStyle/>
          <a:p>
            <a:fld id="{DA62B933-071A-4100-904E-808C8EE39FC9}" type="slidenum">
              <a:t>‹#›</a:t>
            </a:fld>
            <a:endParaRPr/>
          </a:p>
        </p:txBody>
      </p:sp>
      <p:sp>
        <p:nvSpPr>
          <p:cNvPr id="6" name="PlaceHolder 5"/>
          <p:cNvSpPr>
            <a:spLocks noGrp="1"/>
          </p:cNvSpPr>
          <p:nvPr>
            <p:ph type="dt" idx="6"/>
          </p:nvPr>
        </p:nvSpPr>
        <p:spPr/>
        <p:txBody>
          <a:body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34" name="PlaceHolder 1"/>
          <p:cNvSpPr>
            <a:spLocks noGrp="1"/>
          </p:cNvSpPr>
          <p:nvPr>
            <p:ph type="title"/>
          </p:nvPr>
        </p:nvSpPr>
        <p:spPr>
          <a:xfrm>
            <a:off x="1036800" y="2577240"/>
            <a:ext cx="9277920" cy="1843920"/>
          </a:xfrm>
          <a:prstGeom prst="rect">
            <a:avLst/>
          </a:prstGeom>
          <a:noFill/>
          <a:ln w="0">
            <a:noFill/>
          </a:ln>
        </p:spPr>
        <p:txBody>
          <a:bodyPr lIns="0" tIns="0" rIns="0" bIns="0" anchor="ctr">
            <a:noAutofit/>
          </a:bodyPr>
          <a:lstStyle/>
          <a:p>
            <a:pPr indent="0" algn="ctr">
              <a:buNone/>
            </a:pPr>
            <a:endParaRPr lang="en-GB" sz="4400" b="0" strike="noStrike" spc="-1">
              <a:solidFill>
                <a:srgbClr val="000000"/>
              </a:solidFill>
              <a:latin typeface="Arial"/>
            </a:endParaRPr>
          </a:p>
        </p:txBody>
      </p:sp>
      <p:sp>
        <p:nvSpPr>
          <p:cNvPr id="35" name="PlaceHolder 2"/>
          <p:cNvSpPr>
            <a:spLocks noGrp="1"/>
          </p:cNvSpPr>
          <p:nvPr>
            <p:ph/>
          </p:nvPr>
        </p:nvSpPr>
        <p:spPr>
          <a:xfrm>
            <a:off x="1005120" y="2646360"/>
            <a:ext cx="18090720" cy="6556320"/>
          </a:xfrm>
          <a:prstGeom prst="rect">
            <a:avLst/>
          </a:prstGeom>
          <a:noFill/>
          <a:ln w="0">
            <a:noFill/>
          </a:ln>
        </p:spPr>
        <p:txBody>
          <a:bodyPr lIns="0" tIns="0" rIns="0" bIns="0" anchor="t">
            <a:normAutofit/>
          </a:bodyPr>
          <a:lstStyle/>
          <a:p>
            <a:pPr indent="0">
              <a:spcBef>
                <a:spcPts val="1417"/>
              </a:spcBef>
              <a:buNone/>
            </a:pPr>
            <a:endParaRPr lang="en-GB" sz="3200" b="0" strike="noStrike" spc="-1">
              <a:solidFill>
                <a:srgbClr val="000000"/>
              </a:solidFill>
              <a:latin typeface="Arial"/>
            </a:endParaRPr>
          </a:p>
        </p:txBody>
      </p:sp>
      <p:sp>
        <p:nvSpPr>
          <p:cNvPr id="4" name="PlaceHolder 3"/>
          <p:cNvSpPr>
            <a:spLocks noGrp="1"/>
          </p:cNvSpPr>
          <p:nvPr>
            <p:ph type="ftr" idx="7"/>
          </p:nvPr>
        </p:nvSpPr>
        <p:spPr/>
        <p:txBody>
          <a:bodyPr/>
          <a:lstStyle/>
          <a:p>
            <a:r>
              <a:t>Footer</a:t>
            </a:r>
          </a:p>
        </p:txBody>
      </p:sp>
      <p:sp>
        <p:nvSpPr>
          <p:cNvPr id="5" name="PlaceHolder 4"/>
          <p:cNvSpPr>
            <a:spLocks noGrp="1"/>
          </p:cNvSpPr>
          <p:nvPr>
            <p:ph type="sldNum" idx="8"/>
          </p:nvPr>
        </p:nvSpPr>
        <p:spPr/>
        <p:txBody>
          <a:bodyPr/>
          <a:lstStyle/>
          <a:p>
            <a:fld id="{C90ADF37-25C6-4AB3-AA20-352CB7522101}" type="slidenum">
              <a:t>‹#›</a:t>
            </a:fld>
            <a:endParaRPr/>
          </a:p>
        </p:txBody>
      </p:sp>
      <p:sp>
        <p:nvSpPr>
          <p:cNvPr id="6" name="PlaceHolder 5"/>
          <p:cNvSpPr>
            <a:spLocks noGrp="1"/>
          </p:cNvSpPr>
          <p:nvPr>
            <p:ph type="dt" idx="9"/>
          </p:nvPr>
        </p:nvSpPr>
        <p:spPr/>
        <p:txBody>
          <a:body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94" name="PlaceHolder 1"/>
          <p:cNvSpPr>
            <a:spLocks noGrp="1"/>
          </p:cNvSpPr>
          <p:nvPr>
            <p:ph type="title"/>
          </p:nvPr>
        </p:nvSpPr>
        <p:spPr>
          <a:xfrm>
            <a:off x="1036800" y="2577240"/>
            <a:ext cx="9277920" cy="1843920"/>
          </a:xfrm>
          <a:prstGeom prst="rect">
            <a:avLst/>
          </a:prstGeom>
          <a:noFill/>
          <a:ln w="0">
            <a:noFill/>
          </a:ln>
        </p:spPr>
        <p:txBody>
          <a:bodyPr lIns="0" tIns="0" rIns="0" bIns="0" anchor="ctr">
            <a:noAutofit/>
          </a:bodyPr>
          <a:lstStyle/>
          <a:p>
            <a:pPr indent="0" algn="ctr">
              <a:buNone/>
            </a:pPr>
            <a:endParaRPr lang="en-GB" sz="4400" b="0" strike="noStrike" spc="-1">
              <a:solidFill>
                <a:srgbClr val="000000"/>
              </a:solidFill>
              <a:latin typeface="Arial"/>
            </a:endParaRPr>
          </a:p>
        </p:txBody>
      </p:sp>
      <p:sp>
        <p:nvSpPr>
          <p:cNvPr id="95" name="PlaceHolder 2"/>
          <p:cNvSpPr>
            <a:spLocks noGrp="1"/>
          </p:cNvSpPr>
          <p:nvPr>
            <p:ph/>
          </p:nvPr>
        </p:nvSpPr>
        <p:spPr>
          <a:xfrm>
            <a:off x="1005120" y="2646360"/>
            <a:ext cx="18090720" cy="6556320"/>
          </a:xfrm>
          <a:prstGeom prst="rect">
            <a:avLst/>
          </a:prstGeom>
          <a:noFill/>
          <a:ln w="0">
            <a:noFill/>
          </a:ln>
        </p:spPr>
        <p:txBody>
          <a:bodyPr lIns="0" tIns="0" rIns="0" bIns="0" anchor="t">
            <a:normAutofit/>
          </a:bodyPr>
          <a:lstStyle/>
          <a:p>
            <a:pPr indent="0">
              <a:spcBef>
                <a:spcPts val="1417"/>
              </a:spcBef>
              <a:buNone/>
            </a:pPr>
            <a:endParaRPr lang="en-GB" sz="3200" b="0" strike="noStrike" spc="-1">
              <a:solidFill>
                <a:srgbClr val="000000"/>
              </a:solidFill>
              <a:latin typeface="Arial"/>
            </a:endParaRPr>
          </a:p>
        </p:txBody>
      </p:sp>
      <p:sp>
        <p:nvSpPr>
          <p:cNvPr id="4" name="PlaceHolder 3"/>
          <p:cNvSpPr>
            <a:spLocks noGrp="1"/>
          </p:cNvSpPr>
          <p:nvPr>
            <p:ph type="ftr" idx="16"/>
          </p:nvPr>
        </p:nvSpPr>
        <p:spPr/>
        <p:txBody>
          <a:bodyPr/>
          <a:lstStyle/>
          <a:p>
            <a:r>
              <a:t>Footer</a:t>
            </a:r>
          </a:p>
        </p:txBody>
      </p:sp>
      <p:sp>
        <p:nvSpPr>
          <p:cNvPr id="5" name="PlaceHolder 4"/>
          <p:cNvSpPr>
            <a:spLocks noGrp="1"/>
          </p:cNvSpPr>
          <p:nvPr>
            <p:ph type="sldNum" idx="17"/>
          </p:nvPr>
        </p:nvSpPr>
        <p:spPr/>
        <p:txBody>
          <a:bodyPr/>
          <a:lstStyle/>
          <a:p>
            <a:fld id="{87D9E513-BC26-4E03-A69C-55FE7356A80F}" type="slidenum">
              <a:t>‹#›</a:t>
            </a:fld>
            <a:endParaRPr/>
          </a:p>
        </p:txBody>
      </p:sp>
      <p:sp>
        <p:nvSpPr>
          <p:cNvPr id="6" name="PlaceHolder 5"/>
          <p:cNvSpPr>
            <a:spLocks noGrp="1"/>
          </p:cNvSpPr>
          <p:nvPr>
            <p:ph type="dt" idx="18"/>
          </p:nvPr>
        </p:nvSpPr>
        <p:spPr/>
        <p:txBody>
          <a:body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_">
    <p:spTree>
      <p:nvGrpSpPr>
        <p:cNvPr id="1" name=""/>
        <p:cNvGrpSpPr/>
        <p:nvPr/>
      </p:nvGrpSpPr>
      <p:grpSpPr>
        <a:xfrm>
          <a:off x="0" y="0"/>
          <a:ext cx="0" cy="0"/>
          <a:chOff x="0" y="0"/>
          <a:chExt cx="0" cy="0"/>
        </a:xfrm>
      </p:grpSpPr>
      <p:sp>
        <p:nvSpPr>
          <p:cNvPr id="118" name="PlaceHolder 1"/>
          <p:cNvSpPr>
            <a:spLocks noGrp="1"/>
          </p:cNvSpPr>
          <p:nvPr>
            <p:ph type="title"/>
          </p:nvPr>
        </p:nvSpPr>
        <p:spPr>
          <a:xfrm>
            <a:off x="1036800" y="2577240"/>
            <a:ext cx="9277920" cy="1843920"/>
          </a:xfrm>
          <a:prstGeom prst="rect">
            <a:avLst/>
          </a:prstGeom>
          <a:noFill/>
          <a:ln w="0">
            <a:noFill/>
          </a:ln>
        </p:spPr>
        <p:txBody>
          <a:bodyPr lIns="0" tIns="0" rIns="0" bIns="0" anchor="ctr">
            <a:noAutofit/>
          </a:bodyPr>
          <a:lstStyle/>
          <a:p>
            <a:pPr indent="0" algn="ctr">
              <a:buNone/>
            </a:pPr>
            <a:endParaRPr lang="en-GB" sz="4400" b="0" strike="noStrike" spc="-1">
              <a:solidFill>
                <a:srgbClr val="000000"/>
              </a:solidFill>
              <a:latin typeface="Arial"/>
            </a:endParaRPr>
          </a:p>
        </p:txBody>
      </p:sp>
      <p:sp>
        <p:nvSpPr>
          <p:cNvPr id="119" name="PlaceHolder 2"/>
          <p:cNvSpPr>
            <a:spLocks noGrp="1"/>
          </p:cNvSpPr>
          <p:nvPr>
            <p:ph/>
          </p:nvPr>
        </p:nvSpPr>
        <p:spPr>
          <a:xfrm>
            <a:off x="1005120" y="2646360"/>
            <a:ext cx="18090720" cy="6556320"/>
          </a:xfrm>
          <a:prstGeom prst="rect">
            <a:avLst/>
          </a:prstGeom>
          <a:noFill/>
          <a:ln w="0">
            <a:noFill/>
          </a:ln>
        </p:spPr>
        <p:txBody>
          <a:bodyPr lIns="0" tIns="0" rIns="0" bIns="0" anchor="t">
            <a:normAutofit/>
          </a:bodyPr>
          <a:lstStyle/>
          <a:p>
            <a:pPr indent="0">
              <a:spcBef>
                <a:spcPts val="1417"/>
              </a:spcBef>
              <a:buNone/>
            </a:pPr>
            <a:endParaRPr lang="en-GB" sz="3200" b="0" strike="noStrike" spc="-1">
              <a:solidFill>
                <a:srgbClr val="000000"/>
              </a:solidFill>
              <a:latin typeface="Arial"/>
            </a:endParaRPr>
          </a:p>
        </p:txBody>
      </p:sp>
      <p:sp>
        <p:nvSpPr>
          <p:cNvPr id="4" name="PlaceHolder 3"/>
          <p:cNvSpPr>
            <a:spLocks noGrp="1"/>
          </p:cNvSpPr>
          <p:nvPr>
            <p:ph type="ftr" idx="22"/>
          </p:nvPr>
        </p:nvSpPr>
        <p:spPr/>
        <p:txBody>
          <a:bodyPr/>
          <a:lstStyle/>
          <a:p>
            <a:r>
              <a:t>Footer</a:t>
            </a:r>
          </a:p>
        </p:txBody>
      </p:sp>
      <p:sp>
        <p:nvSpPr>
          <p:cNvPr id="5" name="PlaceHolder 4"/>
          <p:cNvSpPr>
            <a:spLocks noGrp="1"/>
          </p:cNvSpPr>
          <p:nvPr>
            <p:ph type="sldNum" idx="23"/>
          </p:nvPr>
        </p:nvSpPr>
        <p:spPr/>
        <p:txBody>
          <a:bodyPr/>
          <a:lstStyle/>
          <a:p>
            <a:fld id="{A4789C50-4D20-4614-9EBF-014D210709CC}" type="slidenum">
              <a:t>‹#›</a:t>
            </a:fld>
            <a:endParaRPr/>
          </a:p>
        </p:txBody>
      </p:sp>
      <p:sp>
        <p:nvSpPr>
          <p:cNvPr id="6" name="PlaceHolder 5"/>
          <p:cNvSpPr>
            <a:spLocks noGrp="1"/>
          </p:cNvSpPr>
          <p:nvPr>
            <p:ph type="dt" idx="24"/>
          </p:nvPr>
        </p:nvSpPr>
        <p:spPr/>
        <p:txBody>
          <a:body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__">
    <p:spTree>
      <p:nvGrpSpPr>
        <p:cNvPr id="1" name=""/>
        <p:cNvGrpSpPr/>
        <p:nvPr/>
      </p:nvGrpSpPr>
      <p:grpSpPr>
        <a:xfrm>
          <a:off x="0" y="0"/>
          <a:ext cx="0" cy="0"/>
          <a:chOff x="0" y="0"/>
          <a:chExt cx="0" cy="0"/>
        </a:xfrm>
      </p:grpSpPr>
      <p:sp>
        <p:nvSpPr>
          <p:cNvPr id="130" name="PlaceHolder 1"/>
          <p:cNvSpPr>
            <a:spLocks noGrp="1"/>
          </p:cNvSpPr>
          <p:nvPr>
            <p:ph type="title"/>
          </p:nvPr>
        </p:nvSpPr>
        <p:spPr>
          <a:xfrm>
            <a:off x="1036800" y="2577240"/>
            <a:ext cx="9277920" cy="1843920"/>
          </a:xfrm>
          <a:prstGeom prst="rect">
            <a:avLst/>
          </a:prstGeom>
          <a:noFill/>
          <a:ln w="0">
            <a:noFill/>
          </a:ln>
        </p:spPr>
        <p:txBody>
          <a:bodyPr lIns="0" tIns="0" rIns="0" bIns="0" anchor="ctr">
            <a:noAutofit/>
          </a:bodyPr>
          <a:lstStyle/>
          <a:p>
            <a:pPr indent="0" algn="ctr">
              <a:buNone/>
            </a:pPr>
            <a:endParaRPr lang="en-GB" sz="4400" b="0" strike="noStrike" spc="-1">
              <a:solidFill>
                <a:srgbClr val="000000"/>
              </a:solidFill>
              <a:latin typeface="Arial"/>
            </a:endParaRPr>
          </a:p>
        </p:txBody>
      </p:sp>
      <p:sp>
        <p:nvSpPr>
          <p:cNvPr id="131" name="PlaceHolder 2"/>
          <p:cNvSpPr>
            <a:spLocks noGrp="1"/>
          </p:cNvSpPr>
          <p:nvPr>
            <p:ph/>
          </p:nvPr>
        </p:nvSpPr>
        <p:spPr>
          <a:xfrm>
            <a:off x="1005120" y="2646360"/>
            <a:ext cx="18090720" cy="6556320"/>
          </a:xfrm>
          <a:prstGeom prst="rect">
            <a:avLst/>
          </a:prstGeom>
          <a:noFill/>
          <a:ln w="0">
            <a:noFill/>
          </a:ln>
        </p:spPr>
        <p:txBody>
          <a:bodyPr lIns="0" tIns="0" rIns="0" bIns="0" anchor="t">
            <a:normAutofit/>
          </a:bodyPr>
          <a:lstStyle/>
          <a:p>
            <a:pPr indent="0">
              <a:spcBef>
                <a:spcPts val="1417"/>
              </a:spcBef>
              <a:buNone/>
            </a:pPr>
            <a:endParaRPr lang="en-GB" sz="3200" b="0" strike="noStrike" spc="-1">
              <a:solidFill>
                <a:srgbClr val="000000"/>
              </a:solidFill>
              <a:latin typeface="Arial"/>
            </a:endParaRPr>
          </a:p>
        </p:txBody>
      </p:sp>
      <p:sp>
        <p:nvSpPr>
          <p:cNvPr id="4" name="PlaceHolder 3"/>
          <p:cNvSpPr>
            <a:spLocks noGrp="1"/>
          </p:cNvSpPr>
          <p:nvPr>
            <p:ph type="ftr" idx="25"/>
          </p:nvPr>
        </p:nvSpPr>
        <p:spPr/>
        <p:txBody>
          <a:bodyPr/>
          <a:lstStyle/>
          <a:p>
            <a:r>
              <a:t>Footer</a:t>
            </a:r>
          </a:p>
        </p:txBody>
      </p:sp>
      <p:sp>
        <p:nvSpPr>
          <p:cNvPr id="5" name="PlaceHolder 4"/>
          <p:cNvSpPr>
            <a:spLocks noGrp="1"/>
          </p:cNvSpPr>
          <p:nvPr>
            <p:ph type="sldNum" idx="26"/>
          </p:nvPr>
        </p:nvSpPr>
        <p:spPr/>
        <p:txBody>
          <a:bodyPr/>
          <a:lstStyle/>
          <a:p>
            <a:fld id="{2D5D3A93-9353-4A3F-B463-1A0B4B618181}" type="slidenum">
              <a:t>‹#›</a:t>
            </a:fld>
            <a:endParaRPr/>
          </a:p>
        </p:txBody>
      </p:sp>
      <p:sp>
        <p:nvSpPr>
          <p:cNvPr id="6" name="PlaceHolder 5"/>
          <p:cNvSpPr>
            <a:spLocks noGrp="1"/>
          </p:cNvSpPr>
          <p:nvPr>
            <p:ph type="dt" idx="27"/>
          </p:nvPr>
        </p:nvSpPr>
        <p:spPr/>
        <p:txBody>
          <a:body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18" Type="http://schemas.openxmlformats.org/officeDocument/2006/relationships/image" Target="../media/image16.png"/><Relationship Id="rId3" Type="http://schemas.openxmlformats.org/officeDocument/2006/relationships/image" Target="../media/image1.png"/><Relationship Id="rId21" Type="http://schemas.openxmlformats.org/officeDocument/2006/relationships/image" Target="../media/image19.png"/><Relationship Id="rId7" Type="http://schemas.openxmlformats.org/officeDocument/2006/relationships/image" Target="../media/image5.png"/><Relationship Id="rId12" Type="http://schemas.openxmlformats.org/officeDocument/2006/relationships/image" Target="../media/image10.png"/><Relationship Id="rId17" Type="http://schemas.openxmlformats.org/officeDocument/2006/relationships/image" Target="../media/image15.png"/><Relationship Id="rId2" Type="http://schemas.openxmlformats.org/officeDocument/2006/relationships/theme" Target="../theme/theme3.xml"/><Relationship Id="rId16" Type="http://schemas.openxmlformats.org/officeDocument/2006/relationships/image" Target="../media/image14.png"/><Relationship Id="rId20" Type="http://schemas.openxmlformats.org/officeDocument/2006/relationships/image" Target="../media/image18.png"/><Relationship Id="rId1" Type="http://schemas.openxmlformats.org/officeDocument/2006/relationships/slideLayout" Target="../slideLayouts/slideLayout3.xml"/><Relationship Id="rId6" Type="http://schemas.openxmlformats.org/officeDocument/2006/relationships/image" Target="../media/image4.png"/><Relationship Id="rId11" Type="http://schemas.openxmlformats.org/officeDocument/2006/relationships/image" Target="../media/image9.png"/><Relationship Id="rId24" Type="http://schemas.openxmlformats.org/officeDocument/2006/relationships/image" Target="../media/image22.png"/><Relationship Id="rId5" Type="http://schemas.openxmlformats.org/officeDocument/2006/relationships/image" Target="../media/image3.png"/><Relationship Id="rId15" Type="http://schemas.openxmlformats.org/officeDocument/2006/relationships/image" Target="../media/image13.png"/><Relationship Id="rId23" Type="http://schemas.openxmlformats.org/officeDocument/2006/relationships/image" Target="../media/image21.png"/><Relationship Id="rId10" Type="http://schemas.openxmlformats.org/officeDocument/2006/relationships/image" Target="../media/image8.png"/><Relationship Id="rId19" Type="http://schemas.openxmlformats.org/officeDocument/2006/relationships/image" Target="../media/image17.png"/><Relationship Id="rId4" Type="http://schemas.openxmlformats.org/officeDocument/2006/relationships/image" Target="../media/image2.png"/><Relationship Id="rId9" Type="http://schemas.openxmlformats.org/officeDocument/2006/relationships/image" Target="../media/image7.png"/><Relationship Id="rId14" Type="http://schemas.openxmlformats.org/officeDocument/2006/relationships/image" Target="../media/image12.png"/><Relationship Id="rId22" Type="http://schemas.openxmlformats.org/officeDocument/2006/relationships/image" Target="../media/image20.png"/></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4.xml"/><Relationship Id="rId1" Type="http://schemas.openxmlformats.org/officeDocument/2006/relationships/slideLayout" Target="../slideLayouts/slideLayout4.xml"/><Relationship Id="rId5" Type="http://schemas.openxmlformats.org/officeDocument/2006/relationships/image" Target="../media/image3.png"/><Relationship Id="rId4" Type="http://schemas.openxmlformats.org/officeDocument/2006/relationships/image" Target="../media/image2.png"/></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5.xml"/><Relationship Id="rId1" Type="http://schemas.openxmlformats.org/officeDocument/2006/relationships/slideLayout" Target="../slideLayouts/slideLayout5.xml"/><Relationship Id="rId5" Type="http://schemas.openxmlformats.org/officeDocument/2006/relationships/image" Target="../media/image3.png"/><Relationship Id="rId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12" name="bg object 16"/>
          <p:cNvSpPr/>
          <p:nvPr/>
        </p:nvSpPr>
        <p:spPr>
          <a:xfrm>
            <a:off x="523440" y="10261440"/>
            <a:ext cx="19054800" cy="360"/>
          </a:xfrm>
          <a:custGeom>
            <a:avLst/>
            <a:gdLst>
              <a:gd name="textAreaLeft" fmla="*/ 0 w 19054800"/>
              <a:gd name="textAreaRight" fmla="*/ 19057680 w 19054800"/>
              <a:gd name="textAreaTop" fmla="*/ 0 h 360"/>
              <a:gd name="textAreaBottom" fmla="*/ 92160 h 360"/>
            </a:gdLst>
            <a:ahLst/>
            <a:cxnLst/>
            <a:rect l="textAreaLeft" t="textAreaTop" r="textAreaRight" b="textAreaBottom"/>
            <a:pathLst>
              <a:path w="19057620">
                <a:moveTo>
                  <a:pt x="0" y="0"/>
                </a:moveTo>
                <a:lnTo>
                  <a:pt x="19057011" y="0"/>
                </a:lnTo>
              </a:path>
            </a:pathLst>
          </a:custGeom>
          <a:noFill/>
          <a:ln w="5235">
            <a:solidFill>
              <a:srgbClr val="000000"/>
            </a:solidFill>
            <a:round/>
          </a:ln>
        </p:spPr>
        <p:style>
          <a:lnRef idx="0">
            <a:scrgbClr r="0" g="0" b="0"/>
          </a:lnRef>
          <a:fillRef idx="0">
            <a:scrgbClr r="0" g="0" b="0"/>
          </a:fillRef>
          <a:effectRef idx="0">
            <a:scrgbClr r="0" g="0" b="0"/>
          </a:effectRef>
          <a:fontRef idx="minor"/>
        </p:style>
        <p:txBody>
          <a:bodyPr lIns="0" tIns="0" rIns="0" bIns="0" anchor="t">
            <a:noAutofit/>
          </a:bodyPr>
          <a:lstStyle/>
          <a:p>
            <a:pPr defTabSz="914400">
              <a:lnSpc>
                <a:spcPct val="100000"/>
              </a:lnSpc>
            </a:pPr>
            <a:endParaRPr lang="en-GB" sz="1800" b="0" strike="noStrike" spc="-1">
              <a:solidFill>
                <a:srgbClr val="000000"/>
              </a:solidFill>
              <a:latin typeface="Arial"/>
            </a:endParaRPr>
          </a:p>
        </p:txBody>
      </p:sp>
      <p:sp>
        <p:nvSpPr>
          <p:cNvPr id="13" name="bg object 17"/>
          <p:cNvSpPr/>
          <p:nvPr/>
        </p:nvSpPr>
        <p:spPr>
          <a:xfrm>
            <a:off x="2052360" y="10383120"/>
            <a:ext cx="360" cy="196560"/>
          </a:xfrm>
          <a:custGeom>
            <a:avLst/>
            <a:gdLst>
              <a:gd name="textAreaLeft" fmla="*/ 0 w 360"/>
              <a:gd name="textAreaRight" fmla="*/ 92160 w 360"/>
              <a:gd name="textAreaTop" fmla="*/ 0 h 196560"/>
              <a:gd name="textAreaBottom" fmla="*/ 199440 h 196560"/>
            </a:gdLst>
            <a:ahLst/>
            <a:cxnLst/>
            <a:rect l="textAreaLeft" t="textAreaTop" r="textAreaRight" b="textAreaBottom"/>
            <a:pathLst>
              <a:path h="199390">
                <a:moveTo>
                  <a:pt x="0" y="198946"/>
                </a:moveTo>
                <a:lnTo>
                  <a:pt x="0" y="0"/>
                </a:lnTo>
              </a:path>
            </a:pathLst>
          </a:custGeom>
          <a:noFill/>
          <a:ln w="20941">
            <a:solidFill>
              <a:srgbClr val="F43882"/>
            </a:solidFill>
            <a:round/>
          </a:ln>
        </p:spPr>
        <p:style>
          <a:lnRef idx="0">
            <a:scrgbClr r="0" g="0" b="0"/>
          </a:lnRef>
          <a:fillRef idx="0">
            <a:scrgbClr r="0" g="0" b="0"/>
          </a:fillRef>
          <a:effectRef idx="0">
            <a:scrgbClr r="0" g="0" b="0"/>
          </a:effectRef>
          <a:fontRef idx="minor"/>
        </p:style>
        <p:txBody>
          <a:bodyPr lIns="0" tIns="0" rIns="0" bIns="0" anchor="t">
            <a:noAutofit/>
          </a:bodyPr>
          <a:lstStyle/>
          <a:p>
            <a:pPr defTabSz="914400">
              <a:lnSpc>
                <a:spcPct val="100000"/>
              </a:lnSpc>
            </a:pPr>
            <a:endParaRPr lang="en-GB" sz="1800" b="0" strike="noStrike" spc="-1">
              <a:solidFill>
                <a:srgbClr val="000000"/>
              </a:solidFill>
              <a:latin typeface="Arial"/>
            </a:endParaRPr>
          </a:p>
        </p:txBody>
      </p:sp>
      <p:pic>
        <p:nvPicPr>
          <p:cNvPr id="14" name="bg object 18"/>
          <p:cNvPicPr/>
          <p:nvPr/>
        </p:nvPicPr>
        <p:blipFill>
          <a:blip r:embed="rId3"/>
          <a:stretch/>
        </p:blipFill>
        <p:spPr>
          <a:xfrm>
            <a:off x="0" y="0"/>
            <a:ext cx="20101320" cy="1107000"/>
          </a:xfrm>
          <a:prstGeom prst="rect">
            <a:avLst/>
          </a:prstGeom>
          <a:ln w="0">
            <a:noFill/>
          </a:ln>
        </p:spPr>
      </p:pic>
      <p:pic>
        <p:nvPicPr>
          <p:cNvPr id="15" name="bg object 19"/>
          <p:cNvPicPr/>
          <p:nvPr/>
        </p:nvPicPr>
        <p:blipFill>
          <a:blip r:embed="rId4"/>
          <a:stretch/>
        </p:blipFill>
        <p:spPr>
          <a:xfrm>
            <a:off x="785160" y="247320"/>
            <a:ext cx="1086840" cy="612000"/>
          </a:xfrm>
          <a:prstGeom prst="rect">
            <a:avLst/>
          </a:prstGeom>
          <a:ln w="0">
            <a:noFill/>
          </a:ln>
        </p:spPr>
      </p:pic>
      <p:pic>
        <p:nvPicPr>
          <p:cNvPr id="16" name="bg object 20"/>
          <p:cNvPicPr/>
          <p:nvPr/>
        </p:nvPicPr>
        <p:blipFill>
          <a:blip r:embed="rId5"/>
          <a:stretch/>
        </p:blipFill>
        <p:spPr>
          <a:xfrm>
            <a:off x="1958760" y="315000"/>
            <a:ext cx="969120" cy="506880"/>
          </a:xfrm>
          <a:prstGeom prst="rect">
            <a:avLst/>
          </a:prstGeom>
          <a:ln w="0">
            <a:noFill/>
          </a:ln>
        </p:spPr>
      </p:pic>
      <p:sp>
        <p:nvSpPr>
          <p:cNvPr id="17" name="PlaceHolder 1"/>
          <p:cNvSpPr>
            <a:spLocks noGrp="1"/>
          </p:cNvSpPr>
          <p:nvPr>
            <p:ph type="title"/>
          </p:nvPr>
        </p:nvSpPr>
        <p:spPr>
          <a:xfrm>
            <a:off x="1036800" y="2577240"/>
            <a:ext cx="9277920" cy="1843920"/>
          </a:xfrm>
          <a:prstGeom prst="rect">
            <a:avLst/>
          </a:prstGeom>
          <a:noFill/>
          <a:ln w="0">
            <a:noFill/>
          </a:ln>
        </p:spPr>
        <p:txBody>
          <a:bodyPr lIns="0" tIns="0" rIns="0" bIns="0" anchor="ctr">
            <a:noAutofit/>
          </a:bodyPr>
          <a:lstStyle/>
          <a:p>
            <a:pPr indent="0">
              <a:buNone/>
            </a:pPr>
            <a:r>
              <a:rPr lang="en-GB" sz="1800" b="0" strike="noStrike" spc="-1">
                <a:solidFill>
                  <a:srgbClr val="000000"/>
                </a:solidFill>
                <a:latin typeface="Arial"/>
              </a:rPr>
              <a:t>Click to edit the title text format</a:t>
            </a:r>
          </a:p>
        </p:txBody>
      </p:sp>
      <p:sp>
        <p:nvSpPr>
          <p:cNvPr id="18" name="PlaceHolder 2"/>
          <p:cNvSpPr>
            <a:spLocks noGrp="1"/>
          </p:cNvSpPr>
          <p:nvPr>
            <p:ph type="body"/>
          </p:nvPr>
        </p:nvSpPr>
        <p:spPr>
          <a:xfrm>
            <a:off x="1005120" y="2646360"/>
            <a:ext cx="18090720" cy="6556320"/>
          </a:xfrm>
          <a:prstGeom prst="rect">
            <a:avLst/>
          </a:prstGeom>
          <a:noFill/>
          <a:ln w="0">
            <a:noFill/>
          </a:ln>
        </p:spPr>
        <p:txBody>
          <a:bodyPr lIns="0" tIns="0" rIns="0" bIns="0" anchor="t">
            <a:normAutofit/>
          </a:bodyPr>
          <a:lstStyle/>
          <a:p>
            <a:pPr marL="432000" indent="-324000">
              <a:spcBef>
                <a:spcPts val="1417"/>
              </a:spcBef>
              <a:buClr>
                <a:srgbClr val="000000"/>
              </a:buClr>
              <a:buSzPct val="45000"/>
              <a:buFont typeface="Wingdings" charset="2"/>
              <a:buChar char=""/>
            </a:pPr>
            <a:r>
              <a:rPr lang="en-GB" sz="1800" b="0" strike="noStrike" spc="-1">
                <a:solidFill>
                  <a:srgbClr val="000000"/>
                </a:solidFill>
                <a:latin typeface="Arial"/>
              </a:rPr>
              <a:t>Click to edit the outline text format</a:t>
            </a:r>
          </a:p>
          <a:p>
            <a:pPr marL="864000" lvl="1" indent="-324000">
              <a:spcBef>
                <a:spcPts val="1134"/>
              </a:spcBef>
              <a:buClr>
                <a:srgbClr val="000000"/>
              </a:buClr>
              <a:buSzPct val="75000"/>
              <a:buFont typeface="Symbol" charset="2"/>
              <a:buChar char=""/>
            </a:pPr>
            <a:r>
              <a:rPr lang="en-GB" sz="1800" b="0" strike="noStrike" spc="-1">
                <a:solidFill>
                  <a:srgbClr val="000000"/>
                </a:solidFill>
                <a:latin typeface="Arial"/>
              </a:rPr>
              <a:t>Second Outline Level</a:t>
            </a:r>
          </a:p>
          <a:p>
            <a:pPr marL="1296000" lvl="2" indent="-288000">
              <a:spcBef>
                <a:spcPts val="850"/>
              </a:spcBef>
              <a:buClr>
                <a:srgbClr val="000000"/>
              </a:buClr>
              <a:buSzPct val="45000"/>
              <a:buFont typeface="Wingdings" charset="2"/>
              <a:buChar char=""/>
            </a:pPr>
            <a:r>
              <a:rPr lang="en-GB" sz="1800" b="0" strike="noStrike" spc="-1">
                <a:solidFill>
                  <a:srgbClr val="000000"/>
                </a:solidFill>
                <a:latin typeface="Arial"/>
              </a:rPr>
              <a:t>Third Outline Level</a:t>
            </a:r>
          </a:p>
          <a:p>
            <a:pPr marL="1728000" lvl="3" indent="-216000">
              <a:spcBef>
                <a:spcPts val="567"/>
              </a:spcBef>
              <a:buClr>
                <a:srgbClr val="000000"/>
              </a:buClr>
              <a:buSzPct val="75000"/>
              <a:buFont typeface="Symbol" charset="2"/>
              <a:buChar char=""/>
            </a:pPr>
            <a:r>
              <a:rPr lang="en-GB" sz="1800" b="0" strike="noStrike" spc="-1">
                <a:solidFill>
                  <a:srgbClr val="000000"/>
                </a:solidFill>
                <a:latin typeface="Arial"/>
              </a:rPr>
              <a:t>Fourth Outline Level</a:t>
            </a:r>
          </a:p>
          <a:p>
            <a:pPr marL="2160000" lvl="4" indent="-216000">
              <a:spcBef>
                <a:spcPts val="283"/>
              </a:spcBef>
              <a:buClr>
                <a:srgbClr val="000000"/>
              </a:buClr>
              <a:buSzPct val="45000"/>
              <a:buFont typeface="Wingdings" charset="2"/>
              <a:buChar char=""/>
            </a:pPr>
            <a:r>
              <a:rPr lang="en-GB" sz="1800" b="0" strike="noStrike" spc="-1">
                <a:solidFill>
                  <a:srgbClr val="000000"/>
                </a:solidFill>
                <a:latin typeface="Arial"/>
              </a:rPr>
              <a:t>Fifth Outline Level</a:t>
            </a:r>
          </a:p>
          <a:p>
            <a:pPr marL="2592000" lvl="5" indent="-216000">
              <a:spcBef>
                <a:spcPts val="283"/>
              </a:spcBef>
              <a:buClr>
                <a:srgbClr val="000000"/>
              </a:buClr>
              <a:buSzPct val="45000"/>
              <a:buFont typeface="Wingdings" charset="2"/>
              <a:buChar char=""/>
            </a:pPr>
            <a:r>
              <a:rPr lang="en-GB" sz="1800" b="0" strike="noStrike" spc="-1">
                <a:solidFill>
                  <a:srgbClr val="000000"/>
                </a:solidFill>
                <a:latin typeface="Arial"/>
              </a:rPr>
              <a:t>Sixth Outline Level</a:t>
            </a:r>
          </a:p>
          <a:p>
            <a:pPr marL="3024000" lvl="6" indent="-216000">
              <a:spcBef>
                <a:spcPts val="283"/>
              </a:spcBef>
              <a:buClr>
                <a:srgbClr val="000000"/>
              </a:buClr>
              <a:buSzPct val="45000"/>
              <a:buFont typeface="Wingdings" charset="2"/>
              <a:buChar char=""/>
            </a:pPr>
            <a:r>
              <a:rPr lang="en-GB" sz="1800" b="0" strike="noStrike" spc="-1">
                <a:solidFill>
                  <a:srgbClr val="000000"/>
                </a:solidFill>
                <a:latin typeface="Arial"/>
              </a:rPr>
              <a:t>Seventh Outline Level</a:t>
            </a:r>
          </a:p>
        </p:txBody>
      </p:sp>
      <p:sp>
        <p:nvSpPr>
          <p:cNvPr id="19" name="PlaceHolder 3"/>
          <p:cNvSpPr>
            <a:spLocks noGrp="1"/>
          </p:cNvSpPr>
          <p:nvPr>
            <p:ph type="ftr" idx="4"/>
          </p:nvPr>
        </p:nvSpPr>
        <p:spPr>
          <a:xfrm>
            <a:off x="6835320" y="10517760"/>
            <a:ext cx="6430320" cy="562680"/>
          </a:xfrm>
          <a:prstGeom prst="rect">
            <a:avLst/>
          </a:prstGeom>
          <a:noFill/>
          <a:ln w="0">
            <a:noFill/>
          </a:ln>
        </p:spPr>
        <p:txBody>
          <a:bodyPr lIns="0" tIns="0" rIns="0" bIns="0" anchor="t">
            <a:noAutofit/>
          </a:bodyPr>
          <a:lstStyle>
            <a:lvl1pPr indent="0" algn="ctr" defTabSz="914400">
              <a:lnSpc>
                <a:spcPct val="100000"/>
              </a:lnSpc>
              <a:buNone/>
              <a:tabLst>
                <a:tab pos="0" algn="l"/>
              </a:tabLst>
              <a:defRPr lang="en-GB" sz="1400" b="0" strike="noStrike" spc="-1">
                <a:solidFill>
                  <a:srgbClr val="000000"/>
                </a:solidFill>
                <a:latin typeface="Times New Roman"/>
              </a:defRPr>
            </a:lvl1pPr>
          </a:lstStyle>
          <a:p>
            <a:pPr indent="0" algn="ctr" defTabSz="914400">
              <a:lnSpc>
                <a:spcPct val="100000"/>
              </a:lnSpc>
              <a:buNone/>
              <a:tabLst>
                <a:tab pos="0" algn="l"/>
              </a:tabLst>
            </a:pPr>
            <a:r>
              <a:rPr lang="en-GB" sz="1400" b="0" strike="noStrike" spc="-1">
                <a:solidFill>
                  <a:srgbClr val="000000"/>
                </a:solidFill>
                <a:latin typeface="Times New Roman"/>
              </a:rPr>
              <a:t>&lt;footer&gt;</a:t>
            </a:r>
          </a:p>
        </p:txBody>
      </p:sp>
      <p:sp>
        <p:nvSpPr>
          <p:cNvPr id="20" name="PlaceHolder 4"/>
          <p:cNvSpPr>
            <a:spLocks noGrp="1"/>
          </p:cNvSpPr>
          <p:nvPr>
            <p:ph type="sldNum" idx="5"/>
          </p:nvPr>
        </p:nvSpPr>
        <p:spPr>
          <a:xfrm>
            <a:off x="19459080" y="10390320"/>
            <a:ext cx="169920" cy="186840"/>
          </a:xfrm>
          <a:prstGeom prst="rect">
            <a:avLst/>
          </a:prstGeom>
          <a:noFill/>
          <a:ln w="0">
            <a:noFill/>
          </a:ln>
        </p:spPr>
        <p:txBody>
          <a:bodyPr lIns="0" tIns="0" rIns="0" bIns="0" anchor="t">
            <a:noAutofit/>
          </a:bodyPr>
          <a:lstStyle>
            <a:lvl1pPr marL="38160" indent="0" defTabSz="914400">
              <a:lnSpc>
                <a:spcPct val="100000"/>
              </a:lnSpc>
              <a:spcBef>
                <a:spcPts val="26"/>
              </a:spcBef>
              <a:buNone/>
              <a:tabLst>
                <a:tab pos="0" algn="l"/>
              </a:tabLst>
              <a:defRPr lang="en-GB" sz="1150" b="1" strike="noStrike" spc="-1">
                <a:solidFill>
                  <a:srgbClr val="315083"/>
                </a:solidFill>
                <a:latin typeface="Ubuntu"/>
              </a:defRPr>
            </a:lvl1pPr>
          </a:lstStyle>
          <a:p>
            <a:pPr marL="38160" indent="0" defTabSz="914400">
              <a:lnSpc>
                <a:spcPct val="100000"/>
              </a:lnSpc>
              <a:spcBef>
                <a:spcPts val="26"/>
              </a:spcBef>
              <a:buNone/>
              <a:tabLst>
                <a:tab pos="0" algn="l"/>
              </a:tabLst>
            </a:pPr>
            <a:fld id="{1B8BA61B-E915-4A08-B660-28DDC5722897}" type="slidenum">
              <a:rPr lang="en-GB" sz="1150" b="1" strike="noStrike" spc="-1">
                <a:solidFill>
                  <a:srgbClr val="315083"/>
                </a:solidFill>
                <a:latin typeface="Ubuntu"/>
              </a:rPr>
              <a:t>‹#›</a:t>
            </a:fld>
            <a:endParaRPr lang="en-GB" sz="1150" b="0" strike="noStrike" spc="-1">
              <a:solidFill>
                <a:srgbClr val="000000"/>
              </a:solidFill>
              <a:latin typeface="Times New Roman"/>
            </a:endParaRPr>
          </a:p>
        </p:txBody>
      </p:sp>
      <p:sp>
        <p:nvSpPr>
          <p:cNvPr id="21" name="PlaceHolder 5"/>
          <p:cNvSpPr>
            <a:spLocks noGrp="1"/>
          </p:cNvSpPr>
          <p:nvPr>
            <p:ph type="dt" idx="6"/>
          </p:nvPr>
        </p:nvSpPr>
        <p:spPr>
          <a:xfrm>
            <a:off x="1005120" y="10517760"/>
            <a:ext cx="4620960" cy="562680"/>
          </a:xfrm>
          <a:prstGeom prst="rect">
            <a:avLst/>
          </a:prstGeom>
          <a:noFill/>
          <a:ln w="0">
            <a:noFill/>
          </a:ln>
        </p:spPr>
        <p:txBody>
          <a:bodyPr lIns="0" tIns="0" rIns="0" bIns="0" anchor="t">
            <a:noAutofit/>
          </a:bodyPr>
          <a:lstStyle>
            <a:lvl1pPr indent="0">
              <a:buNone/>
              <a:defRPr lang="en-GB" sz="1400" b="0" strike="noStrike" spc="-1">
                <a:solidFill>
                  <a:srgbClr val="000000"/>
                </a:solidFill>
                <a:latin typeface="Times New Roman"/>
              </a:defRPr>
            </a:lvl1pPr>
          </a:lstStyle>
          <a:p>
            <a:pPr indent="0">
              <a:buNone/>
            </a:pPr>
            <a:r>
              <a:rPr lang="en-GB" sz="1400" b="0" strike="noStrike" spc="-1">
                <a:solidFill>
                  <a:srgbClr val="000000"/>
                </a:solidFill>
                <a:latin typeface="Times New Roman"/>
              </a:rPr>
              <a:t>&lt;date/time&gt;</a:t>
            </a:r>
          </a:p>
        </p:txBody>
      </p:sp>
    </p:spTree>
  </p:cSld>
  <p:clrMap bg1="lt1" tx1="dk1" bg2="lt2" tx2="dk2" accent1="accent1" accent2="accent2" accent3="accent3" accent4="accent4" accent5="accent5" accent6="accent6" hlink="hlink" folHlink="folHlink"/>
  <p:sldLayoutIdLst>
    <p:sldLayoutId id="214748365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24" name="bg object 16"/>
          <p:cNvSpPr/>
          <p:nvPr/>
        </p:nvSpPr>
        <p:spPr>
          <a:xfrm>
            <a:off x="523440" y="10261440"/>
            <a:ext cx="19054800" cy="360"/>
          </a:xfrm>
          <a:custGeom>
            <a:avLst/>
            <a:gdLst>
              <a:gd name="textAreaLeft" fmla="*/ 0 w 19054800"/>
              <a:gd name="textAreaRight" fmla="*/ 19057680 w 19054800"/>
              <a:gd name="textAreaTop" fmla="*/ 0 h 360"/>
              <a:gd name="textAreaBottom" fmla="*/ 92160 h 360"/>
            </a:gdLst>
            <a:ahLst/>
            <a:cxnLst/>
            <a:rect l="textAreaLeft" t="textAreaTop" r="textAreaRight" b="textAreaBottom"/>
            <a:pathLst>
              <a:path w="19057620">
                <a:moveTo>
                  <a:pt x="0" y="0"/>
                </a:moveTo>
                <a:lnTo>
                  <a:pt x="19057011" y="0"/>
                </a:lnTo>
              </a:path>
            </a:pathLst>
          </a:custGeom>
          <a:noFill/>
          <a:ln w="5235">
            <a:solidFill>
              <a:srgbClr val="000000"/>
            </a:solidFill>
            <a:round/>
          </a:ln>
        </p:spPr>
        <p:style>
          <a:lnRef idx="0">
            <a:scrgbClr r="0" g="0" b="0"/>
          </a:lnRef>
          <a:fillRef idx="0">
            <a:scrgbClr r="0" g="0" b="0"/>
          </a:fillRef>
          <a:effectRef idx="0">
            <a:scrgbClr r="0" g="0" b="0"/>
          </a:effectRef>
          <a:fontRef idx="minor"/>
        </p:style>
        <p:txBody>
          <a:bodyPr lIns="0" tIns="0" rIns="0" bIns="0" anchor="t">
            <a:noAutofit/>
          </a:bodyPr>
          <a:lstStyle/>
          <a:p>
            <a:pPr defTabSz="914400">
              <a:lnSpc>
                <a:spcPct val="100000"/>
              </a:lnSpc>
            </a:pPr>
            <a:endParaRPr lang="en-GB" sz="1800" b="0" strike="noStrike" spc="-1">
              <a:solidFill>
                <a:srgbClr val="000000"/>
              </a:solidFill>
              <a:latin typeface="Arial"/>
            </a:endParaRPr>
          </a:p>
        </p:txBody>
      </p:sp>
      <p:sp>
        <p:nvSpPr>
          <p:cNvPr id="25" name="bg object 17"/>
          <p:cNvSpPr/>
          <p:nvPr/>
        </p:nvSpPr>
        <p:spPr>
          <a:xfrm>
            <a:off x="2052360" y="10383120"/>
            <a:ext cx="360" cy="196560"/>
          </a:xfrm>
          <a:custGeom>
            <a:avLst/>
            <a:gdLst>
              <a:gd name="textAreaLeft" fmla="*/ 0 w 360"/>
              <a:gd name="textAreaRight" fmla="*/ 92160 w 360"/>
              <a:gd name="textAreaTop" fmla="*/ 0 h 196560"/>
              <a:gd name="textAreaBottom" fmla="*/ 199440 h 196560"/>
            </a:gdLst>
            <a:ahLst/>
            <a:cxnLst/>
            <a:rect l="textAreaLeft" t="textAreaTop" r="textAreaRight" b="textAreaBottom"/>
            <a:pathLst>
              <a:path h="199390">
                <a:moveTo>
                  <a:pt x="0" y="198946"/>
                </a:moveTo>
                <a:lnTo>
                  <a:pt x="0" y="0"/>
                </a:lnTo>
              </a:path>
            </a:pathLst>
          </a:custGeom>
          <a:noFill/>
          <a:ln w="20941">
            <a:solidFill>
              <a:srgbClr val="F43882"/>
            </a:solidFill>
            <a:round/>
          </a:ln>
        </p:spPr>
        <p:style>
          <a:lnRef idx="0">
            <a:scrgbClr r="0" g="0" b="0"/>
          </a:lnRef>
          <a:fillRef idx="0">
            <a:scrgbClr r="0" g="0" b="0"/>
          </a:fillRef>
          <a:effectRef idx="0">
            <a:scrgbClr r="0" g="0" b="0"/>
          </a:effectRef>
          <a:fontRef idx="minor"/>
        </p:style>
        <p:txBody>
          <a:bodyPr lIns="0" tIns="0" rIns="0" bIns="0" anchor="t">
            <a:noAutofit/>
          </a:bodyPr>
          <a:lstStyle/>
          <a:p>
            <a:pPr defTabSz="914400">
              <a:lnSpc>
                <a:spcPct val="100000"/>
              </a:lnSpc>
            </a:pPr>
            <a:endParaRPr lang="en-GB" sz="1800" b="0" strike="noStrike" spc="-1">
              <a:solidFill>
                <a:srgbClr val="000000"/>
              </a:solidFill>
              <a:latin typeface="Arial"/>
            </a:endParaRPr>
          </a:p>
        </p:txBody>
      </p:sp>
      <p:pic>
        <p:nvPicPr>
          <p:cNvPr id="26" name="bg object 18"/>
          <p:cNvPicPr/>
          <p:nvPr/>
        </p:nvPicPr>
        <p:blipFill>
          <a:blip r:embed="rId3"/>
          <a:stretch/>
        </p:blipFill>
        <p:spPr>
          <a:xfrm>
            <a:off x="0" y="0"/>
            <a:ext cx="20101320" cy="1107000"/>
          </a:xfrm>
          <a:prstGeom prst="rect">
            <a:avLst/>
          </a:prstGeom>
          <a:ln w="0">
            <a:noFill/>
          </a:ln>
        </p:spPr>
      </p:pic>
      <p:pic>
        <p:nvPicPr>
          <p:cNvPr id="27" name="bg object 19"/>
          <p:cNvPicPr/>
          <p:nvPr/>
        </p:nvPicPr>
        <p:blipFill>
          <a:blip r:embed="rId4"/>
          <a:stretch/>
        </p:blipFill>
        <p:spPr>
          <a:xfrm>
            <a:off x="785160" y="247320"/>
            <a:ext cx="1086840" cy="612000"/>
          </a:xfrm>
          <a:prstGeom prst="rect">
            <a:avLst/>
          </a:prstGeom>
          <a:ln w="0">
            <a:noFill/>
          </a:ln>
        </p:spPr>
      </p:pic>
      <p:pic>
        <p:nvPicPr>
          <p:cNvPr id="28" name="bg object 20"/>
          <p:cNvPicPr/>
          <p:nvPr/>
        </p:nvPicPr>
        <p:blipFill>
          <a:blip r:embed="rId5"/>
          <a:stretch/>
        </p:blipFill>
        <p:spPr>
          <a:xfrm>
            <a:off x="1958760" y="315000"/>
            <a:ext cx="969120" cy="506880"/>
          </a:xfrm>
          <a:prstGeom prst="rect">
            <a:avLst/>
          </a:prstGeom>
          <a:ln w="0">
            <a:noFill/>
          </a:ln>
        </p:spPr>
      </p:pic>
      <p:sp>
        <p:nvSpPr>
          <p:cNvPr id="29" name="PlaceHolder 1"/>
          <p:cNvSpPr>
            <a:spLocks noGrp="1"/>
          </p:cNvSpPr>
          <p:nvPr>
            <p:ph type="title"/>
          </p:nvPr>
        </p:nvSpPr>
        <p:spPr>
          <a:xfrm>
            <a:off x="1036800" y="2577240"/>
            <a:ext cx="9277920" cy="1843920"/>
          </a:xfrm>
          <a:prstGeom prst="rect">
            <a:avLst/>
          </a:prstGeom>
          <a:noFill/>
          <a:ln w="0">
            <a:noFill/>
          </a:ln>
        </p:spPr>
        <p:txBody>
          <a:bodyPr lIns="0" tIns="0" rIns="0" bIns="0" anchor="ctr">
            <a:noAutofit/>
          </a:bodyPr>
          <a:lstStyle/>
          <a:p>
            <a:pPr indent="0">
              <a:buNone/>
            </a:pPr>
            <a:r>
              <a:rPr lang="en-GB" sz="1800" b="0" strike="noStrike" spc="-1">
                <a:solidFill>
                  <a:srgbClr val="000000"/>
                </a:solidFill>
                <a:latin typeface="Arial"/>
              </a:rPr>
              <a:t>Click to edit the title text format</a:t>
            </a:r>
          </a:p>
        </p:txBody>
      </p:sp>
      <p:sp>
        <p:nvSpPr>
          <p:cNvPr id="30" name="PlaceHolder 2"/>
          <p:cNvSpPr>
            <a:spLocks noGrp="1"/>
          </p:cNvSpPr>
          <p:nvPr>
            <p:ph type="body"/>
          </p:nvPr>
        </p:nvSpPr>
        <p:spPr>
          <a:xfrm>
            <a:off x="1005120" y="2646360"/>
            <a:ext cx="18090720" cy="6556320"/>
          </a:xfrm>
          <a:prstGeom prst="rect">
            <a:avLst/>
          </a:prstGeom>
          <a:noFill/>
          <a:ln w="0">
            <a:noFill/>
          </a:ln>
        </p:spPr>
        <p:txBody>
          <a:bodyPr lIns="0" tIns="0" rIns="0" bIns="0" anchor="t">
            <a:normAutofit/>
          </a:bodyPr>
          <a:lstStyle/>
          <a:p>
            <a:pPr marL="432000" indent="-324000">
              <a:spcBef>
                <a:spcPts val="1417"/>
              </a:spcBef>
              <a:buClr>
                <a:srgbClr val="000000"/>
              </a:buClr>
              <a:buSzPct val="45000"/>
              <a:buFont typeface="Wingdings" charset="2"/>
              <a:buChar char=""/>
            </a:pPr>
            <a:r>
              <a:rPr lang="en-GB" sz="1800" b="0" strike="noStrike" spc="-1">
                <a:solidFill>
                  <a:srgbClr val="000000"/>
                </a:solidFill>
                <a:latin typeface="Arial"/>
              </a:rPr>
              <a:t>Click to edit the outline text format</a:t>
            </a:r>
          </a:p>
          <a:p>
            <a:pPr marL="864000" lvl="1" indent="-324000">
              <a:spcBef>
                <a:spcPts val="1134"/>
              </a:spcBef>
              <a:buClr>
                <a:srgbClr val="000000"/>
              </a:buClr>
              <a:buSzPct val="75000"/>
              <a:buFont typeface="Symbol" charset="2"/>
              <a:buChar char=""/>
            </a:pPr>
            <a:r>
              <a:rPr lang="en-GB" sz="1800" b="0" strike="noStrike" spc="-1">
                <a:solidFill>
                  <a:srgbClr val="000000"/>
                </a:solidFill>
                <a:latin typeface="Arial"/>
              </a:rPr>
              <a:t>Second Outline Level</a:t>
            </a:r>
          </a:p>
          <a:p>
            <a:pPr marL="1296000" lvl="2" indent="-288000">
              <a:spcBef>
                <a:spcPts val="850"/>
              </a:spcBef>
              <a:buClr>
                <a:srgbClr val="000000"/>
              </a:buClr>
              <a:buSzPct val="45000"/>
              <a:buFont typeface="Wingdings" charset="2"/>
              <a:buChar char=""/>
            </a:pPr>
            <a:r>
              <a:rPr lang="en-GB" sz="1800" b="0" strike="noStrike" spc="-1">
                <a:solidFill>
                  <a:srgbClr val="000000"/>
                </a:solidFill>
                <a:latin typeface="Arial"/>
              </a:rPr>
              <a:t>Third Outline Level</a:t>
            </a:r>
          </a:p>
          <a:p>
            <a:pPr marL="1728000" lvl="3" indent="-216000">
              <a:spcBef>
                <a:spcPts val="567"/>
              </a:spcBef>
              <a:buClr>
                <a:srgbClr val="000000"/>
              </a:buClr>
              <a:buSzPct val="75000"/>
              <a:buFont typeface="Symbol" charset="2"/>
              <a:buChar char=""/>
            </a:pPr>
            <a:r>
              <a:rPr lang="en-GB" sz="1800" b="0" strike="noStrike" spc="-1">
                <a:solidFill>
                  <a:srgbClr val="000000"/>
                </a:solidFill>
                <a:latin typeface="Arial"/>
              </a:rPr>
              <a:t>Fourth Outline Level</a:t>
            </a:r>
          </a:p>
          <a:p>
            <a:pPr marL="2160000" lvl="4" indent="-216000">
              <a:spcBef>
                <a:spcPts val="283"/>
              </a:spcBef>
              <a:buClr>
                <a:srgbClr val="000000"/>
              </a:buClr>
              <a:buSzPct val="45000"/>
              <a:buFont typeface="Wingdings" charset="2"/>
              <a:buChar char=""/>
            </a:pPr>
            <a:r>
              <a:rPr lang="en-GB" sz="1800" b="0" strike="noStrike" spc="-1">
                <a:solidFill>
                  <a:srgbClr val="000000"/>
                </a:solidFill>
                <a:latin typeface="Arial"/>
              </a:rPr>
              <a:t>Fifth Outline Level</a:t>
            </a:r>
          </a:p>
          <a:p>
            <a:pPr marL="2592000" lvl="5" indent="-216000">
              <a:spcBef>
                <a:spcPts val="283"/>
              </a:spcBef>
              <a:buClr>
                <a:srgbClr val="000000"/>
              </a:buClr>
              <a:buSzPct val="45000"/>
              <a:buFont typeface="Wingdings" charset="2"/>
              <a:buChar char=""/>
            </a:pPr>
            <a:r>
              <a:rPr lang="en-GB" sz="1800" b="0" strike="noStrike" spc="-1">
                <a:solidFill>
                  <a:srgbClr val="000000"/>
                </a:solidFill>
                <a:latin typeface="Arial"/>
              </a:rPr>
              <a:t>Sixth Outline Level</a:t>
            </a:r>
          </a:p>
          <a:p>
            <a:pPr marL="3024000" lvl="6" indent="-216000">
              <a:spcBef>
                <a:spcPts val="283"/>
              </a:spcBef>
              <a:buClr>
                <a:srgbClr val="000000"/>
              </a:buClr>
              <a:buSzPct val="45000"/>
              <a:buFont typeface="Wingdings" charset="2"/>
              <a:buChar char=""/>
            </a:pPr>
            <a:r>
              <a:rPr lang="en-GB" sz="1800" b="0" strike="noStrike" spc="-1">
                <a:solidFill>
                  <a:srgbClr val="000000"/>
                </a:solidFill>
                <a:latin typeface="Arial"/>
              </a:rPr>
              <a:t>Seventh Outline Level</a:t>
            </a:r>
          </a:p>
        </p:txBody>
      </p:sp>
      <p:sp>
        <p:nvSpPr>
          <p:cNvPr id="31" name="PlaceHolder 3"/>
          <p:cNvSpPr>
            <a:spLocks noGrp="1"/>
          </p:cNvSpPr>
          <p:nvPr>
            <p:ph type="ftr" idx="7"/>
          </p:nvPr>
        </p:nvSpPr>
        <p:spPr>
          <a:xfrm>
            <a:off x="6835320" y="10517760"/>
            <a:ext cx="6430320" cy="562680"/>
          </a:xfrm>
          <a:prstGeom prst="rect">
            <a:avLst/>
          </a:prstGeom>
          <a:noFill/>
          <a:ln w="0">
            <a:noFill/>
          </a:ln>
        </p:spPr>
        <p:txBody>
          <a:bodyPr lIns="0" tIns="0" rIns="0" bIns="0" anchor="t">
            <a:noAutofit/>
          </a:bodyPr>
          <a:lstStyle>
            <a:lvl1pPr indent="0" algn="ctr" defTabSz="914400">
              <a:lnSpc>
                <a:spcPct val="100000"/>
              </a:lnSpc>
              <a:buNone/>
              <a:tabLst>
                <a:tab pos="0" algn="l"/>
              </a:tabLst>
              <a:defRPr lang="en-GB" sz="1400" b="0" strike="noStrike" spc="-1">
                <a:solidFill>
                  <a:srgbClr val="000000"/>
                </a:solidFill>
                <a:latin typeface="Times New Roman"/>
              </a:defRPr>
            </a:lvl1pPr>
          </a:lstStyle>
          <a:p>
            <a:pPr indent="0" algn="ctr" defTabSz="914400">
              <a:lnSpc>
                <a:spcPct val="100000"/>
              </a:lnSpc>
              <a:buNone/>
              <a:tabLst>
                <a:tab pos="0" algn="l"/>
              </a:tabLst>
            </a:pPr>
            <a:r>
              <a:rPr lang="en-GB" sz="1400" b="0" strike="noStrike" spc="-1">
                <a:solidFill>
                  <a:srgbClr val="000000"/>
                </a:solidFill>
                <a:latin typeface="Times New Roman"/>
              </a:rPr>
              <a:t>&lt;footer&gt;</a:t>
            </a:r>
          </a:p>
        </p:txBody>
      </p:sp>
      <p:sp>
        <p:nvSpPr>
          <p:cNvPr id="32" name="PlaceHolder 4"/>
          <p:cNvSpPr>
            <a:spLocks noGrp="1"/>
          </p:cNvSpPr>
          <p:nvPr>
            <p:ph type="sldNum" idx="8"/>
          </p:nvPr>
        </p:nvSpPr>
        <p:spPr>
          <a:xfrm>
            <a:off x="19459080" y="10390320"/>
            <a:ext cx="169920" cy="186840"/>
          </a:xfrm>
          <a:prstGeom prst="rect">
            <a:avLst/>
          </a:prstGeom>
          <a:noFill/>
          <a:ln w="0">
            <a:noFill/>
          </a:ln>
        </p:spPr>
        <p:txBody>
          <a:bodyPr lIns="0" tIns="0" rIns="0" bIns="0" anchor="t">
            <a:noAutofit/>
          </a:bodyPr>
          <a:lstStyle>
            <a:lvl1pPr marL="38160" indent="0" defTabSz="914400">
              <a:lnSpc>
                <a:spcPct val="100000"/>
              </a:lnSpc>
              <a:spcBef>
                <a:spcPts val="26"/>
              </a:spcBef>
              <a:buNone/>
              <a:tabLst>
                <a:tab pos="0" algn="l"/>
              </a:tabLst>
              <a:defRPr lang="en-GB" sz="1150" b="1" strike="noStrike" spc="-1">
                <a:solidFill>
                  <a:srgbClr val="315083"/>
                </a:solidFill>
                <a:latin typeface="Ubuntu"/>
              </a:defRPr>
            </a:lvl1pPr>
          </a:lstStyle>
          <a:p>
            <a:pPr marL="38160" indent="0" defTabSz="914400">
              <a:lnSpc>
                <a:spcPct val="100000"/>
              </a:lnSpc>
              <a:spcBef>
                <a:spcPts val="26"/>
              </a:spcBef>
              <a:buNone/>
              <a:tabLst>
                <a:tab pos="0" algn="l"/>
              </a:tabLst>
            </a:pPr>
            <a:fld id="{E1C4729E-308F-414A-BC1D-45B0826A594B}" type="slidenum">
              <a:rPr lang="en-GB" sz="1150" b="1" strike="noStrike" spc="-1">
                <a:solidFill>
                  <a:srgbClr val="315083"/>
                </a:solidFill>
                <a:latin typeface="Ubuntu"/>
              </a:rPr>
              <a:t>‹#›</a:t>
            </a:fld>
            <a:endParaRPr lang="en-GB" sz="1150" b="0" strike="noStrike" spc="-1">
              <a:solidFill>
                <a:srgbClr val="000000"/>
              </a:solidFill>
              <a:latin typeface="Times New Roman"/>
            </a:endParaRPr>
          </a:p>
        </p:txBody>
      </p:sp>
      <p:sp>
        <p:nvSpPr>
          <p:cNvPr id="33" name="PlaceHolder 5"/>
          <p:cNvSpPr>
            <a:spLocks noGrp="1"/>
          </p:cNvSpPr>
          <p:nvPr>
            <p:ph type="dt" idx="9"/>
          </p:nvPr>
        </p:nvSpPr>
        <p:spPr>
          <a:xfrm>
            <a:off x="1005120" y="10517760"/>
            <a:ext cx="4620960" cy="562680"/>
          </a:xfrm>
          <a:prstGeom prst="rect">
            <a:avLst/>
          </a:prstGeom>
          <a:noFill/>
          <a:ln w="0">
            <a:noFill/>
          </a:ln>
        </p:spPr>
        <p:txBody>
          <a:bodyPr lIns="0" tIns="0" rIns="0" bIns="0" anchor="t">
            <a:noAutofit/>
          </a:bodyPr>
          <a:lstStyle>
            <a:lvl1pPr indent="0">
              <a:buNone/>
              <a:defRPr lang="en-GB" sz="1400" b="0" strike="noStrike" spc="-1">
                <a:solidFill>
                  <a:srgbClr val="000000"/>
                </a:solidFill>
                <a:latin typeface="Times New Roman"/>
              </a:defRPr>
            </a:lvl1pPr>
          </a:lstStyle>
          <a:p>
            <a:pPr indent="0">
              <a:buNone/>
            </a:pPr>
            <a:r>
              <a:rPr lang="en-GB" sz="1400" b="0" strike="noStrike" spc="-1">
                <a:solidFill>
                  <a:srgbClr val="000000"/>
                </a:solidFill>
                <a:latin typeface="Times New Roman"/>
              </a:rPr>
              <a:t>&lt;date/time&gt;</a:t>
            </a:r>
          </a:p>
        </p:txBody>
      </p:sp>
    </p:spTree>
  </p:cSld>
  <p:clrMap bg1="lt1" tx1="dk1" bg2="lt2" tx2="dk2" accent1="accent1" accent2="accent2" accent3="accent3" accent4="accent4" accent5="accent5" accent6="accent6" hlink="hlink" folHlink="folHlink"/>
  <p:sldLayoutIdLst>
    <p:sldLayoutId id="214748365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56" name="bg object 16" hidden="1"/>
          <p:cNvSpPr/>
          <p:nvPr/>
        </p:nvSpPr>
        <p:spPr>
          <a:xfrm>
            <a:off x="523440" y="10261440"/>
            <a:ext cx="19054800" cy="360"/>
          </a:xfrm>
          <a:custGeom>
            <a:avLst/>
            <a:gdLst>
              <a:gd name="textAreaLeft" fmla="*/ 0 w 19054800"/>
              <a:gd name="textAreaRight" fmla="*/ 19057680 w 19054800"/>
              <a:gd name="textAreaTop" fmla="*/ 0 h 360"/>
              <a:gd name="textAreaBottom" fmla="*/ 92160 h 360"/>
            </a:gdLst>
            <a:ahLst/>
            <a:cxnLst/>
            <a:rect l="textAreaLeft" t="textAreaTop" r="textAreaRight" b="textAreaBottom"/>
            <a:pathLst>
              <a:path w="19057620">
                <a:moveTo>
                  <a:pt x="0" y="0"/>
                </a:moveTo>
                <a:lnTo>
                  <a:pt x="19057011" y="0"/>
                </a:lnTo>
              </a:path>
            </a:pathLst>
          </a:custGeom>
          <a:noFill/>
          <a:ln w="5235">
            <a:solidFill>
              <a:srgbClr val="000000"/>
            </a:solidFill>
            <a:round/>
          </a:ln>
        </p:spPr>
        <p:style>
          <a:lnRef idx="0">
            <a:scrgbClr r="0" g="0" b="0"/>
          </a:lnRef>
          <a:fillRef idx="0">
            <a:scrgbClr r="0" g="0" b="0"/>
          </a:fillRef>
          <a:effectRef idx="0">
            <a:scrgbClr r="0" g="0" b="0"/>
          </a:effectRef>
          <a:fontRef idx="minor"/>
        </p:style>
        <p:txBody>
          <a:bodyPr lIns="0" tIns="0" rIns="0" bIns="0" anchor="t">
            <a:noAutofit/>
          </a:bodyPr>
          <a:lstStyle/>
          <a:p>
            <a:pPr defTabSz="914400">
              <a:lnSpc>
                <a:spcPct val="100000"/>
              </a:lnSpc>
            </a:pPr>
            <a:endParaRPr lang="en-GB" sz="1800" b="0" strike="noStrike" spc="-1">
              <a:solidFill>
                <a:srgbClr val="000000"/>
              </a:solidFill>
              <a:latin typeface="Arial"/>
            </a:endParaRPr>
          </a:p>
        </p:txBody>
      </p:sp>
      <p:sp>
        <p:nvSpPr>
          <p:cNvPr id="57" name="bg object 17" hidden="1"/>
          <p:cNvSpPr/>
          <p:nvPr/>
        </p:nvSpPr>
        <p:spPr>
          <a:xfrm>
            <a:off x="2052360" y="10383120"/>
            <a:ext cx="360" cy="196560"/>
          </a:xfrm>
          <a:custGeom>
            <a:avLst/>
            <a:gdLst>
              <a:gd name="textAreaLeft" fmla="*/ 0 w 360"/>
              <a:gd name="textAreaRight" fmla="*/ 92160 w 360"/>
              <a:gd name="textAreaTop" fmla="*/ 0 h 196560"/>
              <a:gd name="textAreaBottom" fmla="*/ 199440 h 196560"/>
            </a:gdLst>
            <a:ahLst/>
            <a:cxnLst/>
            <a:rect l="textAreaLeft" t="textAreaTop" r="textAreaRight" b="textAreaBottom"/>
            <a:pathLst>
              <a:path h="199390">
                <a:moveTo>
                  <a:pt x="0" y="198946"/>
                </a:moveTo>
                <a:lnTo>
                  <a:pt x="0" y="0"/>
                </a:lnTo>
              </a:path>
            </a:pathLst>
          </a:custGeom>
          <a:noFill/>
          <a:ln w="20941">
            <a:solidFill>
              <a:srgbClr val="F43882"/>
            </a:solidFill>
            <a:round/>
          </a:ln>
        </p:spPr>
        <p:style>
          <a:lnRef idx="0">
            <a:scrgbClr r="0" g="0" b="0"/>
          </a:lnRef>
          <a:fillRef idx="0">
            <a:scrgbClr r="0" g="0" b="0"/>
          </a:fillRef>
          <a:effectRef idx="0">
            <a:scrgbClr r="0" g="0" b="0"/>
          </a:effectRef>
          <a:fontRef idx="minor"/>
        </p:style>
        <p:txBody>
          <a:bodyPr lIns="0" tIns="0" rIns="0" bIns="0" anchor="t">
            <a:noAutofit/>
          </a:bodyPr>
          <a:lstStyle/>
          <a:p>
            <a:pPr defTabSz="914400">
              <a:lnSpc>
                <a:spcPct val="100000"/>
              </a:lnSpc>
            </a:pPr>
            <a:endParaRPr lang="en-GB" sz="1800" b="0" strike="noStrike" spc="-1">
              <a:solidFill>
                <a:srgbClr val="000000"/>
              </a:solidFill>
              <a:latin typeface="Arial"/>
            </a:endParaRPr>
          </a:p>
        </p:txBody>
      </p:sp>
      <p:pic>
        <p:nvPicPr>
          <p:cNvPr id="58" name="bg object 18"/>
          <p:cNvPicPr/>
          <p:nvPr/>
        </p:nvPicPr>
        <p:blipFill>
          <a:blip r:embed="rId3"/>
          <a:stretch/>
        </p:blipFill>
        <p:spPr>
          <a:xfrm>
            <a:off x="0" y="0"/>
            <a:ext cx="20101320" cy="1107000"/>
          </a:xfrm>
          <a:prstGeom prst="rect">
            <a:avLst/>
          </a:prstGeom>
          <a:ln w="0">
            <a:noFill/>
          </a:ln>
        </p:spPr>
      </p:pic>
      <p:pic>
        <p:nvPicPr>
          <p:cNvPr id="59" name="bg object 19"/>
          <p:cNvPicPr/>
          <p:nvPr/>
        </p:nvPicPr>
        <p:blipFill>
          <a:blip r:embed="rId4"/>
          <a:stretch/>
        </p:blipFill>
        <p:spPr>
          <a:xfrm>
            <a:off x="785160" y="247320"/>
            <a:ext cx="1086840" cy="612000"/>
          </a:xfrm>
          <a:prstGeom prst="rect">
            <a:avLst/>
          </a:prstGeom>
          <a:ln w="0">
            <a:noFill/>
          </a:ln>
        </p:spPr>
      </p:pic>
      <p:pic>
        <p:nvPicPr>
          <p:cNvPr id="60" name="bg object 20"/>
          <p:cNvPicPr/>
          <p:nvPr/>
        </p:nvPicPr>
        <p:blipFill>
          <a:blip r:embed="rId5"/>
          <a:stretch/>
        </p:blipFill>
        <p:spPr>
          <a:xfrm>
            <a:off x="1958760" y="315000"/>
            <a:ext cx="969120" cy="506880"/>
          </a:xfrm>
          <a:prstGeom prst="rect">
            <a:avLst/>
          </a:prstGeom>
          <a:ln w="0">
            <a:noFill/>
          </a:ln>
        </p:spPr>
      </p:pic>
      <p:pic>
        <p:nvPicPr>
          <p:cNvPr id="61" name="bg object 16"/>
          <p:cNvPicPr/>
          <p:nvPr/>
        </p:nvPicPr>
        <p:blipFill>
          <a:blip r:embed="rId6"/>
          <a:stretch/>
        </p:blipFill>
        <p:spPr>
          <a:xfrm>
            <a:off x="0" y="0"/>
            <a:ext cx="20101320" cy="11305800"/>
          </a:xfrm>
          <a:prstGeom prst="rect">
            <a:avLst/>
          </a:prstGeom>
          <a:ln w="0">
            <a:noFill/>
          </a:ln>
        </p:spPr>
      </p:pic>
      <p:sp>
        <p:nvSpPr>
          <p:cNvPr id="62" name="bg object 17"/>
          <p:cNvSpPr/>
          <p:nvPr/>
        </p:nvSpPr>
        <p:spPr>
          <a:xfrm>
            <a:off x="1245600" y="1164600"/>
            <a:ext cx="830160" cy="830160"/>
          </a:xfrm>
          <a:custGeom>
            <a:avLst/>
            <a:gdLst>
              <a:gd name="textAreaLeft" fmla="*/ 0 w 830160"/>
              <a:gd name="textAreaRight" fmla="*/ 833040 w 830160"/>
              <a:gd name="textAreaTop" fmla="*/ 0 h 830160"/>
              <a:gd name="textAreaBottom" fmla="*/ 833040 h 830160"/>
            </a:gdLst>
            <a:ahLst/>
            <a:cxnLst/>
            <a:rect l="textAreaLeft" t="textAreaTop" r="textAreaRight" b="textAreaBottom"/>
            <a:pathLst>
              <a:path w="833119" h="833119">
                <a:moveTo>
                  <a:pt x="302158" y="832662"/>
                </a:moveTo>
                <a:lnTo>
                  <a:pt x="298348" y="818870"/>
                </a:lnTo>
                <a:lnTo>
                  <a:pt x="295554" y="804684"/>
                </a:lnTo>
                <a:lnTo>
                  <a:pt x="293852" y="790143"/>
                </a:lnTo>
                <a:lnTo>
                  <a:pt x="293268" y="775284"/>
                </a:lnTo>
                <a:lnTo>
                  <a:pt x="293268" y="767295"/>
                </a:lnTo>
                <a:lnTo>
                  <a:pt x="293725" y="759434"/>
                </a:lnTo>
                <a:lnTo>
                  <a:pt x="294690" y="751674"/>
                </a:lnTo>
                <a:lnTo>
                  <a:pt x="246976" y="730224"/>
                </a:lnTo>
                <a:lnTo>
                  <a:pt x="203263" y="702246"/>
                </a:lnTo>
                <a:lnTo>
                  <a:pt x="164198" y="668388"/>
                </a:lnTo>
                <a:lnTo>
                  <a:pt x="130403" y="629259"/>
                </a:lnTo>
                <a:lnTo>
                  <a:pt x="102476" y="585508"/>
                </a:lnTo>
                <a:lnTo>
                  <a:pt x="81064" y="537756"/>
                </a:lnTo>
                <a:lnTo>
                  <a:pt x="73647" y="538632"/>
                </a:lnTo>
                <a:lnTo>
                  <a:pt x="66065" y="538848"/>
                </a:lnTo>
                <a:lnTo>
                  <a:pt x="58432" y="538848"/>
                </a:lnTo>
                <a:lnTo>
                  <a:pt x="43281" y="538264"/>
                </a:lnTo>
                <a:lnTo>
                  <a:pt x="28460" y="536536"/>
                </a:lnTo>
                <a:lnTo>
                  <a:pt x="14008" y="533666"/>
                </a:lnTo>
                <a:lnTo>
                  <a:pt x="0" y="529717"/>
                </a:lnTo>
                <a:lnTo>
                  <a:pt x="16027" y="577469"/>
                </a:lnTo>
                <a:lnTo>
                  <a:pt x="37299" y="622566"/>
                </a:lnTo>
                <a:lnTo>
                  <a:pt x="63436" y="664629"/>
                </a:lnTo>
                <a:lnTo>
                  <a:pt x="94094" y="703275"/>
                </a:lnTo>
                <a:lnTo>
                  <a:pt x="128879" y="738162"/>
                </a:lnTo>
                <a:lnTo>
                  <a:pt x="167449" y="768908"/>
                </a:lnTo>
                <a:lnTo>
                  <a:pt x="209423" y="795159"/>
                </a:lnTo>
                <a:lnTo>
                  <a:pt x="254457" y="816533"/>
                </a:lnTo>
                <a:lnTo>
                  <a:pt x="302158" y="832662"/>
                </a:lnTo>
                <a:close/>
              </a:path>
              <a:path w="833119" h="833119">
                <a:moveTo>
                  <a:pt x="303149" y="0"/>
                </a:moveTo>
                <a:lnTo>
                  <a:pt x="255384" y="16027"/>
                </a:lnTo>
                <a:lnTo>
                  <a:pt x="210286" y="37299"/>
                </a:lnTo>
                <a:lnTo>
                  <a:pt x="168236" y="63436"/>
                </a:lnTo>
                <a:lnTo>
                  <a:pt x="129578" y="94081"/>
                </a:lnTo>
                <a:lnTo>
                  <a:pt x="94691" y="128866"/>
                </a:lnTo>
                <a:lnTo>
                  <a:pt x="63944" y="167436"/>
                </a:lnTo>
                <a:lnTo>
                  <a:pt x="37706" y="209423"/>
                </a:lnTo>
                <a:lnTo>
                  <a:pt x="16332" y="254444"/>
                </a:lnTo>
                <a:lnTo>
                  <a:pt x="190" y="302145"/>
                </a:lnTo>
                <a:lnTo>
                  <a:pt x="13982" y="298335"/>
                </a:lnTo>
                <a:lnTo>
                  <a:pt x="28168" y="295541"/>
                </a:lnTo>
                <a:lnTo>
                  <a:pt x="42710" y="293827"/>
                </a:lnTo>
                <a:lnTo>
                  <a:pt x="57569" y="293255"/>
                </a:lnTo>
                <a:lnTo>
                  <a:pt x="65582" y="293255"/>
                </a:lnTo>
                <a:lnTo>
                  <a:pt x="73431" y="293712"/>
                </a:lnTo>
                <a:lnTo>
                  <a:pt x="81191" y="294678"/>
                </a:lnTo>
                <a:lnTo>
                  <a:pt x="102654" y="246951"/>
                </a:lnTo>
                <a:lnTo>
                  <a:pt x="130619" y="203250"/>
                </a:lnTo>
                <a:lnTo>
                  <a:pt x="164477" y="164198"/>
                </a:lnTo>
                <a:lnTo>
                  <a:pt x="203606" y="130390"/>
                </a:lnTo>
                <a:lnTo>
                  <a:pt x="247345" y="102476"/>
                </a:lnTo>
                <a:lnTo>
                  <a:pt x="295109" y="81064"/>
                </a:lnTo>
                <a:lnTo>
                  <a:pt x="294208" y="73647"/>
                </a:lnTo>
                <a:lnTo>
                  <a:pt x="293979" y="66078"/>
                </a:lnTo>
                <a:lnTo>
                  <a:pt x="293979" y="58407"/>
                </a:lnTo>
                <a:lnTo>
                  <a:pt x="294576" y="43268"/>
                </a:lnTo>
                <a:lnTo>
                  <a:pt x="296316" y="28448"/>
                </a:lnTo>
                <a:lnTo>
                  <a:pt x="299186" y="14008"/>
                </a:lnTo>
                <a:lnTo>
                  <a:pt x="303149" y="0"/>
                </a:lnTo>
                <a:close/>
              </a:path>
              <a:path w="833119" h="833119">
                <a:moveTo>
                  <a:pt x="832675" y="530682"/>
                </a:moveTo>
                <a:lnTo>
                  <a:pt x="818896" y="534504"/>
                </a:lnTo>
                <a:lnTo>
                  <a:pt x="804710" y="537298"/>
                </a:lnTo>
                <a:lnTo>
                  <a:pt x="790155" y="539000"/>
                </a:lnTo>
                <a:lnTo>
                  <a:pt x="775296" y="539572"/>
                </a:lnTo>
                <a:lnTo>
                  <a:pt x="767295" y="539572"/>
                </a:lnTo>
                <a:lnTo>
                  <a:pt x="759421" y="539140"/>
                </a:lnTo>
                <a:lnTo>
                  <a:pt x="751687" y="538149"/>
                </a:lnTo>
                <a:lnTo>
                  <a:pt x="730211" y="585876"/>
                </a:lnTo>
                <a:lnTo>
                  <a:pt x="702246" y="629589"/>
                </a:lnTo>
                <a:lnTo>
                  <a:pt x="668388" y="668655"/>
                </a:lnTo>
                <a:lnTo>
                  <a:pt x="629272" y="702462"/>
                </a:lnTo>
                <a:lnTo>
                  <a:pt x="585520" y="730377"/>
                </a:lnTo>
                <a:lnTo>
                  <a:pt x="537781" y="751789"/>
                </a:lnTo>
                <a:lnTo>
                  <a:pt x="538657" y="759206"/>
                </a:lnTo>
                <a:lnTo>
                  <a:pt x="536536" y="804405"/>
                </a:lnTo>
                <a:lnTo>
                  <a:pt x="529742" y="832853"/>
                </a:lnTo>
                <a:lnTo>
                  <a:pt x="577494" y="816825"/>
                </a:lnTo>
                <a:lnTo>
                  <a:pt x="622579" y="795566"/>
                </a:lnTo>
                <a:lnTo>
                  <a:pt x="664641" y="769416"/>
                </a:lnTo>
                <a:lnTo>
                  <a:pt x="703287" y="738771"/>
                </a:lnTo>
                <a:lnTo>
                  <a:pt x="738174" y="703973"/>
                </a:lnTo>
                <a:lnTo>
                  <a:pt x="768921" y="665403"/>
                </a:lnTo>
                <a:lnTo>
                  <a:pt x="795159" y="623430"/>
                </a:lnTo>
                <a:lnTo>
                  <a:pt x="816533" y="578396"/>
                </a:lnTo>
                <a:lnTo>
                  <a:pt x="832675" y="530682"/>
                </a:lnTo>
                <a:close/>
              </a:path>
              <a:path w="833119" h="833119">
                <a:moveTo>
                  <a:pt x="832878" y="303110"/>
                </a:moveTo>
                <a:lnTo>
                  <a:pt x="816838" y="255358"/>
                </a:lnTo>
                <a:lnTo>
                  <a:pt x="795566" y="210273"/>
                </a:lnTo>
                <a:lnTo>
                  <a:pt x="769429" y="168211"/>
                </a:lnTo>
                <a:lnTo>
                  <a:pt x="738771" y="129565"/>
                </a:lnTo>
                <a:lnTo>
                  <a:pt x="703973" y="94691"/>
                </a:lnTo>
                <a:lnTo>
                  <a:pt x="665403" y="63944"/>
                </a:lnTo>
                <a:lnTo>
                  <a:pt x="623430" y="37706"/>
                </a:lnTo>
                <a:lnTo>
                  <a:pt x="578408" y="16332"/>
                </a:lnTo>
                <a:lnTo>
                  <a:pt x="530694" y="190"/>
                </a:lnTo>
                <a:lnTo>
                  <a:pt x="534517" y="13970"/>
                </a:lnTo>
                <a:lnTo>
                  <a:pt x="537311" y="28155"/>
                </a:lnTo>
                <a:lnTo>
                  <a:pt x="539026" y="42710"/>
                </a:lnTo>
                <a:lnTo>
                  <a:pt x="539597" y="57556"/>
                </a:lnTo>
                <a:lnTo>
                  <a:pt x="539597" y="65557"/>
                </a:lnTo>
                <a:lnTo>
                  <a:pt x="539140" y="73418"/>
                </a:lnTo>
                <a:lnTo>
                  <a:pt x="538187" y="81178"/>
                </a:lnTo>
                <a:lnTo>
                  <a:pt x="585901" y="102641"/>
                </a:lnTo>
                <a:lnTo>
                  <a:pt x="629602" y="130606"/>
                </a:lnTo>
                <a:lnTo>
                  <a:pt x="668667" y="164465"/>
                </a:lnTo>
                <a:lnTo>
                  <a:pt x="702462" y="203581"/>
                </a:lnTo>
                <a:lnTo>
                  <a:pt x="730377" y="247319"/>
                </a:lnTo>
                <a:lnTo>
                  <a:pt x="751789" y="295071"/>
                </a:lnTo>
                <a:lnTo>
                  <a:pt x="759206" y="294182"/>
                </a:lnTo>
                <a:lnTo>
                  <a:pt x="774446" y="293979"/>
                </a:lnTo>
                <a:lnTo>
                  <a:pt x="789584" y="294576"/>
                </a:lnTo>
                <a:lnTo>
                  <a:pt x="804405" y="296316"/>
                </a:lnTo>
                <a:lnTo>
                  <a:pt x="818845" y="299173"/>
                </a:lnTo>
                <a:lnTo>
                  <a:pt x="832878" y="303110"/>
                </a:lnTo>
                <a:close/>
              </a:path>
            </a:pathLst>
          </a:custGeom>
          <a:solidFill>
            <a:srgbClr val="FFFFFF"/>
          </a:solidFill>
          <a:ln w="0">
            <a:noFill/>
          </a:ln>
        </p:spPr>
        <p:style>
          <a:lnRef idx="0">
            <a:scrgbClr r="0" g="0" b="0"/>
          </a:lnRef>
          <a:fillRef idx="0">
            <a:scrgbClr r="0" g="0" b="0"/>
          </a:fillRef>
          <a:effectRef idx="0">
            <a:scrgbClr r="0" g="0" b="0"/>
          </a:effectRef>
          <a:fontRef idx="minor"/>
        </p:style>
        <p:txBody>
          <a:bodyPr lIns="0" tIns="0" rIns="0" bIns="0" anchor="t">
            <a:noAutofit/>
          </a:bodyPr>
          <a:lstStyle/>
          <a:p>
            <a:pPr defTabSz="914400">
              <a:lnSpc>
                <a:spcPct val="100000"/>
              </a:lnSpc>
            </a:pPr>
            <a:endParaRPr lang="en-GB" sz="1800" b="0" strike="noStrike" spc="-1">
              <a:solidFill>
                <a:srgbClr val="000000"/>
              </a:solidFill>
              <a:latin typeface="Arial"/>
            </a:endParaRPr>
          </a:p>
        </p:txBody>
      </p:sp>
      <p:pic>
        <p:nvPicPr>
          <p:cNvPr id="63" name="bg object 18"/>
          <p:cNvPicPr/>
          <p:nvPr/>
        </p:nvPicPr>
        <p:blipFill>
          <a:blip r:embed="rId7"/>
          <a:stretch/>
        </p:blipFill>
        <p:spPr>
          <a:xfrm>
            <a:off x="2305440" y="1164600"/>
            <a:ext cx="712440" cy="882360"/>
          </a:xfrm>
          <a:prstGeom prst="rect">
            <a:avLst/>
          </a:prstGeom>
          <a:ln w="0">
            <a:noFill/>
          </a:ln>
        </p:spPr>
      </p:pic>
      <p:sp>
        <p:nvSpPr>
          <p:cNvPr id="64" name="bg object 19"/>
          <p:cNvSpPr/>
          <p:nvPr/>
        </p:nvSpPr>
        <p:spPr>
          <a:xfrm>
            <a:off x="1127880" y="1047240"/>
            <a:ext cx="2194200" cy="1065240"/>
          </a:xfrm>
          <a:custGeom>
            <a:avLst/>
            <a:gdLst>
              <a:gd name="textAreaLeft" fmla="*/ 0 w 2194200"/>
              <a:gd name="textAreaRight" fmla="*/ 2197080 w 2194200"/>
              <a:gd name="textAreaTop" fmla="*/ 0 h 1065240"/>
              <a:gd name="textAreaBottom" fmla="*/ 1068120 h 1065240"/>
            </a:gdLst>
            <a:ahLst/>
            <a:cxnLst/>
            <a:rect l="textAreaLeft" t="textAreaTop" r="textAreaRight" b="textAreaBottom"/>
            <a:pathLst>
              <a:path w="2197100" h="1068070">
                <a:moveTo>
                  <a:pt x="388213" y="419315"/>
                </a:moveTo>
                <a:lnTo>
                  <a:pt x="355752" y="438188"/>
                </a:lnTo>
                <a:lnTo>
                  <a:pt x="335140" y="452475"/>
                </a:lnTo>
                <a:lnTo>
                  <a:pt x="317538" y="469328"/>
                </a:lnTo>
                <a:lnTo>
                  <a:pt x="294132" y="495947"/>
                </a:lnTo>
                <a:lnTo>
                  <a:pt x="263321" y="526796"/>
                </a:lnTo>
                <a:lnTo>
                  <a:pt x="226364" y="552526"/>
                </a:lnTo>
                <a:lnTo>
                  <a:pt x="185635" y="566661"/>
                </a:lnTo>
                <a:lnTo>
                  <a:pt x="143484" y="562673"/>
                </a:lnTo>
                <a:lnTo>
                  <a:pt x="102273" y="534085"/>
                </a:lnTo>
                <a:lnTo>
                  <a:pt x="136931" y="508139"/>
                </a:lnTo>
                <a:lnTo>
                  <a:pt x="172516" y="500468"/>
                </a:lnTo>
                <a:lnTo>
                  <a:pt x="207619" y="507136"/>
                </a:lnTo>
                <a:lnTo>
                  <a:pt x="240830" y="524243"/>
                </a:lnTo>
                <a:lnTo>
                  <a:pt x="247230" y="521843"/>
                </a:lnTo>
                <a:lnTo>
                  <a:pt x="253796" y="517105"/>
                </a:lnTo>
                <a:lnTo>
                  <a:pt x="264464" y="506463"/>
                </a:lnTo>
                <a:lnTo>
                  <a:pt x="287883" y="481380"/>
                </a:lnTo>
                <a:lnTo>
                  <a:pt x="292277" y="477443"/>
                </a:lnTo>
                <a:lnTo>
                  <a:pt x="295770" y="472897"/>
                </a:lnTo>
                <a:lnTo>
                  <a:pt x="257644" y="448729"/>
                </a:lnTo>
                <a:lnTo>
                  <a:pt x="219862" y="433298"/>
                </a:lnTo>
                <a:lnTo>
                  <a:pt x="182435" y="426783"/>
                </a:lnTo>
                <a:lnTo>
                  <a:pt x="145351" y="429361"/>
                </a:lnTo>
                <a:lnTo>
                  <a:pt x="108572" y="441198"/>
                </a:lnTo>
                <a:lnTo>
                  <a:pt x="72097" y="462483"/>
                </a:lnTo>
                <a:lnTo>
                  <a:pt x="35915" y="493382"/>
                </a:lnTo>
                <a:lnTo>
                  <a:pt x="0" y="534085"/>
                </a:lnTo>
                <a:lnTo>
                  <a:pt x="38481" y="577240"/>
                </a:lnTo>
                <a:lnTo>
                  <a:pt x="77152" y="609130"/>
                </a:lnTo>
                <a:lnTo>
                  <a:pt x="115912" y="630174"/>
                </a:lnTo>
                <a:lnTo>
                  <a:pt x="154686" y="640778"/>
                </a:lnTo>
                <a:lnTo>
                  <a:pt x="193408" y="641375"/>
                </a:lnTo>
                <a:lnTo>
                  <a:pt x="231965" y="632383"/>
                </a:lnTo>
                <a:lnTo>
                  <a:pt x="270294" y="614210"/>
                </a:lnTo>
                <a:lnTo>
                  <a:pt x="308305" y="587298"/>
                </a:lnTo>
                <a:lnTo>
                  <a:pt x="340321" y="556082"/>
                </a:lnTo>
                <a:lnTo>
                  <a:pt x="361581" y="534085"/>
                </a:lnTo>
                <a:lnTo>
                  <a:pt x="361505" y="506666"/>
                </a:lnTo>
                <a:lnTo>
                  <a:pt x="364261" y="485584"/>
                </a:lnTo>
                <a:lnTo>
                  <a:pt x="372325" y="460044"/>
                </a:lnTo>
                <a:lnTo>
                  <a:pt x="388213" y="419315"/>
                </a:lnTo>
                <a:close/>
              </a:path>
              <a:path w="2197100" h="1068070">
                <a:moveTo>
                  <a:pt x="521716" y="370547"/>
                </a:moveTo>
                <a:lnTo>
                  <a:pt x="469442" y="318236"/>
                </a:lnTo>
                <a:lnTo>
                  <a:pt x="462508" y="325094"/>
                </a:lnTo>
                <a:lnTo>
                  <a:pt x="445770" y="344068"/>
                </a:lnTo>
                <a:lnTo>
                  <a:pt x="407225" y="408736"/>
                </a:lnTo>
                <a:lnTo>
                  <a:pt x="393941" y="445998"/>
                </a:lnTo>
                <a:lnTo>
                  <a:pt x="383806" y="485749"/>
                </a:lnTo>
                <a:lnTo>
                  <a:pt x="377101" y="533539"/>
                </a:lnTo>
                <a:lnTo>
                  <a:pt x="384238" y="539242"/>
                </a:lnTo>
                <a:lnTo>
                  <a:pt x="402132" y="552323"/>
                </a:lnTo>
                <a:lnTo>
                  <a:pt x="425488" y="566699"/>
                </a:lnTo>
                <a:lnTo>
                  <a:pt x="448983" y="576287"/>
                </a:lnTo>
                <a:lnTo>
                  <a:pt x="449529" y="567143"/>
                </a:lnTo>
                <a:lnTo>
                  <a:pt x="452005" y="542925"/>
                </a:lnTo>
                <a:lnTo>
                  <a:pt x="467956" y="468541"/>
                </a:lnTo>
                <a:lnTo>
                  <a:pt x="489127" y="410298"/>
                </a:lnTo>
                <a:lnTo>
                  <a:pt x="501472" y="392709"/>
                </a:lnTo>
                <a:lnTo>
                  <a:pt x="521716" y="370547"/>
                </a:lnTo>
                <a:close/>
              </a:path>
              <a:path w="2197100" h="1068070">
                <a:moveTo>
                  <a:pt x="576287" y="619023"/>
                </a:moveTo>
                <a:lnTo>
                  <a:pt x="508444" y="610285"/>
                </a:lnTo>
                <a:lnTo>
                  <a:pt x="468541" y="600049"/>
                </a:lnTo>
                <a:lnTo>
                  <a:pt x="410311" y="578866"/>
                </a:lnTo>
                <a:lnTo>
                  <a:pt x="370560" y="546303"/>
                </a:lnTo>
                <a:lnTo>
                  <a:pt x="318236" y="598563"/>
                </a:lnTo>
                <a:lnTo>
                  <a:pt x="372757" y="642683"/>
                </a:lnTo>
                <a:lnTo>
                  <a:pt x="408762" y="660768"/>
                </a:lnTo>
                <a:lnTo>
                  <a:pt x="446011" y="674052"/>
                </a:lnTo>
                <a:lnTo>
                  <a:pt x="485762" y="684187"/>
                </a:lnTo>
                <a:lnTo>
                  <a:pt x="533552" y="690918"/>
                </a:lnTo>
                <a:lnTo>
                  <a:pt x="539254" y="683768"/>
                </a:lnTo>
                <a:lnTo>
                  <a:pt x="552335" y="665861"/>
                </a:lnTo>
                <a:lnTo>
                  <a:pt x="566712" y="642518"/>
                </a:lnTo>
                <a:lnTo>
                  <a:pt x="576287" y="619023"/>
                </a:lnTo>
                <a:close/>
              </a:path>
              <a:path w="2197100" h="1068070">
                <a:moveTo>
                  <a:pt x="641375" y="874598"/>
                </a:moveTo>
                <a:lnTo>
                  <a:pt x="632383" y="836041"/>
                </a:lnTo>
                <a:lnTo>
                  <a:pt x="614222" y="797712"/>
                </a:lnTo>
                <a:lnTo>
                  <a:pt x="587311" y="759714"/>
                </a:lnTo>
                <a:lnTo>
                  <a:pt x="556094" y="727684"/>
                </a:lnTo>
                <a:lnTo>
                  <a:pt x="534085" y="706424"/>
                </a:lnTo>
                <a:lnTo>
                  <a:pt x="506679" y="706501"/>
                </a:lnTo>
                <a:lnTo>
                  <a:pt x="485584" y="703745"/>
                </a:lnTo>
                <a:lnTo>
                  <a:pt x="460057" y="695680"/>
                </a:lnTo>
                <a:lnTo>
                  <a:pt x="419315" y="679805"/>
                </a:lnTo>
                <a:lnTo>
                  <a:pt x="438200" y="712254"/>
                </a:lnTo>
                <a:lnTo>
                  <a:pt x="452475" y="732866"/>
                </a:lnTo>
                <a:lnTo>
                  <a:pt x="469328" y="750468"/>
                </a:lnTo>
                <a:lnTo>
                  <a:pt x="495947" y="773874"/>
                </a:lnTo>
                <a:lnTo>
                  <a:pt x="526808" y="804697"/>
                </a:lnTo>
                <a:lnTo>
                  <a:pt x="552551" y="841641"/>
                </a:lnTo>
                <a:lnTo>
                  <a:pt x="566674" y="882383"/>
                </a:lnTo>
                <a:lnTo>
                  <a:pt x="562686" y="924534"/>
                </a:lnTo>
                <a:lnTo>
                  <a:pt x="534085" y="965746"/>
                </a:lnTo>
                <a:lnTo>
                  <a:pt x="508152" y="931087"/>
                </a:lnTo>
                <a:lnTo>
                  <a:pt x="500468" y="895502"/>
                </a:lnTo>
                <a:lnTo>
                  <a:pt x="507149" y="860399"/>
                </a:lnTo>
                <a:lnTo>
                  <a:pt x="524256" y="827189"/>
                </a:lnTo>
                <a:lnTo>
                  <a:pt x="521868" y="820775"/>
                </a:lnTo>
                <a:lnTo>
                  <a:pt x="517118" y="814222"/>
                </a:lnTo>
                <a:lnTo>
                  <a:pt x="506488" y="803541"/>
                </a:lnTo>
                <a:lnTo>
                  <a:pt x="481406" y="780135"/>
                </a:lnTo>
                <a:lnTo>
                  <a:pt x="477456" y="775728"/>
                </a:lnTo>
                <a:lnTo>
                  <a:pt x="472897" y="772236"/>
                </a:lnTo>
                <a:lnTo>
                  <a:pt x="448729" y="810361"/>
                </a:lnTo>
                <a:lnTo>
                  <a:pt x="433311" y="848131"/>
                </a:lnTo>
                <a:lnTo>
                  <a:pt x="426796" y="885558"/>
                </a:lnTo>
                <a:lnTo>
                  <a:pt x="429361" y="922655"/>
                </a:lnTo>
                <a:lnTo>
                  <a:pt x="441210" y="959434"/>
                </a:lnTo>
                <a:lnTo>
                  <a:pt x="462483" y="995921"/>
                </a:lnTo>
                <a:lnTo>
                  <a:pt x="493382" y="1032103"/>
                </a:lnTo>
                <a:lnTo>
                  <a:pt x="534085" y="1068019"/>
                </a:lnTo>
                <a:lnTo>
                  <a:pt x="577240" y="1029525"/>
                </a:lnTo>
                <a:lnTo>
                  <a:pt x="609130" y="990866"/>
                </a:lnTo>
                <a:lnTo>
                  <a:pt x="630174" y="952093"/>
                </a:lnTo>
                <a:lnTo>
                  <a:pt x="640778" y="913320"/>
                </a:lnTo>
                <a:lnTo>
                  <a:pt x="641375" y="874598"/>
                </a:lnTo>
                <a:close/>
              </a:path>
              <a:path w="2197100" h="1068070">
                <a:moveTo>
                  <a:pt x="648690" y="388188"/>
                </a:moveTo>
                <a:lnTo>
                  <a:pt x="629818" y="355739"/>
                </a:lnTo>
                <a:lnTo>
                  <a:pt x="615543" y="335127"/>
                </a:lnTo>
                <a:lnTo>
                  <a:pt x="598690" y="317512"/>
                </a:lnTo>
                <a:lnTo>
                  <a:pt x="572071" y="294106"/>
                </a:lnTo>
                <a:lnTo>
                  <a:pt x="541210" y="263296"/>
                </a:lnTo>
                <a:lnTo>
                  <a:pt x="515467" y="226352"/>
                </a:lnTo>
                <a:lnTo>
                  <a:pt x="501345" y="185623"/>
                </a:lnTo>
                <a:lnTo>
                  <a:pt x="505333" y="143471"/>
                </a:lnTo>
                <a:lnTo>
                  <a:pt x="533946" y="102260"/>
                </a:lnTo>
                <a:lnTo>
                  <a:pt x="559866" y="136918"/>
                </a:lnTo>
                <a:lnTo>
                  <a:pt x="567537" y="172504"/>
                </a:lnTo>
                <a:lnTo>
                  <a:pt x="560870" y="207606"/>
                </a:lnTo>
                <a:lnTo>
                  <a:pt x="543763" y="240792"/>
                </a:lnTo>
                <a:lnTo>
                  <a:pt x="546163" y="247218"/>
                </a:lnTo>
                <a:lnTo>
                  <a:pt x="550900" y="253784"/>
                </a:lnTo>
                <a:lnTo>
                  <a:pt x="561530" y="264464"/>
                </a:lnTo>
                <a:lnTo>
                  <a:pt x="586625" y="287883"/>
                </a:lnTo>
                <a:lnTo>
                  <a:pt x="590550" y="292252"/>
                </a:lnTo>
                <a:lnTo>
                  <a:pt x="595109" y="295770"/>
                </a:lnTo>
                <a:lnTo>
                  <a:pt x="619277" y="257632"/>
                </a:lnTo>
                <a:lnTo>
                  <a:pt x="634707" y="219862"/>
                </a:lnTo>
                <a:lnTo>
                  <a:pt x="641223" y="182435"/>
                </a:lnTo>
                <a:lnTo>
                  <a:pt x="638657" y="145338"/>
                </a:lnTo>
                <a:lnTo>
                  <a:pt x="626821" y="108559"/>
                </a:lnTo>
                <a:lnTo>
                  <a:pt x="605536" y="72085"/>
                </a:lnTo>
                <a:lnTo>
                  <a:pt x="574636" y="35902"/>
                </a:lnTo>
                <a:lnTo>
                  <a:pt x="533946" y="0"/>
                </a:lnTo>
                <a:lnTo>
                  <a:pt x="490778" y="38481"/>
                </a:lnTo>
                <a:lnTo>
                  <a:pt x="458876" y="77139"/>
                </a:lnTo>
                <a:lnTo>
                  <a:pt x="437845" y="115912"/>
                </a:lnTo>
                <a:lnTo>
                  <a:pt x="427228" y="154686"/>
                </a:lnTo>
                <a:lnTo>
                  <a:pt x="426631" y="193408"/>
                </a:lnTo>
                <a:lnTo>
                  <a:pt x="435622" y="231965"/>
                </a:lnTo>
                <a:lnTo>
                  <a:pt x="453783" y="270294"/>
                </a:lnTo>
                <a:lnTo>
                  <a:pt x="480695" y="308305"/>
                </a:lnTo>
                <a:lnTo>
                  <a:pt x="511924" y="340321"/>
                </a:lnTo>
                <a:lnTo>
                  <a:pt x="533946" y="361569"/>
                </a:lnTo>
                <a:lnTo>
                  <a:pt x="561340" y="361505"/>
                </a:lnTo>
                <a:lnTo>
                  <a:pt x="582422" y="364248"/>
                </a:lnTo>
                <a:lnTo>
                  <a:pt x="607961" y="372313"/>
                </a:lnTo>
                <a:lnTo>
                  <a:pt x="648690" y="388188"/>
                </a:lnTo>
                <a:close/>
              </a:path>
              <a:path w="2197100" h="1068070">
                <a:moveTo>
                  <a:pt x="690918" y="534454"/>
                </a:moveTo>
                <a:lnTo>
                  <a:pt x="683768" y="528739"/>
                </a:lnTo>
                <a:lnTo>
                  <a:pt x="665873" y="515658"/>
                </a:lnTo>
                <a:lnTo>
                  <a:pt x="642531" y="501294"/>
                </a:lnTo>
                <a:lnTo>
                  <a:pt x="619036" y="491705"/>
                </a:lnTo>
                <a:lnTo>
                  <a:pt x="618490" y="500849"/>
                </a:lnTo>
                <a:lnTo>
                  <a:pt x="616013" y="525068"/>
                </a:lnTo>
                <a:lnTo>
                  <a:pt x="600075" y="599465"/>
                </a:lnTo>
                <a:lnTo>
                  <a:pt x="578878" y="657682"/>
                </a:lnTo>
                <a:lnTo>
                  <a:pt x="546303" y="697445"/>
                </a:lnTo>
                <a:lnTo>
                  <a:pt x="598563" y="749769"/>
                </a:lnTo>
                <a:lnTo>
                  <a:pt x="642708" y="695248"/>
                </a:lnTo>
                <a:lnTo>
                  <a:pt x="660793" y="659257"/>
                </a:lnTo>
                <a:lnTo>
                  <a:pt x="674065" y="621995"/>
                </a:lnTo>
                <a:lnTo>
                  <a:pt x="684199" y="582244"/>
                </a:lnTo>
                <a:lnTo>
                  <a:pt x="690918" y="534454"/>
                </a:lnTo>
                <a:close/>
              </a:path>
              <a:path w="2197100" h="1068070">
                <a:moveTo>
                  <a:pt x="749769" y="469430"/>
                </a:moveTo>
                <a:lnTo>
                  <a:pt x="695261" y="425310"/>
                </a:lnTo>
                <a:lnTo>
                  <a:pt x="659282" y="407225"/>
                </a:lnTo>
                <a:lnTo>
                  <a:pt x="622020" y="393941"/>
                </a:lnTo>
                <a:lnTo>
                  <a:pt x="582256" y="383806"/>
                </a:lnTo>
                <a:lnTo>
                  <a:pt x="534479" y="377088"/>
                </a:lnTo>
                <a:lnTo>
                  <a:pt x="528764" y="384238"/>
                </a:lnTo>
                <a:lnTo>
                  <a:pt x="515670" y="402132"/>
                </a:lnTo>
                <a:lnTo>
                  <a:pt x="501307" y="425488"/>
                </a:lnTo>
                <a:lnTo>
                  <a:pt x="491718" y="448983"/>
                </a:lnTo>
                <a:lnTo>
                  <a:pt x="500862" y="449516"/>
                </a:lnTo>
                <a:lnTo>
                  <a:pt x="525081" y="452005"/>
                </a:lnTo>
                <a:lnTo>
                  <a:pt x="599478" y="467944"/>
                </a:lnTo>
                <a:lnTo>
                  <a:pt x="657694" y="489140"/>
                </a:lnTo>
                <a:lnTo>
                  <a:pt x="697445" y="521716"/>
                </a:lnTo>
                <a:lnTo>
                  <a:pt x="749769" y="469430"/>
                </a:lnTo>
                <a:close/>
              </a:path>
              <a:path w="2197100" h="1068070">
                <a:moveTo>
                  <a:pt x="1068006" y="533933"/>
                </a:moveTo>
                <a:lnTo>
                  <a:pt x="1029525" y="490766"/>
                </a:lnTo>
                <a:lnTo>
                  <a:pt x="990866" y="458876"/>
                </a:lnTo>
                <a:lnTo>
                  <a:pt x="952093" y="437832"/>
                </a:lnTo>
                <a:lnTo>
                  <a:pt x="913320" y="427228"/>
                </a:lnTo>
                <a:lnTo>
                  <a:pt x="874610" y="426631"/>
                </a:lnTo>
                <a:lnTo>
                  <a:pt x="836041" y="435622"/>
                </a:lnTo>
                <a:lnTo>
                  <a:pt x="797712" y="453783"/>
                </a:lnTo>
                <a:lnTo>
                  <a:pt x="759701" y="480707"/>
                </a:lnTo>
                <a:lnTo>
                  <a:pt x="727697" y="511924"/>
                </a:lnTo>
                <a:lnTo>
                  <a:pt x="706437" y="533933"/>
                </a:lnTo>
                <a:lnTo>
                  <a:pt x="706501" y="561314"/>
                </a:lnTo>
                <a:lnTo>
                  <a:pt x="703757" y="582409"/>
                </a:lnTo>
                <a:lnTo>
                  <a:pt x="695693" y="607949"/>
                </a:lnTo>
                <a:lnTo>
                  <a:pt x="679805" y="648703"/>
                </a:lnTo>
                <a:lnTo>
                  <a:pt x="712266" y="629818"/>
                </a:lnTo>
                <a:lnTo>
                  <a:pt x="732878" y="615530"/>
                </a:lnTo>
                <a:lnTo>
                  <a:pt x="750481" y="598665"/>
                </a:lnTo>
                <a:lnTo>
                  <a:pt x="773887" y="572046"/>
                </a:lnTo>
                <a:lnTo>
                  <a:pt x="804697" y="541197"/>
                </a:lnTo>
                <a:lnTo>
                  <a:pt x="841641" y="515467"/>
                </a:lnTo>
                <a:lnTo>
                  <a:pt x="882383" y="501332"/>
                </a:lnTo>
                <a:lnTo>
                  <a:pt x="924534" y="505320"/>
                </a:lnTo>
                <a:lnTo>
                  <a:pt x="965746" y="533933"/>
                </a:lnTo>
                <a:lnTo>
                  <a:pt x="931087" y="559866"/>
                </a:lnTo>
                <a:lnTo>
                  <a:pt x="895502" y="567537"/>
                </a:lnTo>
                <a:lnTo>
                  <a:pt x="860399" y="560857"/>
                </a:lnTo>
                <a:lnTo>
                  <a:pt x="827214" y="543750"/>
                </a:lnTo>
                <a:lnTo>
                  <a:pt x="820788" y="546138"/>
                </a:lnTo>
                <a:lnTo>
                  <a:pt x="814222" y="550887"/>
                </a:lnTo>
                <a:lnTo>
                  <a:pt x="803541" y="561530"/>
                </a:lnTo>
                <a:lnTo>
                  <a:pt x="780122" y="586600"/>
                </a:lnTo>
                <a:lnTo>
                  <a:pt x="775741" y="590550"/>
                </a:lnTo>
                <a:lnTo>
                  <a:pt x="772223" y="595109"/>
                </a:lnTo>
                <a:lnTo>
                  <a:pt x="810361" y="619264"/>
                </a:lnTo>
                <a:lnTo>
                  <a:pt x="848144" y="634695"/>
                </a:lnTo>
                <a:lnTo>
                  <a:pt x="885571" y="641210"/>
                </a:lnTo>
                <a:lnTo>
                  <a:pt x="922667" y="638632"/>
                </a:lnTo>
                <a:lnTo>
                  <a:pt x="959434" y="626795"/>
                </a:lnTo>
                <a:lnTo>
                  <a:pt x="995908" y="605523"/>
                </a:lnTo>
                <a:lnTo>
                  <a:pt x="1032103" y="574624"/>
                </a:lnTo>
                <a:lnTo>
                  <a:pt x="1068006" y="533933"/>
                </a:lnTo>
                <a:close/>
              </a:path>
              <a:path w="2197100" h="1068070">
                <a:moveTo>
                  <a:pt x="2055495" y="117335"/>
                </a:moveTo>
                <a:lnTo>
                  <a:pt x="2037956" y="117335"/>
                </a:lnTo>
                <a:lnTo>
                  <a:pt x="2037956" y="1002334"/>
                </a:lnTo>
                <a:lnTo>
                  <a:pt x="2055495" y="1002334"/>
                </a:lnTo>
                <a:lnTo>
                  <a:pt x="2055495" y="117335"/>
                </a:lnTo>
                <a:close/>
              </a:path>
              <a:path w="2197100" h="1068070">
                <a:moveTo>
                  <a:pt x="2196884" y="130492"/>
                </a:moveTo>
                <a:lnTo>
                  <a:pt x="2178164" y="130492"/>
                </a:lnTo>
                <a:lnTo>
                  <a:pt x="2178164" y="261162"/>
                </a:lnTo>
                <a:lnTo>
                  <a:pt x="2196884" y="261162"/>
                </a:lnTo>
                <a:lnTo>
                  <a:pt x="2196884" y="130492"/>
                </a:lnTo>
                <a:close/>
              </a:path>
            </a:pathLst>
          </a:custGeom>
          <a:solidFill>
            <a:srgbClr val="FFFFFF"/>
          </a:solidFill>
          <a:ln w="0">
            <a:noFill/>
          </a:ln>
        </p:spPr>
        <p:style>
          <a:lnRef idx="0">
            <a:scrgbClr r="0" g="0" b="0"/>
          </a:lnRef>
          <a:fillRef idx="0">
            <a:scrgbClr r="0" g="0" b="0"/>
          </a:fillRef>
          <a:effectRef idx="0">
            <a:scrgbClr r="0" g="0" b="0"/>
          </a:effectRef>
          <a:fontRef idx="minor"/>
        </p:style>
        <p:txBody>
          <a:bodyPr lIns="0" tIns="0" rIns="0" bIns="0" anchor="t">
            <a:noAutofit/>
          </a:bodyPr>
          <a:lstStyle/>
          <a:p>
            <a:pPr defTabSz="914400">
              <a:lnSpc>
                <a:spcPct val="100000"/>
              </a:lnSpc>
            </a:pPr>
            <a:endParaRPr lang="en-GB" sz="1800" b="0" strike="noStrike" spc="-1">
              <a:solidFill>
                <a:srgbClr val="000000"/>
              </a:solidFill>
              <a:latin typeface="Arial"/>
            </a:endParaRPr>
          </a:p>
        </p:txBody>
      </p:sp>
      <p:pic>
        <p:nvPicPr>
          <p:cNvPr id="65" name="bg object 20"/>
          <p:cNvPicPr/>
          <p:nvPr/>
        </p:nvPicPr>
        <p:blipFill>
          <a:blip r:embed="rId8"/>
          <a:stretch/>
        </p:blipFill>
        <p:spPr>
          <a:xfrm>
            <a:off x="3350160" y="1210680"/>
            <a:ext cx="170640" cy="97200"/>
          </a:xfrm>
          <a:prstGeom prst="rect">
            <a:avLst/>
          </a:prstGeom>
          <a:ln w="0">
            <a:noFill/>
          </a:ln>
        </p:spPr>
      </p:pic>
      <p:pic>
        <p:nvPicPr>
          <p:cNvPr id="66" name="bg object 21"/>
          <p:cNvPicPr/>
          <p:nvPr/>
        </p:nvPicPr>
        <p:blipFill>
          <a:blip r:embed="rId9"/>
          <a:stretch/>
        </p:blipFill>
        <p:spPr>
          <a:xfrm>
            <a:off x="3543840" y="1167840"/>
            <a:ext cx="289440" cy="178920"/>
          </a:xfrm>
          <a:prstGeom prst="rect">
            <a:avLst/>
          </a:prstGeom>
          <a:ln w="0">
            <a:noFill/>
          </a:ln>
        </p:spPr>
      </p:pic>
      <p:pic>
        <p:nvPicPr>
          <p:cNvPr id="67" name="bg object 22"/>
          <p:cNvPicPr/>
          <p:nvPr/>
        </p:nvPicPr>
        <p:blipFill>
          <a:blip r:embed="rId10"/>
          <a:stretch/>
        </p:blipFill>
        <p:spPr>
          <a:xfrm>
            <a:off x="3913200" y="1167840"/>
            <a:ext cx="294480" cy="178920"/>
          </a:xfrm>
          <a:prstGeom prst="rect">
            <a:avLst/>
          </a:prstGeom>
          <a:ln w="0">
            <a:noFill/>
          </a:ln>
        </p:spPr>
      </p:pic>
      <p:pic>
        <p:nvPicPr>
          <p:cNvPr id="68" name="bg object 23"/>
          <p:cNvPicPr/>
          <p:nvPr/>
        </p:nvPicPr>
        <p:blipFill>
          <a:blip r:embed="rId11"/>
          <a:stretch/>
        </p:blipFill>
        <p:spPr>
          <a:xfrm>
            <a:off x="4234320" y="1167840"/>
            <a:ext cx="306360" cy="139680"/>
          </a:xfrm>
          <a:prstGeom prst="rect">
            <a:avLst/>
          </a:prstGeom>
          <a:ln w="0">
            <a:noFill/>
          </a:ln>
        </p:spPr>
      </p:pic>
      <p:pic>
        <p:nvPicPr>
          <p:cNvPr id="69" name="bg object 24"/>
          <p:cNvPicPr/>
          <p:nvPr/>
        </p:nvPicPr>
        <p:blipFill>
          <a:blip r:embed="rId12"/>
          <a:stretch/>
        </p:blipFill>
        <p:spPr>
          <a:xfrm>
            <a:off x="4566960" y="1167840"/>
            <a:ext cx="87840" cy="139680"/>
          </a:xfrm>
          <a:prstGeom prst="rect">
            <a:avLst/>
          </a:prstGeom>
          <a:ln w="0">
            <a:noFill/>
          </a:ln>
        </p:spPr>
      </p:pic>
      <p:pic>
        <p:nvPicPr>
          <p:cNvPr id="70" name="bg object 25"/>
          <p:cNvPicPr/>
          <p:nvPr/>
        </p:nvPicPr>
        <p:blipFill>
          <a:blip r:embed="rId13"/>
          <a:stretch/>
        </p:blipFill>
        <p:spPr>
          <a:xfrm>
            <a:off x="4687920" y="1212840"/>
            <a:ext cx="81360" cy="94680"/>
          </a:xfrm>
          <a:prstGeom prst="rect">
            <a:avLst/>
          </a:prstGeom>
          <a:ln w="0">
            <a:noFill/>
          </a:ln>
        </p:spPr>
      </p:pic>
      <p:sp>
        <p:nvSpPr>
          <p:cNvPr id="71" name="bg object 26"/>
          <p:cNvSpPr/>
          <p:nvPr/>
        </p:nvSpPr>
        <p:spPr>
          <a:xfrm>
            <a:off x="4793760" y="1210680"/>
            <a:ext cx="57600" cy="97560"/>
          </a:xfrm>
          <a:custGeom>
            <a:avLst/>
            <a:gdLst>
              <a:gd name="textAreaLeft" fmla="*/ 0 w 57600"/>
              <a:gd name="textAreaRight" fmla="*/ 60480 w 57600"/>
              <a:gd name="textAreaTop" fmla="*/ 0 h 97560"/>
              <a:gd name="textAreaBottom" fmla="*/ 100440 h 97560"/>
            </a:gdLst>
            <a:ahLst/>
            <a:cxnLst/>
            <a:rect l="textAreaLeft" t="textAreaTop" r="textAreaRight" b="textAreaBottom"/>
            <a:pathLst>
              <a:path w="60325" h="100330">
                <a:moveTo>
                  <a:pt x="41935" y="0"/>
                </a:moveTo>
                <a:lnTo>
                  <a:pt x="33695" y="0"/>
                </a:lnTo>
                <a:lnTo>
                  <a:pt x="20448" y="1800"/>
                </a:lnTo>
                <a:lnTo>
                  <a:pt x="9752" y="7251"/>
                </a:lnTo>
                <a:lnTo>
                  <a:pt x="2604" y="16423"/>
                </a:lnTo>
                <a:lnTo>
                  <a:pt x="0" y="29391"/>
                </a:lnTo>
                <a:lnTo>
                  <a:pt x="6460" y="44902"/>
                </a:lnTo>
                <a:lnTo>
                  <a:pt x="20674" y="54237"/>
                </a:lnTo>
                <a:lnTo>
                  <a:pt x="34888" y="61819"/>
                </a:lnTo>
                <a:lnTo>
                  <a:pt x="41349" y="72071"/>
                </a:lnTo>
                <a:lnTo>
                  <a:pt x="41349" y="82363"/>
                </a:lnTo>
                <a:lnTo>
                  <a:pt x="31433" y="85735"/>
                </a:lnTo>
                <a:lnTo>
                  <a:pt x="18324" y="85735"/>
                </a:lnTo>
                <a:lnTo>
                  <a:pt x="8397" y="83494"/>
                </a:lnTo>
                <a:lnTo>
                  <a:pt x="1476" y="78992"/>
                </a:lnTo>
                <a:lnTo>
                  <a:pt x="554" y="94719"/>
                </a:lnTo>
                <a:lnTo>
                  <a:pt x="6774" y="97353"/>
                </a:lnTo>
                <a:lnTo>
                  <a:pt x="13301" y="98951"/>
                </a:lnTo>
                <a:lnTo>
                  <a:pt x="20007" y="99742"/>
                </a:lnTo>
                <a:lnTo>
                  <a:pt x="26763" y="99955"/>
                </a:lnTo>
                <a:lnTo>
                  <a:pt x="39153" y="98173"/>
                </a:lnTo>
                <a:lnTo>
                  <a:pt x="49812" y="92723"/>
                </a:lnTo>
                <a:lnTo>
                  <a:pt x="57279" y="83447"/>
                </a:lnTo>
                <a:lnTo>
                  <a:pt x="60092" y="70186"/>
                </a:lnTo>
                <a:lnTo>
                  <a:pt x="53626" y="53125"/>
                </a:lnTo>
                <a:lnTo>
                  <a:pt x="39401" y="43869"/>
                </a:lnTo>
                <a:lnTo>
                  <a:pt x="25177" y="36680"/>
                </a:lnTo>
                <a:lnTo>
                  <a:pt x="18711" y="25821"/>
                </a:lnTo>
                <a:lnTo>
                  <a:pt x="18711" y="17968"/>
                </a:lnTo>
                <a:lnTo>
                  <a:pt x="26575" y="14208"/>
                </a:lnTo>
                <a:lnTo>
                  <a:pt x="39684" y="14208"/>
                </a:lnTo>
                <a:lnTo>
                  <a:pt x="50155" y="16659"/>
                </a:lnTo>
                <a:lnTo>
                  <a:pt x="54071" y="19088"/>
                </a:lnTo>
                <a:lnTo>
                  <a:pt x="55589" y="3738"/>
                </a:lnTo>
                <a:lnTo>
                  <a:pt x="48658" y="1675"/>
                </a:lnTo>
                <a:lnTo>
                  <a:pt x="41935" y="0"/>
                </a:lnTo>
                <a:close/>
              </a:path>
            </a:pathLst>
          </a:custGeom>
          <a:solidFill>
            <a:srgbClr val="FFFFFF"/>
          </a:solidFill>
          <a:ln w="0">
            <a:noFill/>
          </a:ln>
        </p:spPr>
        <p:style>
          <a:lnRef idx="0">
            <a:scrgbClr r="0" g="0" b="0"/>
          </a:lnRef>
          <a:fillRef idx="0">
            <a:scrgbClr r="0" g="0" b="0"/>
          </a:fillRef>
          <a:effectRef idx="0">
            <a:scrgbClr r="0" g="0" b="0"/>
          </a:effectRef>
          <a:fontRef idx="minor"/>
        </p:style>
        <p:txBody>
          <a:bodyPr lIns="0" tIns="0" rIns="0" bIns="0" anchor="t">
            <a:noAutofit/>
          </a:bodyPr>
          <a:lstStyle/>
          <a:p>
            <a:pPr defTabSz="914400">
              <a:lnSpc>
                <a:spcPct val="100000"/>
              </a:lnSpc>
            </a:pPr>
            <a:endParaRPr lang="en-GB" sz="1800" b="0" strike="noStrike" spc="-1">
              <a:solidFill>
                <a:srgbClr val="000000"/>
              </a:solidFill>
              <a:latin typeface="Arial"/>
            </a:endParaRPr>
          </a:p>
        </p:txBody>
      </p:sp>
      <p:pic>
        <p:nvPicPr>
          <p:cNvPr id="72" name="bg object 27"/>
          <p:cNvPicPr/>
          <p:nvPr/>
        </p:nvPicPr>
        <p:blipFill>
          <a:blip r:embed="rId14"/>
          <a:stretch/>
        </p:blipFill>
        <p:spPr>
          <a:xfrm>
            <a:off x="3299400" y="1400040"/>
            <a:ext cx="347040" cy="171720"/>
          </a:xfrm>
          <a:prstGeom prst="rect">
            <a:avLst/>
          </a:prstGeom>
          <a:ln w="0">
            <a:noFill/>
          </a:ln>
        </p:spPr>
      </p:pic>
      <p:sp>
        <p:nvSpPr>
          <p:cNvPr id="73" name="bg object 28"/>
          <p:cNvSpPr/>
          <p:nvPr/>
        </p:nvSpPr>
        <p:spPr>
          <a:xfrm>
            <a:off x="3678840" y="1435320"/>
            <a:ext cx="51120" cy="95040"/>
          </a:xfrm>
          <a:custGeom>
            <a:avLst/>
            <a:gdLst>
              <a:gd name="textAreaLeft" fmla="*/ 0 w 51120"/>
              <a:gd name="textAreaRight" fmla="*/ 54000 w 51120"/>
              <a:gd name="textAreaTop" fmla="*/ 0 h 95040"/>
              <a:gd name="textAreaBottom" fmla="*/ 97920 h 95040"/>
            </a:gdLst>
            <a:ahLst/>
            <a:cxnLst/>
            <a:rect l="textAreaLeft" t="textAreaTop" r="textAreaRight" b="textAreaBottom"/>
            <a:pathLst>
              <a:path w="53975" h="97790">
                <a:moveTo>
                  <a:pt x="46982" y="0"/>
                </a:moveTo>
                <a:lnTo>
                  <a:pt x="41747" y="0"/>
                </a:lnTo>
                <a:lnTo>
                  <a:pt x="34249" y="1265"/>
                </a:lnTo>
                <a:lnTo>
                  <a:pt x="27262" y="4794"/>
                </a:lnTo>
                <a:lnTo>
                  <a:pt x="21290" y="10182"/>
                </a:lnTo>
                <a:lnTo>
                  <a:pt x="16837" y="17025"/>
                </a:lnTo>
                <a:lnTo>
                  <a:pt x="16470" y="17025"/>
                </a:lnTo>
                <a:lnTo>
                  <a:pt x="16470" y="2251"/>
                </a:lnTo>
                <a:lnTo>
                  <a:pt x="0" y="2251"/>
                </a:lnTo>
                <a:lnTo>
                  <a:pt x="0" y="97724"/>
                </a:lnTo>
                <a:lnTo>
                  <a:pt x="17591" y="97724"/>
                </a:lnTo>
                <a:lnTo>
                  <a:pt x="17591" y="54291"/>
                </a:lnTo>
                <a:lnTo>
                  <a:pt x="19446" y="38099"/>
                </a:lnTo>
                <a:lnTo>
                  <a:pt x="24708" y="25836"/>
                </a:lnTo>
                <a:lnTo>
                  <a:pt x="32919" y="18065"/>
                </a:lnTo>
                <a:lnTo>
                  <a:pt x="43621" y="15350"/>
                </a:lnTo>
                <a:lnTo>
                  <a:pt x="46605" y="15350"/>
                </a:lnTo>
                <a:lnTo>
                  <a:pt x="50155" y="15737"/>
                </a:lnTo>
                <a:lnTo>
                  <a:pt x="53349" y="17025"/>
                </a:lnTo>
                <a:lnTo>
                  <a:pt x="53349" y="1319"/>
                </a:lnTo>
                <a:lnTo>
                  <a:pt x="46982" y="0"/>
                </a:lnTo>
                <a:close/>
              </a:path>
            </a:pathLst>
          </a:custGeom>
          <a:solidFill>
            <a:srgbClr val="FFFFFF"/>
          </a:solidFill>
          <a:ln w="0">
            <a:noFill/>
          </a:ln>
        </p:spPr>
        <p:style>
          <a:lnRef idx="0">
            <a:scrgbClr r="0" g="0" b="0"/>
          </a:lnRef>
          <a:fillRef idx="0">
            <a:scrgbClr r="0" g="0" b="0"/>
          </a:fillRef>
          <a:effectRef idx="0">
            <a:scrgbClr r="0" g="0" b="0"/>
          </a:effectRef>
          <a:fontRef idx="minor"/>
        </p:style>
        <p:txBody>
          <a:bodyPr lIns="0" tIns="0" rIns="0" bIns="0" anchor="t">
            <a:noAutofit/>
          </a:bodyPr>
          <a:lstStyle/>
          <a:p>
            <a:pPr defTabSz="914400">
              <a:lnSpc>
                <a:spcPct val="100000"/>
              </a:lnSpc>
            </a:pPr>
            <a:endParaRPr lang="en-GB" sz="1800" b="0" strike="noStrike" spc="-1">
              <a:solidFill>
                <a:srgbClr val="000000"/>
              </a:solidFill>
              <a:latin typeface="Arial"/>
            </a:endParaRPr>
          </a:p>
        </p:txBody>
      </p:sp>
      <p:pic>
        <p:nvPicPr>
          <p:cNvPr id="74" name="bg object 29"/>
          <p:cNvPicPr/>
          <p:nvPr/>
        </p:nvPicPr>
        <p:blipFill>
          <a:blip r:embed="rId15"/>
          <a:stretch/>
        </p:blipFill>
        <p:spPr>
          <a:xfrm>
            <a:off x="3751560" y="1437480"/>
            <a:ext cx="81720" cy="94680"/>
          </a:xfrm>
          <a:prstGeom prst="rect">
            <a:avLst/>
          </a:prstGeom>
          <a:ln w="0">
            <a:noFill/>
          </a:ln>
        </p:spPr>
      </p:pic>
      <p:pic>
        <p:nvPicPr>
          <p:cNvPr id="75" name="bg object 30"/>
          <p:cNvPicPr/>
          <p:nvPr/>
        </p:nvPicPr>
        <p:blipFill>
          <a:blip r:embed="rId16"/>
          <a:stretch/>
        </p:blipFill>
        <p:spPr>
          <a:xfrm>
            <a:off x="3305160" y="1689840"/>
            <a:ext cx="80280" cy="127800"/>
          </a:xfrm>
          <a:prstGeom prst="rect">
            <a:avLst/>
          </a:prstGeom>
          <a:ln w="0">
            <a:noFill/>
          </a:ln>
        </p:spPr>
      </p:pic>
      <p:pic>
        <p:nvPicPr>
          <p:cNvPr id="76" name="bg object 31"/>
          <p:cNvPicPr/>
          <p:nvPr/>
        </p:nvPicPr>
        <p:blipFill>
          <a:blip r:embed="rId17"/>
          <a:stretch/>
        </p:blipFill>
        <p:spPr>
          <a:xfrm>
            <a:off x="3408480" y="1725120"/>
            <a:ext cx="81720" cy="94680"/>
          </a:xfrm>
          <a:prstGeom prst="rect">
            <a:avLst/>
          </a:prstGeom>
          <a:ln w="0">
            <a:noFill/>
          </a:ln>
        </p:spPr>
      </p:pic>
      <p:pic>
        <p:nvPicPr>
          <p:cNvPr id="77" name="bg object 32"/>
          <p:cNvPicPr/>
          <p:nvPr/>
        </p:nvPicPr>
        <p:blipFill>
          <a:blip r:embed="rId18"/>
          <a:stretch/>
        </p:blipFill>
        <p:spPr>
          <a:xfrm>
            <a:off x="3522960" y="1680120"/>
            <a:ext cx="87840" cy="139680"/>
          </a:xfrm>
          <a:prstGeom prst="rect">
            <a:avLst/>
          </a:prstGeom>
          <a:ln w="0">
            <a:noFill/>
          </a:ln>
        </p:spPr>
      </p:pic>
      <p:sp>
        <p:nvSpPr>
          <p:cNvPr id="78" name="bg object 33"/>
          <p:cNvSpPr/>
          <p:nvPr/>
        </p:nvSpPr>
        <p:spPr>
          <a:xfrm>
            <a:off x="3639600" y="1680120"/>
            <a:ext cx="68400" cy="138240"/>
          </a:xfrm>
          <a:custGeom>
            <a:avLst/>
            <a:gdLst>
              <a:gd name="textAreaLeft" fmla="*/ 0 w 68400"/>
              <a:gd name="textAreaRight" fmla="*/ 71280 w 68400"/>
              <a:gd name="textAreaTop" fmla="*/ 0 h 138240"/>
              <a:gd name="textAreaBottom" fmla="*/ 141120 h 138240"/>
            </a:gdLst>
            <a:ahLst/>
            <a:cxnLst/>
            <a:rect l="textAreaLeft" t="textAreaTop" r="textAreaRight" b="textAreaBottom"/>
            <a:pathLst>
              <a:path w="71120" h="140969">
                <a:moveTo>
                  <a:pt x="17589" y="0"/>
                </a:moveTo>
                <a:lnTo>
                  <a:pt x="0" y="0"/>
                </a:lnTo>
                <a:lnTo>
                  <a:pt x="0" y="140398"/>
                </a:lnTo>
                <a:lnTo>
                  <a:pt x="17589" y="140398"/>
                </a:lnTo>
                <a:lnTo>
                  <a:pt x="17589" y="0"/>
                </a:lnTo>
                <a:close/>
              </a:path>
              <a:path w="71120" h="140969">
                <a:moveTo>
                  <a:pt x="69646" y="44932"/>
                </a:moveTo>
                <a:lnTo>
                  <a:pt x="52057" y="44932"/>
                </a:lnTo>
                <a:lnTo>
                  <a:pt x="52057" y="140398"/>
                </a:lnTo>
                <a:lnTo>
                  <a:pt x="69646" y="140398"/>
                </a:lnTo>
                <a:lnTo>
                  <a:pt x="69646" y="44932"/>
                </a:lnTo>
                <a:close/>
              </a:path>
              <a:path w="71120" h="140969">
                <a:moveTo>
                  <a:pt x="70764" y="3733"/>
                </a:moveTo>
                <a:lnTo>
                  <a:pt x="50914" y="3733"/>
                </a:lnTo>
                <a:lnTo>
                  <a:pt x="50914" y="23596"/>
                </a:lnTo>
                <a:lnTo>
                  <a:pt x="70764" y="23596"/>
                </a:lnTo>
                <a:lnTo>
                  <a:pt x="70764" y="3733"/>
                </a:lnTo>
                <a:close/>
              </a:path>
            </a:pathLst>
          </a:custGeom>
          <a:solidFill>
            <a:srgbClr val="FFFFFF"/>
          </a:solidFill>
          <a:ln w="0">
            <a:noFill/>
          </a:ln>
        </p:spPr>
        <p:style>
          <a:lnRef idx="0">
            <a:scrgbClr r="0" g="0" b="0"/>
          </a:lnRef>
          <a:fillRef idx="0">
            <a:scrgbClr r="0" g="0" b="0"/>
          </a:fillRef>
          <a:effectRef idx="0">
            <a:scrgbClr r="0" g="0" b="0"/>
          </a:effectRef>
          <a:fontRef idx="minor"/>
        </p:style>
        <p:txBody>
          <a:bodyPr lIns="0" tIns="0" rIns="0" bIns="0" anchor="t">
            <a:noAutofit/>
          </a:bodyPr>
          <a:lstStyle/>
          <a:p>
            <a:pPr defTabSz="914400">
              <a:lnSpc>
                <a:spcPct val="100000"/>
              </a:lnSpc>
            </a:pPr>
            <a:endParaRPr lang="en-GB" sz="1800" b="0" strike="noStrike" spc="-1">
              <a:solidFill>
                <a:srgbClr val="000000"/>
              </a:solidFill>
              <a:latin typeface="Arial"/>
            </a:endParaRPr>
          </a:p>
        </p:txBody>
      </p:sp>
      <p:pic>
        <p:nvPicPr>
          <p:cNvPr id="79" name="bg object 34"/>
          <p:cNvPicPr/>
          <p:nvPr/>
        </p:nvPicPr>
        <p:blipFill>
          <a:blip r:embed="rId19"/>
          <a:stretch/>
        </p:blipFill>
        <p:spPr>
          <a:xfrm>
            <a:off x="3733560" y="1722600"/>
            <a:ext cx="68040" cy="97200"/>
          </a:xfrm>
          <a:prstGeom prst="rect">
            <a:avLst/>
          </a:prstGeom>
          <a:ln w="0">
            <a:noFill/>
          </a:ln>
        </p:spPr>
      </p:pic>
      <p:sp>
        <p:nvSpPr>
          <p:cNvPr id="80" name="bg object 35"/>
          <p:cNvSpPr/>
          <p:nvPr/>
        </p:nvSpPr>
        <p:spPr>
          <a:xfrm>
            <a:off x="3879360" y="1689840"/>
            <a:ext cx="97560" cy="127800"/>
          </a:xfrm>
          <a:custGeom>
            <a:avLst/>
            <a:gdLst>
              <a:gd name="textAreaLeft" fmla="*/ 0 w 97560"/>
              <a:gd name="textAreaRight" fmla="*/ 100440 w 97560"/>
              <a:gd name="textAreaTop" fmla="*/ 0 h 127800"/>
              <a:gd name="textAreaBottom" fmla="*/ 130680 h 127800"/>
            </a:gdLst>
            <a:ahLst/>
            <a:cxnLst/>
            <a:rect l="textAreaLeft" t="textAreaTop" r="textAreaRight" b="textAreaBottom"/>
            <a:pathLst>
              <a:path w="100329" h="130810">
                <a:moveTo>
                  <a:pt x="99987" y="0"/>
                </a:moveTo>
                <a:lnTo>
                  <a:pt x="81241" y="0"/>
                </a:lnTo>
                <a:lnTo>
                  <a:pt x="81241" y="54610"/>
                </a:lnTo>
                <a:lnTo>
                  <a:pt x="18719" y="54610"/>
                </a:lnTo>
                <a:lnTo>
                  <a:pt x="18719" y="0"/>
                </a:lnTo>
                <a:lnTo>
                  <a:pt x="0" y="0"/>
                </a:lnTo>
                <a:lnTo>
                  <a:pt x="0" y="54610"/>
                </a:lnTo>
                <a:lnTo>
                  <a:pt x="0" y="71120"/>
                </a:lnTo>
                <a:lnTo>
                  <a:pt x="0" y="130810"/>
                </a:lnTo>
                <a:lnTo>
                  <a:pt x="18719" y="130810"/>
                </a:lnTo>
                <a:lnTo>
                  <a:pt x="18719" y="71120"/>
                </a:lnTo>
                <a:lnTo>
                  <a:pt x="81241" y="71120"/>
                </a:lnTo>
                <a:lnTo>
                  <a:pt x="81241" y="130810"/>
                </a:lnTo>
                <a:lnTo>
                  <a:pt x="99987" y="130810"/>
                </a:lnTo>
                <a:lnTo>
                  <a:pt x="99987" y="71120"/>
                </a:lnTo>
                <a:lnTo>
                  <a:pt x="99987" y="54610"/>
                </a:lnTo>
                <a:lnTo>
                  <a:pt x="99987" y="0"/>
                </a:lnTo>
                <a:close/>
              </a:path>
            </a:pathLst>
          </a:custGeom>
          <a:solidFill>
            <a:srgbClr val="FFFFFF"/>
          </a:solidFill>
          <a:ln w="0">
            <a:noFill/>
          </a:ln>
        </p:spPr>
        <p:style>
          <a:lnRef idx="0">
            <a:scrgbClr r="0" g="0" b="0"/>
          </a:lnRef>
          <a:fillRef idx="0">
            <a:scrgbClr r="0" g="0" b="0"/>
          </a:fillRef>
          <a:effectRef idx="0">
            <a:scrgbClr r="0" g="0" b="0"/>
          </a:effectRef>
          <a:fontRef idx="minor"/>
        </p:style>
        <p:txBody>
          <a:bodyPr lIns="0" tIns="0" rIns="0" bIns="0" anchor="t">
            <a:noAutofit/>
          </a:bodyPr>
          <a:lstStyle/>
          <a:p>
            <a:pPr defTabSz="914400">
              <a:lnSpc>
                <a:spcPct val="100000"/>
              </a:lnSpc>
            </a:pPr>
            <a:endParaRPr lang="en-GB" sz="1800" b="0" strike="noStrike" spc="-1">
              <a:solidFill>
                <a:srgbClr val="000000"/>
              </a:solidFill>
              <a:latin typeface="Arial"/>
            </a:endParaRPr>
          </a:p>
        </p:txBody>
      </p:sp>
      <p:pic>
        <p:nvPicPr>
          <p:cNvPr id="81" name="bg object 36"/>
          <p:cNvPicPr/>
          <p:nvPr/>
        </p:nvPicPr>
        <p:blipFill>
          <a:blip r:embed="rId20"/>
          <a:stretch/>
        </p:blipFill>
        <p:spPr>
          <a:xfrm>
            <a:off x="4005360" y="1722600"/>
            <a:ext cx="182520" cy="97200"/>
          </a:xfrm>
          <a:prstGeom prst="rect">
            <a:avLst/>
          </a:prstGeom>
          <a:ln w="0">
            <a:noFill/>
          </a:ln>
        </p:spPr>
      </p:pic>
      <p:sp>
        <p:nvSpPr>
          <p:cNvPr id="82" name="bg object 37"/>
          <p:cNvSpPr/>
          <p:nvPr/>
        </p:nvSpPr>
        <p:spPr>
          <a:xfrm>
            <a:off x="4222080" y="1680120"/>
            <a:ext cx="99360" cy="140040"/>
          </a:xfrm>
          <a:custGeom>
            <a:avLst/>
            <a:gdLst>
              <a:gd name="textAreaLeft" fmla="*/ 0 w 99360"/>
              <a:gd name="textAreaRight" fmla="*/ 102240 w 99360"/>
              <a:gd name="textAreaTop" fmla="*/ 0 h 140040"/>
              <a:gd name="textAreaBottom" fmla="*/ 142920 h 140040"/>
            </a:gdLst>
            <a:ahLst/>
            <a:cxnLst/>
            <a:rect l="textAreaLeft" t="textAreaTop" r="textAreaRight" b="textAreaBottom"/>
            <a:pathLst>
              <a:path w="102235" h="142875">
                <a:moveTo>
                  <a:pt x="17589" y="0"/>
                </a:moveTo>
                <a:lnTo>
                  <a:pt x="0" y="0"/>
                </a:lnTo>
                <a:lnTo>
                  <a:pt x="0" y="140398"/>
                </a:lnTo>
                <a:lnTo>
                  <a:pt x="17589" y="140398"/>
                </a:lnTo>
                <a:lnTo>
                  <a:pt x="17589" y="0"/>
                </a:lnTo>
                <a:close/>
              </a:path>
              <a:path w="102235" h="142875">
                <a:moveTo>
                  <a:pt x="102031" y="125056"/>
                </a:moveTo>
                <a:lnTo>
                  <a:pt x="99415" y="126733"/>
                </a:lnTo>
                <a:lnTo>
                  <a:pt x="95491" y="128409"/>
                </a:lnTo>
                <a:lnTo>
                  <a:pt x="82003" y="128409"/>
                </a:lnTo>
                <a:lnTo>
                  <a:pt x="75285" y="122440"/>
                </a:lnTo>
                <a:lnTo>
                  <a:pt x="75285" y="59156"/>
                </a:lnTo>
                <a:lnTo>
                  <a:pt x="100545" y="59156"/>
                </a:lnTo>
                <a:lnTo>
                  <a:pt x="100545" y="44945"/>
                </a:lnTo>
                <a:lnTo>
                  <a:pt x="75285" y="44945"/>
                </a:lnTo>
                <a:lnTo>
                  <a:pt x="75285" y="17221"/>
                </a:lnTo>
                <a:lnTo>
                  <a:pt x="57670" y="22847"/>
                </a:lnTo>
                <a:lnTo>
                  <a:pt x="57670" y="44945"/>
                </a:lnTo>
                <a:lnTo>
                  <a:pt x="36144" y="44945"/>
                </a:lnTo>
                <a:lnTo>
                  <a:pt x="36144" y="59156"/>
                </a:lnTo>
                <a:lnTo>
                  <a:pt x="57670" y="59156"/>
                </a:lnTo>
                <a:lnTo>
                  <a:pt x="57670" y="114960"/>
                </a:lnTo>
                <a:lnTo>
                  <a:pt x="59702" y="127330"/>
                </a:lnTo>
                <a:lnTo>
                  <a:pt x="65557" y="135953"/>
                </a:lnTo>
                <a:lnTo>
                  <a:pt x="74803" y="140995"/>
                </a:lnTo>
                <a:lnTo>
                  <a:pt x="87045" y="142646"/>
                </a:lnTo>
                <a:lnTo>
                  <a:pt x="92684" y="142646"/>
                </a:lnTo>
                <a:lnTo>
                  <a:pt x="102031" y="140030"/>
                </a:lnTo>
                <a:lnTo>
                  <a:pt x="102031" y="125056"/>
                </a:lnTo>
                <a:close/>
              </a:path>
            </a:pathLst>
          </a:custGeom>
          <a:solidFill>
            <a:srgbClr val="FFFFFF"/>
          </a:solidFill>
          <a:ln w="0">
            <a:noFill/>
          </a:ln>
        </p:spPr>
        <p:style>
          <a:lnRef idx="0">
            <a:scrgbClr r="0" g="0" b="0"/>
          </a:lnRef>
          <a:fillRef idx="0">
            <a:scrgbClr r="0" g="0" b="0"/>
          </a:fillRef>
          <a:effectRef idx="0">
            <a:scrgbClr r="0" g="0" b="0"/>
          </a:effectRef>
          <a:fontRef idx="minor"/>
        </p:style>
        <p:txBody>
          <a:bodyPr lIns="0" tIns="0" rIns="0" bIns="0" anchor="t">
            <a:noAutofit/>
          </a:bodyPr>
          <a:lstStyle/>
          <a:p>
            <a:pPr defTabSz="914400">
              <a:lnSpc>
                <a:spcPct val="100000"/>
              </a:lnSpc>
            </a:pPr>
            <a:endParaRPr lang="en-GB" sz="1800" b="0" strike="noStrike" spc="-1">
              <a:solidFill>
                <a:srgbClr val="000000"/>
              </a:solidFill>
              <a:latin typeface="Arial"/>
            </a:endParaRPr>
          </a:p>
        </p:txBody>
      </p:sp>
      <p:pic>
        <p:nvPicPr>
          <p:cNvPr id="83" name="bg object 38"/>
          <p:cNvPicPr/>
          <p:nvPr/>
        </p:nvPicPr>
        <p:blipFill>
          <a:blip r:embed="rId21"/>
          <a:stretch/>
        </p:blipFill>
        <p:spPr>
          <a:xfrm>
            <a:off x="4344840" y="1680120"/>
            <a:ext cx="81360" cy="137520"/>
          </a:xfrm>
          <a:prstGeom prst="rect">
            <a:avLst/>
          </a:prstGeom>
          <a:ln w="0">
            <a:noFill/>
          </a:ln>
        </p:spPr>
      </p:pic>
      <p:pic>
        <p:nvPicPr>
          <p:cNvPr id="84" name="bg object 39"/>
          <p:cNvPicPr/>
          <p:nvPr/>
        </p:nvPicPr>
        <p:blipFill>
          <a:blip r:embed="rId22"/>
          <a:stretch/>
        </p:blipFill>
        <p:spPr>
          <a:xfrm>
            <a:off x="3290040" y="1914480"/>
            <a:ext cx="273960" cy="129960"/>
          </a:xfrm>
          <a:prstGeom prst="rect">
            <a:avLst/>
          </a:prstGeom>
          <a:ln w="0">
            <a:noFill/>
          </a:ln>
        </p:spPr>
      </p:pic>
      <p:sp>
        <p:nvSpPr>
          <p:cNvPr id="85" name="bg object 40"/>
          <p:cNvSpPr/>
          <p:nvPr/>
        </p:nvSpPr>
        <p:spPr>
          <a:xfrm>
            <a:off x="3598200" y="1904760"/>
            <a:ext cx="14760" cy="138240"/>
          </a:xfrm>
          <a:custGeom>
            <a:avLst/>
            <a:gdLst>
              <a:gd name="textAreaLeft" fmla="*/ 0 w 14760"/>
              <a:gd name="textAreaRight" fmla="*/ 17640 w 14760"/>
              <a:gd name="textAreaTop" fmla="*/ 0 h 138240"/>
              <a:gd name="textAreaBottom" fmla="*/ 141120 h 138240"/>
            </a:gdLst>
            <a:ahLst/>
            <a:cxnLst/>
            <a:rect l="textAreaLeft" t="textAreaTop" r="textAreaRight" b="textAreaBottom"/>
            <a:pathLst>
              <a:path w="17779" h="140969">
                <a:moveTo>
                  <a:pt x="17591" y="0"/>
                </a:moveTo>
                <a:lnTo>
                  <a:pt x="0" y="0"/>
                </a:lnTo>
                <a:lnTo>
                  <a:pt x="0" y="140404"/>
                </a:lnTo>
                <a:lnTo>
                  <a:pt x="17591" y="140404"/>
                </a:lnTo>
                <a:lnTo>
                  <a:pt x="17591" y="0"/>
                </a:lnTo>
                <a:close/>
              </a:path>
            </a:pathLst>
          </a:custGeom>
          <a:solidFill>
            <a:srgbClr val="FFFFFF"/>
          </a:solidFill>
          <a:ln w="0">
            <a:noFill/>
          </a:ln>
        </p:spPr>
        <p:style>
          <a:lnRef idx="0">
            <a:scrgbClr r="0" g="0" b="0"/>
          </a:lnRef>
          <a:fillRef idx="0">
            <a:scrgbClr r="0" g="0" b="0"/>
          </a:fillRef>
          <a:effectRef idx="0">
            <a:scrgbClr r="0" g="0" b="0"/>
          </a:effectRef>
          <a:fontRef idx="minor"/>
        </p:style>
        <p:txBody>
          <a:bodyPr lIns="0" tIns="0" rIns="0" bIns="0" anchor="t">
            <a:noAutofit/>
          </a:bodyPr>
          <a:lstStyle/>
          <a:p>
            <a:pPr defTabSz="914400">
              <a:lnSpc>
                <a:spcPct val="100000"/>
              </a:lnSpc>
            </a:pPr>
            <a:endParaRPr lang="en-GB" sz="1800" b="0" strike="noStrike" spc="-1">
              <a:solidFill>
                <a:srgbClr val="000000"/>
              </a:solidFill>
              <a:latin typeface="Arial"/>
            </a:endParaRPr>
          </a:p>
        </p:txBody>
      </p:sp>
      <p:pic>
        <p:nvPicPr>
          <p:cNvPr id="86" name="bg object 41"/>
          <p:cNvPicPr/>
          <p:nvPr/>
        </p:nvPicPr>
        <p:blipFill>
          <a:blip r:embed="rId23"/>
          <a:stretch/>
        </p:blipFill>
        <p:spPr>
          <a:xfrm>
            <a:off x="3641400" y="1947600"/>
            <a:ext cx="159120" cy="97200"/>
          </a:xfrm>
          <a:prstGeom prst="rect">
            <a:avLst/>
          </a:prstGeom>
          <a:ln w="0">
            <a:noFill/>
          </a:ln>
        </p:spPr>
      </p:pic>
      <p:sp>
        <p:nvSpPr>
          <p:cNvPr id="87" name="bg object 42"/>
          <p:cNvSpPr/>
          <p:nvPr/>
        </p:nvSpPr>
        <p:spPr>
          <a:xfrm>
            <a:off x="785160" y="10523160"/>
            <a:ext cx="18531000" cy="360"/>
          </a:xfrm>
          <a:custGeom>
            <a:avLst/>
            <a:gdLst>
              <a:gd name="textAreaLeft" fmla="*/ 0 w 18531000"/>
              <a:gd name="textAreaRight" fmla="*/ 18533880 w 18531000"/>
              <a:gd name="textAreaTop" fmla="*/ 0 h 360"/>
              <a:gd name="textAreaBottom" fmla="*/ 92160 h 360"/>
            </a:gdLst>
            <a:ahLst/>
            <a:cxnLst/>
            <a:rect l="textAreaLeft" t="textAreaTop" r="textAreaRight" b="textAreaBottom"/>
            <a:pathLst>
              <a:path w="18533745">
                <a:moveTo>
                  <a:pt x="0" y="0"/>
                </a:moveTo>
                <a:lnTo>
                  <a:pt x="18533467" y="0"/>
                </a:lnTo>
              </a:path>
            </a:pathLst>
          </a:custGeom>
          <a:noFill/>
          <a:ln w="10470">
            <a:solidFill>
              <a:srgbClr val="FFFFFF"/>
            </a:solidFill>
            <a:round/>
          </a:ln>
        </p:spPr>
        <p:style>
          <a:lnRef idx="0">
            <a:scrgbClr r="0" g="0" b="0"/>
          </a:lnRef>
          <a:fillRef idx="0">
            <a:scrgbClr r="0" g="0" b="0"/>
          </a:fillRef>
          <a:effectRef idx="0">
            <a:scrgbClr r="0" g="0" b="0"/>
          </a:effectRef>
          <a:fontRef idx="minor"/>
        </p:style>
        <p:txBody>
          <a:bodyPr lIns="0" tIns="0" rIns="0" bIns="0" anchor="t">
            <a:noAutofit/>
          </a:bodyPr>
          <a:lstStyle/>
          <a:p>
            <a:pPr defTabSz="914400">
              <a:lnSpc>
                <a:spcPct val="100000"/>
              </a:lnSpc>
            </a:pPr>
            <a:endParaRPr lang="en-GB" sz="1800" b="0" strike="noStrike" spc="-1">
              <a:solidFill>
                <a:srgbClr val="000000"/>
              </a:solidFill>
              <a:latin typeface="Arial"/>
            </a:endParaRPr>
          </a:p>
        </p:txBody>
      </p:sp>
      <p:pic>
        <p:nvPicPr>
          <p:cNvPr id="88" name="bg object 43"/>
          <p:cNvPicPr/>
          <p:nvPr/>
        </p:nvPicPr>
        <p:blipFill>
          <a:blip r:embed="rId24"/>
          <a:stretch/>
        </p:blipFill>
        <p:spPr>
          <a:xfrm>
            <a:off x="11824200" y="0"/>
            <a:ext cx="8276760" cy="11305800"/>
          </a:xfrm>
          <a:prstGeom prst="rect">
            <a:avLst/>
          </a:prstGeom>
          <a:ln w="0">
            <a:noFill/>
          </a:ln>
        </p:spPr>
      </p:pic>
      <p:sp>
        <p:nvSpPr>
          <p:cNvPr id="89" name="PlaceHolder 1"/>
          <p:cNvSpPr>
            <a:spLocks noGrp="1"/>
          </p:cNvSpPr>
          <p:nvPr>
            <p:ph type="title"/>
          </p:nvPr>
        </p:nvSpPr>
        <p:spPr>
          <a:xfrm>
            <a:off x="1036800" y="2577240"/>
            <a:ext cx="9277920" cy="1843920"/>
          </a:xfrm>
          <a:prstGeom prst="rect">
            <a:avLst/>
          </a:prstGeom>
          <a:noFill/>
          <a:ln w="0">
            <a:noFill/>
          </a:ln>
        </p:spPr>
        <p:txBody>
          <a:bodyPr lIns="0" tIns="0" rIns="0" bIns="0" anchor="ctr">
            <a:noAutofit/>
          </a:bodyPr>
          <a:lstStyle/>
          <a:p>
            <a:pPr indent="0">
              <a:buNone/>
            </a:pPr>
            <a:r>
              <a:rPr lang="en-GB" sz="1800" b="0" strike="noStrike" spc="-1">
                <a:solidFill>
                  <a:srgbClr val="000000"/>
                </a:solidFill>
                <a:latin typeface="Arial"/>
              </a:rPr>
              <a:t>Click to edit the title text format</a:t>
            </a:r>
          </a:p>
        </p:txBody>
      </p:sp>
      <p:sp>
        <p:nvSpPr>
          <p:cNvPr id="90" name="PlaceHolder 2"/>
          <p:cNvSpPr>
            <a:spLocks noGrp="1"/>
          </p:cNvSpPr>
          <p:nvPr>
            <p:ph type="body"/>
          </p:nvPr>
        </p:nvSpPr>
        <p:spPr>
          <a:xfrm>
            <a:off x="1005120" y="2646360"/>
            <a:ext cx="18090720" cy="6556320"/>
          </a:xfrm>
          <a:prstGeom prst="rect">
            <a:avLst/>
          </a:prstGeom>
          <a:noFill/>
          <a:ln w="0">
            <a:noFill/>
          </a:ln>
        </p:spPr>
        <p:txBody>
          <a:bodyPr lIns="0" tIns="0" rIns="0" bIns="0" anchor="t">
            <a:normAutofit/>
          </a:bodyPr>
          <a:lstStyle/>
          <a:p>
            <a:pPr marL="432000" indent="-324000">
              <a:spcBef>
                <a:spcPts val="1417"/>
              </a:spcBef>
              <a:buClr>
                <a:srgbClr val="000000"/>
              </a:buClr>
              <a:buSzPct val="45000"/>
              <a:buFont typeface="Wingdings" charset="2"/>
              <a:buChar char=""/>
            </a:pPr>
            <a:r>
              <a:rPr lang="en-GB" sz="1800" b="0" strike="noStrike" spc="-1">
                <a:solidFill>
                  <a:srgbClr val="000000"/>
                </a:solidFill>
                <a:latin typeface="Arial"/>
              </a:rPr>
              <a:t>Click to edit the outline text format</a:t>
            </a:r>
          </a:p>
          <a:p>
            <a:pPr marL="864000" lvl="1" indent="-324000">
              <a:spcBef>
                <a:spcPts val="1134"/>
              </a:spcBef>
              <a:buClr>
                <a:srgbClr val="000000"/>
              </a:buClr>
              <a:buSzPct val="75000"/>
              <a:buFont typeface="Symbol" charset="2"/>
              <a:buChar char=""/>
            </a:pPr>
            <a:r>
              <a:rPr lang="en-GB" sz="1800" b="0" strike="noStrike" spc="-1">
                <a:solidFill>
                  <a:srgbClr val="000000"/>
                </a:solidFill>
                <a:latin typeface="Arial"/>
              </a:rPr>
              <a:t>Second Outline Level</a:t>
            </a:r>
          </a:p>
          <a:p>
            <a:pPr marL="1296000" lvl="2" indent="-288000">
              <a:spcBef>
                <a:spcPts val="850"/>
              </a:spcBef>
              <a:buClr>
                <a:srgbClr val="000000"/>
              </a:buClr>
              <a:buSzPct val="45000"/>
              <a:buFont typeface="Wingdings" charset="2"/>
              <a:buChar char=""/>
            </a:pPr>
            <a:r>
              <a:rPr lang="en-GB" sz="1800" b="0" strike="noStrike" spc="-1">
                <a:solidFill>
                  <a:srgbClr val="000000"/>
                </a:solidFill>
                <a:latin typeface="Arial"/>
              </a:rPr>
              <a:t>Third Outline Level</a:t>
            </a:r>
          </a:p>
          <a:p>
            <a:pPr marL="1728000" lvl="3" indent="-216000">
              <a:spcBef>
                <a:spcPts val="567"/>
              </a:spcBef>
              <a:buClr>
                <a:srgbClr val="000000"/>
              </a:buClr>
              <a:buSzPct val="75000"/>
              <a:buFont typeface="Symbol" charset="2"/>
              <a:buChar char=""/>
            </a:pPr>
            <a:r>
              <a:rPr lang="en-GB" sz="1800" b="0" strike="noStrike" spc="-1">
                <a:solidFill>
                  <a:srgbClr val="000000"/>
                </a:solidFill>
                <a:latin typeface="Arial"/>
              </a:rPr>
              <a:t>Fourth Outline Level</a:t>
            </a:r>
          </a:p>
          <a:p>
            <a:pPr marL="2160000" lvl="4" indent="-216000">
              <a:spcBef>
                <a:spcPts val="283"/>
              </a:spcBef>
              <a:buClr>
                <a:srgbClr val="000000"/>
              </a:buClr>
              <a:buSzPct val="45000"/>
              <a:buFont typeface="Wingdings" charset="2"/>
              <a:buChar char=""/>
            </a:pPr>
            <a:r>
              <a:rPr lang="en-GB" sz="1800" b="0" strike="noStrike" spc="-1">
                <a:solidFill>
                  <a:srgbClr val="000000"/>
                </a:solidFill>
                <a:latin typeface="Arial"/>
              </a:rPr>
              <a:t>Fifth Outline Level</a:t>
            </a:r>
          </a:p>
          <a:p>
            <a:pPr marL="2592000" lvl="5" indent="-216000">
              <a:spcBef>
                <a:spcPts val="283"/>
              </a:spcBef>
              <a:buClr>
                <a:srgbClr val="000000"/>
              </a:buClr>
              <a:buSzPct val="45000"/>
              <a:buFont typeface="Wingdings" charset="2"/>
              <a:buChar char=""/>
            </a:pPr>
            <a:r>
              <a:rPr lang="en-GB" sz="1800" b="0" strike="noStrike" spc="-1">
                <a:solidFill>
                  <a:srgbClr val="000000"/>
                </a:solidFill>
                <a:latin typeface="Arial"/>
              </a:rPr>
              <a:t>Sixth Outline Level</a:t>
            </a:r>
          </a:p>
          <a:p>
            <a:pPr marL="3024000" lvl="6" indent="-216000">
              <a:spcBef>
                <a:spcPts val="283"/>
              </a:spcBef>
              <a:buClr>
                <a:srgbClr val="000000"/>
              </a:buClr>
              <a:buSzPct val="45000"/>
              <a:buFont typeface="Wingdings" charset="2"/>
              <a:buChar char=""/>
            </a:pPr>
            <a:r>
              <a:rPr lang="en-GB" sz="1800" b="0" strike="noStrike" spc="-1">
                <a:solidFill>
                  <a:srgbClr val="000000"/>
                </a:solidFill>
                <a:latin typeface="Arial"/>
              </a:rPr>
              <a:t>Seventh Outline Level</a:t>
            </a:r>
          </a:p>
        </p:txBody>
      </p:sp>
      <p:sp>
        <p:nvSpPr>
          <p:cNvPr id="91" name="PlaceHolder 3"/>
          <p:cNvSpPr>
            <a:spLocks noGrp="1"/>
          </p:cNvSpPr>
          <p:nvPr>
            <p:ph type="ftr" idx="16"/>
          </p:nvPr>
        </p:nvSpPr>
        <p:spPr>
          <a:xfrm>
            <a:off x="6835320" y="10517760"/>
            <a:ext cx="6430320" cy="562680"/>
          </a:xfrm>
          <a:prstGeom prst="rect">
            <a:avLst/>
          </a:prstGeom>
          <a:noFill/>
          <a:ln w="0">
            <a:noFill/>
          </a:ln>
        </p:spPr>
        <p:txBody>
          <a:bodyPr lIns="0" tIns="0" rIns="0" bIns="0" anchor="t">
            <a:noAutofit/>
          </a:bodyPr>
          <a:lstStyle>
            <a:lvl1pPr indent="0" algn="ctr" defTabSz="914400">
              <a:lnSpc>
                <a:spcPct val="100000"/>
              </a:lnSpc>
              <a:buNone/>
              <a:tabLst>
                <a:tab pos="0" algn="l"/>
              </a:tabLst>
              <a:defRPr lang="en-GB" sz="1400" b="0" strike="noStrike" spc="-1">
                <a:solidFill>
                  <a:srgbClr val="000000"/>
                </a:solidFill>
                <a:latin typeface="Times New Roman"/>
              </a:defRPr>
            </a:lvl1pPr>
          </a:lstStyle>
          <a:p>
            <a:pPr indent="0" algn="ctr" defTabSz="914400">
              <a:lnSpc>
                <a:spcPct val="100000"/>
              </a:lnSpc>
              <a:buNone/>
              <a:tabLst>
                <a:tab pos="0" algn="l"/>
              </a:tabLst>
            </a:pPr>
            <a:r>
              <a:rPr lang="en-GB" sz="1400" b="0" strike="noStrike" spc="-1">
                <a:solidFill>
                  <a:srgbClr val="000000"/>
                </a:solidFill>
                <a:latin typeface="Times New Roman"/>
              </a:rPr>
              <a:t>&lt;footer&gt;</a:t>
            </a:r>
          </a:p>
        </p:txBody>
      </p:sp>
      <p:sp>
        <p:nvSpPr>
          <p:cNvPr id="92" name="PlaceHolder 4"/>
          <p:cNvSpPr>
            <a:spLocks noGrp="1"/>
          </p:cNvSpPr>
          <p:nvPr>
            <p:ph type="sldNum" idx="17"/>
          </p:nvPr>
        </p:nvSpPr>
        <p:spPr>
          <a:xfrm>
            <a:off x="19459080" y="10390320"/>
            <a:ext cx="169920" cy="186840"/>
          </a:xfrm>
          <a:prstGeom prst="rect">
            <a:avLst/>
          </a:prstGeom>
          <a:noFill/>
          <a:ln w="0">
            <a:noFill/>
          </a:ln>
        </p:spPr>
        <p:txBody>
          <a:bodyPr lIns="0" tIns="0" rIns="0" bIns="0" anchor="t">
            <a:noAutofit/>
          </a:bodyPr>
          <a:lstStyle>
            <a:lvl1pPr marL="38160" indent="0" defTabSz="914400">
              <a:lnSpc>
                <a:spcPct val="100000"/>
              </a:lnSpc>
              <a:spcBef>
                <a:spcPts val="26"/>
              </a:spcBef>
              <a:buNone/>
              <a:tabLst>
                <a:tab pos="0" algn="l"/>
              </a:tabLst>
              <a:defRPr lang="en-GB" sz="1150" b="1" strike="noStrike" spc="-1">
                <a:solidFill>
                  <a:srgbClr val="315083"/>
                </a:solidFill>
                <a:latin typeface="Ubuntu"/>
              </a:defRPr>
            </a:lvl1pPr>
          </a:lstStyle>
          <a:p>
            <a:pPr marL="38160" indent="0" defTabSz="914400">
              <a:lnSpc>
                <a:spcPct val="100000"/>
              </a:lnSpc>
              <a:spcBef>
                <a:spcPts val="26"/>
              </a:spcBef>
              <a:buNone/>
              <a:tabLst>
                <a:tab pos="0" algn="l"/>
              </a:tabLst>
            </a:pPr>
            <a:fld id="{962ECE4A-7BC9-4755-98FD-7B1E44909A19}" type="slidenum">
              <a:rPr lang="en-GB" sz="1150" b="1" strike="noStrike" spc="-1">
                <a:solidFill>
                  <a:srgbClr val="315083"/>
                </a:solidFill>
                <a:latin typeface="Ubuntu"/>
              </a:rPr>
              <a:t>‹#›</a:t>
            </a:fld>
            <a:endParaRPr lang="en-GB" sz="1150" b="0" strike="noStrike" spc="-1">
              <a:solidFill>
                <a:srgbClr val="000000"/>
              </a:solidFill>
              <a:latin typeface="Times New Roman"/>
            </a:endParaRPr>
          </a:p>
        </p:txBody>
      </p:sp>
      <p:sp>
        <p:nvSpPr>
          <p:cNvPr id="93" name="PlaceHolder 5"/>
          <p:cNvSpPr>
            <a:spLocks noGrp="1"/>
          </p:cNvSpPr>
          <p:nvPr>
            <p:ph type="dt" idx="18"/>
          </p:nvPr>
        </p:nvSpPr>
        <p:spPr>
          <a:xfrm>
            <a:off x="1005120" y="10517760"/>
            <a:ext cx="4620960" cy="562680"/>
          </a:xfrm>
          <a:prstGeom prst="rect">
            <a:avLst/>
          </a:prstGeom>
          <a:noFill/>
          <a:ln w="0">
            <a:noFill/>
          </a:ln>
        </p:spPr>
        <p:txBody>
          <a:bodyPr lIns="0" tIns="0" rIns="0" bIns="0" anchor="t">
            <a:noAutofit/>
          </a:bodyPr>
          <a:lstStyle>
            <a:lvl1pPr indent="0">
              <a:buNone/>
              <a:defRPr lang="en-GB" sz="1400" b="0" strike="noStrike" spc="-1">
                <a:solidFill>
                  <a:srgbClr val="000000"/>
                </a:solidFill>
                <a:latin typeface="Times New Roman"/>
              </a:defRPr>
            </a:lvl1pPr>
          </a:lstStyle>
          <a:p>
            <a:pPr indent="0">
              <a:buNone/>
            </a:pPr>
            <a:r>
              <a:rPr lang="en-GB" sz="1400" b="0" strike="noStrike" spc="-1">
                <a:solidFill>
                  <a:srgbClr val="000000"/>
                </a:solidFill>
                <a:latin typeface="Times New Roman"/>
              </a:rPr>
              <a:t>&lt;date/time&gt;</a:t>
            </a:r>
          </a:p>
        </p:txBody>
      </p:sp>
    </p:spTree>
  </p:cSld>
  <p:clrMap bg1="lt1" tx1="dk1" bg2="lt2" tx2="dk2" accent1="accent1" accent2="accent2" accent3="accent3" accent4="accent4" accent5="accent5" accent6="accent6" hlink="hlink" folHlink="folHlink"/>
  <p:sldLayoutIdLst>
    <p:sldLayoutId id="214748365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108" name="bg object 16"/>
          <p:cNvSpPr/>
          <p:nvPr/>
        </p:nvSpPr>
        <p:spPr>
          <a:xfrm>
            <a:off x="523440" y="10261440"/>
            <a:ext cx="19054800" cy="360"/>
          </a:xfrm>
          <a:custGeom>
            <a:avLst/>
            <a:gdLst>
              <a:gd name="textAreaLeft" fmla="*/ 0 w 19054800"/>
              <a:gd name="textAreaRight" fmla="*/ 19057680 w 19054800"/>
              <a:gd name="textAreaTop" fmla="*/ 0 h 360"/>
              <a:gd name="textAreaBottom" fmla="*/ 92160 h 360"/>
            </a:gdLst>
            <a:ahLst/>
            <a:cxnLst/>
            <a:rect l="textAreaLeft" t="textAreaTop" r="textAreaRight" b="textAreaBottom"/>
            <a:pathLst>
              <a:path w="19057620">
                <a:moveTo>
                  <a:pt x="0" y="0"/>
                </a:moveTo>
                <a:lnTo>
                  <a:pt x="19057011" y="0"/>
                </a:lnTo>
              </a:path>
            </a:pathLst>
          </a:custGeom>
          <a:noFill/>
          <a:ln w="5235">
            <a:solidFill>
              <a:srgbClr val="000000"/>
            </a:solidFill>
            <a:round/>
          </a:ln>
        </p:spPr>
        <p:style>
          <a:lnRef idx="0">
            <a:scrgbClr r="0" g="0" b="0"/>
          </a:lnRef>
          <a:fillRef idx="0">
            <a:scrgbClr r="0" g="0" b="0"/>
          </a:fillRef>
          <a:effectRef idx="0">
            <a:scrgbClr r="0" g="0" b="0"/>
          </a:effectRef>
          <a:fontRef idx="minor"/>
        </p:style>
        <p:txBody>
          <a:bodyPr lIns="0" tIns="0" rIns="0" bIns="0" anchor="t">
            <a:noAutofit/>
          </a:bodyPr>
          <a:lstStyle/>
          <a:p>
            <a:pPr defTabSz="914400">
              <a:lnSpc>
                <a:spcPct val="100000"/>
              </a:lnSpc>
            </a:pPr>
            <a:endParaRPr lang="en-GB" sz="1800" b="0" strike="noStrike" spc="-1">
              <a:solidFill>
                <a:srgbClr val="000000"/>
              </a:solidFill>
              <a:latin typeface="Arial"/>
            </a:endParaRPr>
          </a:p>
        </p:txBody>
      </p:sp>
      <p:sp>
        <p:nvSpPr>
          <p:cNvPr id="109" name="bg object 17"/>
          <p:cNvSpPr/>
          <p:nvPr/>
        </p:nvSpPr>
        <p:spPr>
          <a:xfrm>
            <a:off x="2052360" y="10383120"/>
            <a:ext cx="360" cy="196560"/>
          </a:xfrm>
          <a:custGeom>
            <a:avLst/>
            <a:gdLst>
              <a:gd name="textAreaLeft" fmla="*/ 0 w 360"/>
              <a:gd name="textAreaRight" fmla="*/ 92160 w 360"/>
              <a:gd name="textAreaTop" fmla="*/ 0 h 196560"/>
              <a:gd name="textAreaBottom" fmla="*/ 199440 h 196560"/>
            </a:gdLst>
            <a:ahLst/>
            <a:cxnLst/>
            <a:rect l="textAreaLeft" t="textAreaTop" r="textAreaRight" b="textAreaBottom"/>
            <a:pathLst>
              <a:path h="199390">
                <a:moveTo>
                  <a:pt x="0" y="198946"/>
                </a:moveTo>
                <a:lnTo>
                  <a:pt x="0" y="0"/>
                </a:lnTo>
              </a:path>
            </a:pathLst>
          </a:custGeom>
          <a:noFill/>
          <a:ln w="20941">
            <a:solidFill>
              <a:srgbClr val="F43882"/>
            </a:solidFill>
            <a:round/>
          </a:ln>
        </p:spPr>
        <p:style>
          <a:lnRef idx="0">
            <a:scrgbClr r="0" g="0" b="0"/>
          </a:lnRef>
          <a:fillRef idx="0">
            <a:scrgbClr r="0" g="0" b="0"/>
          </a:fillRef>
          <a:effectRef idx="0">
            <a:scrgbClr r="0" g="0" b="0"/>
          </a:effectRef>
          <a:fontRef idx="minor"/>
        </p:style>
        <p:txBody>
          <a:bodyPr lIns="0" tIns="0" rIns="0" bIns="0" anchor="t">
            <a:noAutofit/>
          </a:bodyPr>
          <a:lstStyle/>
          <a:p>
            <a:pPr defTabSz="914400">
              <a:lnSpc>
                <a:spcPct val="100000"/>
              </a:lnSpc>
            </a:pPr>
            <a:endParaRPr lang="en-GB" sz="1800" b="0" strike="noStrike" spc="-1">
              <a:solidFill>
                <a:srgbClr val="000000"/>
              </a:solidFill>
              <a:latin typeface="Arial"/>
            </a:endParaRPr>
          </a:p>
        </p:txBody>
      </p:sp>
      <p:pic>
        <p:nvPicPr>
          <p:cNvPr id="110" name="bg object 18"/>
          <p:cNvPicPr/>
          <p:nvPr/>
        </p:nvPicPr>
        <p:blipFill>
          <a:blip r:embed="rId3"/>
          <a:stretch/>
        </p:blipFill>
        <p:spPr>
          <a:xfrm>
            <a:off x="0" y="0"/>
            <a:ext cx="20101320" cy="1107000"/>
          </a:xfrm>
          <a:prstGeom prst="rect">
            <a:avLst/>
          </a:prstGeom>
          <a:ln w="0">
            <a:noFill/>
          </a:ln>
        </p:spPr>
      </p:pic>
      <p:pic>
        <p:nvPicPr>
          <p:cNvPr id="111" name="bg object 19"/>
          <p:cNvPicPr/>
          <p:nvPr/>
        </p:nvPicPr>
        <p:blipFill>
          <a:blip r:embed="rId4"/>
          <a:stretch/>
        </p:blipFill>
        <p:spPr>
          <a:xfrm>
            <a:off x="785160" y="247320"/>
            <a:ext cx="1086840" cy="612000"/>
          </a:xfrm>
          <a:prstGeom prst="rect">
            <a:avLst/>
          </a:prstGeom>
          <a:ln w="0">
            <a:noFill/>
          </a:ln>
        </p:spPr>
      </p:pic>
      <p:pic>
        <p:nvPicPr>
          <p:cNvPr id="112" name="bg object 20"/>
          <p:cNvPicPr/>
          <p:nvPr/>
        </p:nvPicPr>
        <p:blipFill>
          <a:blip r:embed="rId5"/>
          <a:stretch/>
        </p:blipFill>
        <p:spPr>
          <a:xfrm>
            <a:off x="1958760" y="315000"/>
            <a:ext cx="969120" cy="506880"/>
          </a:xfrm>
          <a:prstGeom prst="rect">
            <a:avLst/>
          </a:prstGeom>
          <a:ln w="0">
            <a:noFill/>
          </a:ln>
        </p:spPr>
      </p:pic>
      <p:sp>
        <p:nvSpPr>
          <p:cNvPr id="113" name="PlaceHolder 1"/>
          <p:cNvSpPr>
            <a:spLocks noGrp="1"/>
          </p:cNvSpPr>
          <p:nvPr>
            <p:ph type="title"/>
          </p:nvPr>
        </p:nvSpPr>
        <p:spPr>
          <a:xfrm>
            <a:off x="1036800" y="2577240"/>
            <a:ext cx="9277920" cy="1843920"/>
          </a:xfrm>
          <a:prstGeom prst="rect">
            <a:avLst/>
          </a:prstGeom>
          <a:noFill/>
          <a:ln w="0">
            <a:noFill/>
          </a:ln>
        </p:spPr>
        <p:txBody>
          <a:bodyPr lIns="0" tIns="0" rIns="0" bIns="0" anchor="ctr">
            <a:noAutofit/>
          </a:bodyPr>
          <a:lstStyle/>
          <a:p>
            <a:pPr indent="0">
              <a:buNone/>
            </a:pPr>
            <a:r>
              <a:rPr lang="en-GB" sz="1800" b="0" strike="noStrike" spc="-1">
                <a:solidFill>
                  <a:srgbClr val="000000"/>
                </a:solidFill>
                <a:latin typeface="Arial"/>
              </a:rPr>
              <a:t>Click to edit the title text format</a:t>
            </a:r>
          </a:p>
        </p:txBody>
      </p:sp>
      <p:sp>
        <p:nvSpPr>
          <p:cNvPr id="114" name="PlaceHolder 2"/>
          <p:cNvSpPr>
            <a:spLocks noGrp="1"/>
          </p:cNvSpPr>
          <p:nvPr>
            <p:ph type="body"/>
          </p:nvPr>
        </p:nvSpPr>
        <p:spPr>
          <a:xfrm>
            <a:off x="1005120" y="2646360"/>
            <a:ext cx="18090720" cy="6556320"/>
          </a:xfrm>
          <a:prstGeom prst="rect">
            <a:avLst/>
          </a:prstGeom>
          <a:noFill/>
          <a:ln w="0">
            <a:noFill/>
          </a:ln>
        </p:spPr>
        <p:txBody>
          <a:bodyPr lIns="0" tIns="0" rIns="0" bIns="0" anchor="t">
            <a:normAutofit/>
          </a:bodyPr>
          <a:lstStyle/>
          <a:p>
            <a:pPr marL="432000" indent="-324000">
              <a:spcBef>
                <a:spcPts val="1417"/>
              </a:spcBef>
              <a:buClr>
                <a:srgbClr val="000000"/>
              </a:buClr>
              <a:buSzPct val="45000"/>
              <a:buFont typeface="Wingdings" charset="2"/>
              <a:buChar char=""/>
            </a:pPr>
            <a:r>
              <a:rPr lang="en-GB" sz="1800" b="0" strike="noStrike" spc="-1">
                <a:solidFill>
                  <a:srgbClr val="000000"/>
                </a:solidFill>
                <a:latin typeface="Arial"/>
              </a:rPr>
              <a:t>Click to edit the outline text format</a:t>
            </a:r>
          </a:p>
          <a:p>
            <a:pPr marL="864000" lvl="1" indent="-324000">
              <a:spcBef>
                <a:spcPts val="1134"/>
              </a:spcBef>
              <a:buClr>
                <a:srgbClr val="000000"/>
              </a:buClr>
              <a:buSzPct val="75000"/>
              <a:buFont typeface="Symbol" charset="2"/>
              <a:buChar char=""/>
            </a:pPr>
            <a:r>
              <a:rPr lang="en-GB" sz="1800" b="0" strike="noStrike" spc="-1">
                <a:solidFill>
                  <a:srgbClr val="000000"/>
                </a:solidFill>
                <a:latin typeface="Arial"/>
              </a:rPr>
              <a:t>Second Outline Level</a:t>
            </a:r>
          </a:p>
          <a:p>
            <a:pPr marL="1296000" lvl="2" indent="-288000">
              <a:spcBef>
                <a:spcPts val="850"/>
              </a:spcBef>
              <a:buClr>
                <a:srgbClr val="000000"/>
              </a:buClr>
              <a:buSzPct val="45000"/>
              <a:buFont typeface="Wingdings" charset="2"/>
              <a:buChar char=""/>
            </a:pPr>
            <a:r>
              <a:rPr lang="en-GB" sz="1800" b="0" strike="noStrike" spc="-1">
                <a:solidFill>
                  <a:srgbClr val="000000"/>
                </a:solidFill>
                <a:latin typeface="Arial"/>
              </a:rPr>
              <a:t>Third Outline Level</a:t>
            </a:r>
          </a:p>
          <a:p>
            <a:pPr marL="1728000" lvl="3" indent="-216000">
              <a:spcBef>
                <a:spcPts val="567"/>
              </a:spcBef>
              <a:buClr>
                <a:srgbClr val="000000"/>
              </a:buClr>
              <a:buSzPct val="75000"/>
              <a:buFont typeface="Symbol" charset="2"/>
              <a:buChar char=""/>
            </a:pPr>
            <a:r>
              <a:rPr lang="en-GB" sz="1800" b="0" strike="noStrike" spc="-1">
                <a:solidFill>
                  <a:srgbClr val="000000"/>
                </a:solidFill>
                <a:latin typeface="Arial"/>
              </a:rPr>
              <a:t>Fourth Outline Level</a:t>
            </a:r>
          </a:p>
          <a:p>
            <a:pPr marL="2160000" lvl="4" indent="-216000">
              <a:spcBef>
                <a:spcPts val="283"/>
              </a:spcBef>
              <a:buClr>
                <a:srgbClr val="000000"/>
              </a:buClr>
              <a:buSzPct val="45000"/>
              <a:buFont typeface="Wingdings" charset="2"/>
              <a:buChar char=""/>
            </a:pPr>
            <a:r>
              <a:rPr lang="en-GB" sz="1800" b="0" strike="noStrike" spc="-1">
                <a:solidFill>
                  <a:srgbClr val="000000"/>
                </a:solidFill>
                <a:latin typeface="Arial"/>
              </a:rPr>
              <a:t>Fifth Outline Level</a:t>
            </a:r>
          </a:p>
          <a:p>
            <a:pPr marL="2592000" lvl="5" indent="-216000">
              <a:spcBef>
                <a:spcPts val="283"/>
              </a:spcBef>
              <a:buClr>
                <a:srgbClr val="000000"/>
              </a:buClr>
              <a:buSzPct val="45000"/>
              <a:buFont typeface="Wingdings" charset="2"/>
              <a:buChar char=""/>
            </a:pPr>
            <a:r>
              <a:rPr lang="en-GB" sz="1800" b="0" strike="noStrike" spc="-1">
                <a:solidFill>
                  <a:srgbClr val="000000"/>
                </a:solidFill>
                <a:latin typeface="Arial"/>
              </a:rPr>
              <a:t>Sixth Outline Level</a:t>
            </a:r>
          </a:p>
          <a:p>
            <a:pPr marL="3024000" lvl="6" indent="-216000">
              <a:spcBef>
                <a:spcPts val="283"/>
              </a:spcBef>
              <a:buClr>
                <a:srgbClr val="000000"/>
              </a:buClr>
              <a:buSzPct val="45000"/>
              <a:buFont typeface="Wingdings" charset="2"/>
              <a:buChar char=""/>
            </a:pPr>
            <a:r>
              <a:rPr lang="en-GB" sz="1800" b="0" strike="noStrike" spc="-1">
                <a:solidFill>
                  <a:srgbClr val="000000"/>
                </a:solidFill>
                <a:latin typeface="Arial"/>
              </a:rPr>
              <a:t>Seventh Outline Level</a:t>
            </a:r>
          </a:p>
        </p:txBody>
      </p:sp>
      <p:sp>
        <p:nvSpPr>
          <p:cNvPr id="115" name="PlaceHolder 3"/>
          <p:cNvSpPr>
            <a:spLocks noGrp="1"/>
          </p:cNvSpPr>
          <p:nvPr>
            <p:ph type="ftr" idx="22"/>
          </p:nvPr>
        </p:nvSpPr>
        <p:spPr>
          <a:xfrm>
            <a:off x="6835320" y="10517760"/>
            <a:ext cx="6430320" cy="562680"/>
          </a:xfrm>
          <a:prstGeom prst="rect">
            <a:avLst/>
          </a:prstGeom>
          <a:noFill/>
          <a:ln w="0">
            <a:noFill/>
          </a:ln>
        </p:spPr>
        <p:txBody>
          <a:bodyPr lIns="0" tIns="0" rIns="0" bIns="0" anchor="t">
            <a:noAutofit/>
          </a:bodyPr>
          <a:lstStyle>
            <a:lvl1pPr indent="0" algn="ctr" defTabSz="914400">
              <a:lnSpc>
                <a:spcPct val="100000"/>
              </a:lnSpc>
              <a:buNone/>
              <a:tabLst>
                <a:tab pos="0" algn="l"/>
              </a:tabLst>
              <a:defRPr lang="en-GB" sz="1400" b="0" strike="noStrike" spc="-1">
                <a:solidFill>
                  <a:srgbClr val="000000"/>
                </a:solidFill>
                <a:latin typeface="Times New Roman"/>
              </a:defRPr>
            </a:lvl1pPr>
          </a:lstStyle>
          <a:p>
            <a:pPr indent="0" algn="ctr" defTabSz="914400">
              <a:lnSpc>
                <a:spcPct val="100000"/>
              </a:lnSpc>
              <a:buNone/>
              <a:tabLst>
                <a:tab pos="0" algn="l"/>
              </a:tabLst>
            </a:pPr>
            <a:r>
              <a:rPr lang="en-GB" sz="1400" b="0" strike="noStrike" spc="-1">
                <a:solidFill>
                  <a:srgbClr val="000000"/>
                </a:solidFill>
                <a:latin typeface="Times New Roman"/>
              </a:rPr>
              <a:t>&lt;footer&gt;</a:t>
            </a:r>
          </a:p>
        </p:txBody>
      </p:sp>
      <p:sp>
        <p:nvSpPr>
          <p:cNvPr id="116" name="PlaceHolder 4"/>
          <p:cNvSpPr>
            <a:spLocks noGrp="1"/>
          </p:cNvSpPr>
          <p:nvPr>
            <p:ph type="sldNum" idx="23"/>
          </p:nvPr>
        </p:nvSpPr>
        <p:spPr>
          <a:xfrm>
            <a:off x="19459080" y="10390320"/>
            <a:ext cx="169920" cy="186840"/>
          </a:xfrm>
          <a:prstGeom prst="rect">
            <a:avLst/>
          </a:prstGeom>
          <a:noFill/>
          <a:ln w="0">
            <a:noFill/>
          </a:ln>
        </p:spPr>
        <p:txBody>
          <a:bodyPr lIns="0" tIns="0" rIns="0" bIns="0" anchor="t">
            <a:noAutofit/>
          </a:bodyPr>
          <a:lstStyle>
            <a:lvl1pPr marL="38160" indent="0" defTabSz="914400">
              <a:lnSpc>
                <a:spcPct val="100000"/>
              </a:lnSpc>
              <a:spcBef>
                <a:spcPts val="26"/>
              </a:spcBef>
              <a:buNone/>
              <a:tabLst>
                <a:tab pos="0" algn="l"/>
              </a:tabLst>
              <a:defRPr lang="en-GB" sz="1150" b="1" strike="noStrike" spc="-1">
                <a:solidFill>
                  <a:srgbClr val="315083"/>
                </a:solidFill>
                <a:latin typeface="Ubuntu"/>
              </a:defRPr>
            </a:lvl1pPr>
          </a:lstStyle>
          <a:p>
            <a:pPr marL="38160" indent="0" defTabSz="914400">
              <a:lnSpc>
                <a:spcPct val="100000"/>
              </a:lnSpc>
              <a:spcBef>
                <a:spcPts val="26"/>
              </a:spcBef>
              <a:buNone/>
              <a:tabLst>
                <a:tab pos="0" algn="l"/>
              </a:tabLst>
            </a:pPr>
            <a:fld id="{6162F9B3-4507-4D7D-A213-E4D647866182}" type="slidenum">
              <a:rPr lang="en-GB" sz="1150" b="1" strike="noStrike" spc="-1">
                <a:solidFill>
                  <a:srgbClr val="315083"/>
                </a:solidFill>
                <a:latin typeface="Ubuntu"/>
              </a:rPr>
              <a:t>‹#›</a:t>
            </a:fld>
            <a:endParaRPr lang="en-GB" sz="1150" b="0" strike="noStrike" spc="-1">
              <a:solidFill>
                <a:srgbClr val="000000"/>
              </a:solidFill>
              <a:latin typeface="Times New Roman"/>
            </a:endParaRPr>
          </a:p>
        </p:txBody>
      </p:sp>
      <p:sp>
        <p:nvSpPr>
          <p:cNvPr id="117" name="PlaceHolder 5"/>
          <p:cNvSpPr>
            <a:spLocks noGrp="1"/>
          </p:cNvSpPr>
          <p:nvPr>
            <p:ph type="dt" idx="24"/>
          </p:nvPr>
        </p:nvSpPr>
        <p:spPr>
          <a:xfrm>
            <a:off x="1005120" y="10517760"/>
            <a:ext cx="4620960" cy="562680"/>
          </a:xfrm>
          <a:prstGeom prst="rect">
            <a:avLst/>
          </a:prstGeom>
          <a:noFill/>
          <a:ln w="0">
            <a:noFill/>
          </a:ln>
        </p:spPr>
        <p:txBody>
          <a:bodyPr lIns="0" tIns="0" rIns="0" bIns="0" anchor="t">
            <a:noAutofit/>
          </a:bodyPr>
          <a:lstStyle>
            <a:lvl1pPr indent="0">
              <a:buNone/>
              <a:defRPr lang="en-GB" sz="1400" b="0" strike="noStrike" spc="-1">
                <a:solidFill>
                  <a:srgbClr val="000000"/>
                </a:solidFill>
                <a:latin typeface="Times New Roman"/>
              </a:defRPr>
            </a:lvl1pPr>
          </a:lstStyle>
          <a:p>
            <a:pPr indent="0">
              <a:buNone/>
            </a:pPr>
            <a:r>
              <a:rPr lang="en-GB" sz="1400" b="0" strike="noStrike" spc="-1">
                <a:solidFill>
                  <a:srgbClr val="000000"/>
                </a:solidFill>
                <a:latin typeface="Times New Roman"/>
              </a:rPr>
              <a:t>&lt;date/time&gt;</a:t>
            </a:r>
          </a:p>
        </p:txBody>
      </p:sp>
    </p:spTree>
  </p:cSld>
  <p:clrMap bg1="lt1" tx1="dk1" bg2="lt2" tx2="dk2" accent1="accent1" accent2="accent2" accent3="accent3" accent4="accent4" accent5="accent5" accent6="accent6" hlink="hlink" folHlink="folHlink"/>
  <p:sldLayoutIdLst>
    <p:sldLayoutId id="214748366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120" name="bg object 16"/>
          <p:cNvSpPr/>
          <p:nvPr/>
        </p:nvSpPr>
        <p:spPr>
          <a:xfrm>
            <a:off x="523440" y="10261440"/>
            <a:ext cx="19054800" cy="360"/>
          </a:xfrm>
          <a:custGeom>
            <a:avLst/>
            <a:gdLst>
              <a:gd name="textAreaLeft" fmla="*/ 0 w 19054800"/>
              <a:gd name="textAreaRight" fmla="*/ 19057680 w 19054800"/>
              <a:gd name="textAreaTop" fmla="*/ 0 h 360"/>
              <a:gd name="textAreaBottom" fmla="*/ 92160 h 360"/>
            </a:gdLst>
            <a:ahLst/>
            <a:cxnLst/>
            <a:rect l="textAreaLeft" t="textAreaTop" r="textAreaRight" b="textAreaBottom"/>
            <a:pathLst>
              <a:path w="19057620">
                <a:moveTo>
                  <a:pt x="0" y="0"/>
                </a:moveTo>
                <a:lnTo>
                  <a:pt x="19057011" y="0"/>
                </a:lnTo>
              </a:path>
            </a:pathLst>
          </a:custGeom>
          <a:noFill/>
          <a:ln w="5235">
            <a:solidFill>
              <a:srgbClr val="000000"/>
            </a:solidFill>
            <a:round/>
          </a:ln>
        </p:spPr>
        <p:style>
          <a:lnRef idx="0">
            <a:scrgbClr r="0" g="0" b="0"/>
          </a:lnRef>
          <a:fillRef idx="0">
            <a:scrgbClr r="0" g="0" b="0"/>
          </a:fillRef>
          <a:effectRef idx="0">
            <a:scrgbClr r="0" g="0" b="0"/>
          </a:effectRef>
          <a:fontRef idx="minor"/>
        </p:style>
        <p:txBody>
          <a:bodyPr lIns="0" tIns="0" rIns="0" bIns="0" anchor="t">
            <a:noAutofit/>
          </a:bodyPr>
          <a:lstStyle/>
          <a:p>
            <a:pPr>
              <a:lnSpc>
                <a:spcPct val="100000"/>
              </a:lnSpc>
            </a:pPr>
            <a:endParaRPr lang="en-GB" sz="1800" b="0" strike="noStrike" spc="-1">
              <a:solidFill>
                <a:srgbClr val="000000"/>
              </a:solidFill>
              <a:latin typeface="Arial"/>
            </a:endParaRPr>
          </a:p>
        </p:txBody>
      </p:sp>
      <p:sp>
        <p:nvSpPr>
          <p:cNvPr id="121" name="bg object 17"/>
          <p:cNvSpPr/>
          <p:nvPr/>
        </p:nvSpPr>
        <p:spPr>
          <a:xfrm>
            <a:off x="2052360" y="10383120"/>
            <a:ext cx="360" cy="196560"/>
          </a:xfrm>
          <a:custGeom>
            <a:avLst/>
            <a:gdLst>
              <a:gd name="textAreaLeft" fmla="*/ 0 w 360"/>
              <a:gd name="textAreaRight" fmla="*/ 92160 w 360"/>
              <a:gd name="textAreaTop" fmla="*/ 0 h 196560"/>
              <a:gd name="textAreaBottom" fmla="*/ 199440 h 196560"/>
            </a:gdLst>
            <a:ahLst/>
            <a:cxnLst/>
            <a:rect l="textAreaLeft" t="textAreaTop" r="textAreaRight" b="textAreaBottom"/>
            <a:pathLst>
              <a:path h="199390">
                <a:moveTo>
                  <a:pt x="0" y="198946"/>
                </a:moveTo>
                <a:lnTo>
                  <a:pt x="0" y="0"/>
                </a:lnTo>
              </a:path>
            </a:pathLst>
          </a:custGeom>
          <a:noFill/>
          <a:ln w="20941">
            <a:solidFill>
              <a:srgbClr val="F43882"/>
            </a:solidFill>
            <a:round/>
          </a:ln>
        </p:spPr>
        <p:style>
          <a:lnRef idx="0">
            <a:scrgbClr r="0" g="0" b="0"/>
          </a:lnRef>
          <a:fillRef idx="0">
            <a:scrgbClr r="0" g="0" b="0"/>
          </a:fillRef>
          <a:effectRef idx="0">
            <a:scrgbClr r="0" g="0" b="0"/>
          </a:effectRef>
          <a:fontRef idx="minor"/>
        </p:style>
        <p:txBody>
          <a:bodyPr lIns="0" tIns="0" rIns="0" bIns="0" anchor="t">
            <a:noAutofit/>
          </a:bodyPr>
          <a:lstStyle/>
          <a:p>
            <a:pPr>
              <a:lnSpc>
                <a:spcPct val="100000"/>
              </a:lnSpc>
            </a:pPr>
            <a:endParaRPr lang="en-GB" sz="1800" b="0" strike="noStrike" spc="-1">
              <a:solidFill>
                <a:srgbClr val="000000"/>
              </a:solidFill>
              <a:latin typeface="Arial"/>
            </a:endParaRPr>
          </a:p>
        </p:txBody>
      </p:sp>
      <p:pic>
        <p:nvPicPr>
          <p:cNvPr id="122" name="bg object 18"/>
          <p:cNvPicPr/>
          <p:nvPr/>
        </p:nvPicPr>
        <p:blipFill>
          <a:blip r:embed="rId3"/>
          <a:stretch/>
        </p:blipFill>
        <p:spPr>
          <a:xfrm>
            <a:off x="0" y="0"/>
            <a:ext cx="20101320" cy="1107000"/>
          </a:xfrm>
          <a:prstGeom prst="rect">
            <a:avLst/>
          </a:prstGeom>
          <a:ln w="0">
            <a:noFill/>
          </a:ln>
        </p:spPr>
      </p:pic>
      <p:pic>
        <p:nvPicPr>
          <p:cNvPr id="123" name="bg object 19"/>
          <p:cNvPicPr/>
          <p:nvPr/>
        </p:nvPicPr>
        <p:blipFill>
          <a:blip r:embed="rId4"/>
          <a:stretch/>
        </p:blipFill>
        <p:spPr>
          <a:xfrm>
            <a:off x="785160" y="247320"/>
            <a:ext cx="1086840" cy="612000"/>
          </a:xfrm>
          <a:prstGeom prst="rect">
            <a:avLst/>
          </a:prstGeom>
          <a:ln w="0">
            <a:noFill/>
          </a:ln>
        </p:spPr>
      </p:pic>
      <p:pic>
        <p:nvPicPr>
          <p:cNvPr id="124" name="bg object 20"/>
          <p:cNvPicPr/>
          <p:nvPr/>
        </p:nvPicPr>
        <p:blipFill>
          <a:blip r:embed="rId5"/>
          <a:stretch/>
        </p:blipFill>
        <p:spPr>
          <a:xfrm>
            <a:off x="1958760" y="315000"/>
            <a:ext cx="969120" cy="506880"/>
          </a:xfrm>
          <a:prstGeom prst="rect">
            <a:avLst/>
          </a:prstGeom>
          <a:ln w="0">
            <a:noFill/>
          </a:ln>
        </p:spPr>
      </p:pic>
      <p:sp>
        <p:nvSpPr>
          <p:cNvPr id="125" name="PlaceHolder 1"/>
          <p:cNvSpPr>
            <a:spLocks noGrp="1"/>
          </p:cNvSpPr>
          <p:nvPr>
            <p:ph type="title"/>
          </p:nvPr>
        </p:nvSpPr>
        <p:spPr>
          <a:xfrm>
            <a:off x="1036800" y="2577240"/>
            <a:ext cx="9277920" cy="1843920"/>
          </a:xfrm>
          <a:prstGeom prst="rect">
            <a:avLst/>
          </a:prstGeom>
          <a:noFill/>
          <a:ln w="0">
            <a:noFill/>
          </a:ln>
        </p:spPr>
        <p:txBody>
          <a:bodyPr lIns="0" tIns="0" rIns="0" bIns="0" anchor="ctr">
            <a:noAutofit/>
          </a:bodyPr>
          <a:lstStyle/>
          <a:p>
            <a:pPr indent="0">
              <a:buNone/>
            </a:pPr>
            <a:r>
              <a:rPr lang="en-GB" sz="1800" b="0" strike="noStrike" spc="-1">
                <a:solidFill>
                  <a:srgbClr val="000000"/>
                </a:solidFill>
                <a:latin typeface="Arial"/>
              </a:rPr>
              <a:t>Click to edit the title text format</a:t>
            </a:r>
          </a:p>
        </p:txBody>
      </p:sp>
      <p:sp>
        <p:nvSpPr>
          <p:cNvPr id="126" name="PlaceHolder 2"/>
          <p:cNvSpPr>
            <a:spLocks noGrp="1"/>
          </p:cNvSpPr>
          <p:nvPr>
            <p:ph type="body"/>
          </p:nvPr>
        </p:nvSpPr>
        <p:spPr>
          <a:xfrm>
            <a:off x="1005120" y="2646360"/>
            <a:ext cx="18090720" cy="6556320"/>
          </a:xfrm>
          <a:prstGeom prst="rect">
            <a:avLst/>
          </a:prstGeom>
          <a:noFill/>
          <a:ln w="0">
            <a:noFill/>
          </a:ln>
        </p:spPr>
        <p:txBody>
          <a:bodyPr lIns="0" tIns="0" rIns="0" bIns="0" anchor="t">
            <a:normAutofit/>
          </a:bodyPr>
          <a:lstStyle/>
          <a:p>
            <a:pPr marL="432000" indent="-324000">
              <a:spcBef>
                <a:spcPts val="1417"/>
              </a:spcBef>
              <a:buClr>
                <a:srgbClr val="000000"/>
              </a:buClr>
              <a:buSzPct val="45000"/>
              <a:buFont typeface="Wingdings" charset="2"/>
              <a:buChar char=""/>
            </a:pPr>
            <a:r>
              <a:rPr lang="en-GB" sz="1800" b="0" strike="noStrike" spc="-1">
                <a:solidFill>
                  <a:srgbClr val="000000"/>
                </a:solidFill>
                <a:latin typeface="Arial"/>
              </a:rPr>
              <a:t>Click to edit the outline text format</a:t>
            </a:r>
          </a:p>
          <a:p>
            <a:pPr marL="864000" lvl="1" indent="-324000">
              <a:spcBef>
                <a:spcPts val="1134"/>
              </a:spcBef>
              <a:buClr>
                <a:srgbClr val="000000"/>
              </a:buClr>
              <a:buSzPct val="75000"/>
              <a:buFont typeface="Symbol" charset="2"/>
              <a:buChar char=""/>
            </a:pPr>
            <a:r>
              <a:rPr lang="en-GB" sz="1800" b="0" strike="noStrike" spc="-1">
                <a:solidFill>
                  <a:srgbClr val="000000"/>
                </a:solidFill>
                <a:latin typeface="Arial"/>
              </a:rPr>
              <a:t>Second Outline Level</a:t>
            </a:r>
          </a:p>
          <a:p>
            <a:pPr marL="1296000" lvl="2" indent="-288000">
              <a:spcBef>
                <a:spcPts val="850"/>
              </a:spcBef>
              <a:buClr>
                <a:srgbClr val="000000"/>
              </a:buClr>
              <a:buSzPct val="45000"/>
              <a:buFont typeface="Wingdings" charset="2"/>
              <a:buChar char=""/>
            </a:pPr>
            <a:r>
              <a:rPr lang="en-GB" sz="1800" b="0" strike="noStrike" spc="-1">
                <a:solidFill>
                  <a:srgbClr val="000000"/>
                </a:solidFill>
                <a:latin typeface="Arial"/>
              </a:rPr>
              <a:t>Third Outline Level</a:t>
            </a:r>
          </a:p>
          <a:p>
            <a:pPr marL="1728000" lvl="3" indent="-216000">
              <a:spcBef>
                <a:spcPts val="567"/>
              </a:spcBef>
              <a:buClr>
                <a:srgbClr val="000000"/>
              </a:buClr>
              <a:buSzPct val="75000"/>
              <a:buFont typeface="Symbol" charset="2"/>
              <a:buChar char=""/>
            </a:pPr>
            <a:r>
              <a:rPr lang="en-GB" sz="1800" b="0" strike="noStrike" spc="-1">
                <a:solidFill>
                  <a:srgbClr val="000000"/>
                </a:solidFill>
                <a:latin typeface="Arial"/>
              </a:rPr>
              <a:t>Fourth Outline Level</a:t>
            </a:r>
          </a:p>
          <a:p>
            <a:pPr marL="2160000" lvl="4" indent="-216000">
              <a:spcBef>
                <a:spcPts val="283"/>
              </a:spcBef>
              <a:buClr>
                <a:srgbClr val="000000"/>
              </a:buClr>
              <a:buSzPct val="45000"/>
              <a:buFont typeface="Wingdings" charset="2"/>
              <a:buChar char=""/>
            </a:pPr>
            <a:r>
              <a:rPr lang="en-GB" sz="1800" b="0" strike="noStrike" spc="-1">
                <a:solidFill>
                  <a:srgbClr val="000000"/>
                </a:solidFill>
                <a:latin typeface="Arial"/>
              </a:rPr>
              <a:t>Fifth Outline Level</a:t>
            </a:r>
          </a:p>
          <a:p>
            <a:pPr marL="2592000" lvl="5" indent="-216000">
              <a:spcBef>
                <a:spcPts val="283"/>
              </a:spcBef>
              <a:buClr>
                <a:srgbClr val="000000"/>
              </a:buClr>
              <a:buSzPct val="45000"/>
              <a:buFont typeface="Wingdings" charset="2"/>
              <a:buChar char=""/>
            </a:pPr>
            <a:r>
              <a:rPr lang="en-GB" sz="1800" b="0" strike="noStrike" spc="-1">
                <a:solidFill>
                  <a:srgbClr val="000000"/>
                </a:solidFill>
                <a:latin typeface="Arial"/>
              </a:rPr>
              <a:t>Sixth Outline Level</a:t>
            </a:r>
          </a:p>
          <a:p>
            <a:pPr marL="3024000" lvl="6" indent="-216000">
              <a:spcBef>
                <a:spcPts val="283"/>
              </a:spcBef>
              <a:buClr>
                <a:srgbClr val="000000"/>
              </a:buClr>
              <a:buSzPct val="45000"/>
              <a:buFont typeface="Wingdings" charset="2"/>
              <a:buChar char=""/>
            </a:pPr>
            <a:r>
              <a:rPr lang="en-GB" sz="1800" b="0" strike="noStrike" spc="-1">
                <a:solidFill>
                  <a:srgbClr val="000000"/>
                </a:solidFill>
                <a:latin typeface="Arial"/>
              </a:rPr>
              <a:t>Seventh Outline Level</a:t>
            </a:r>
          </a:p>
        </p:txBody>
      </p:sp>
      <p:sp>
        <p:nvSpPr>
          <p:cNvPr id="127" name="PlaceHolder 3"/>
          <p:cNvSpPr>
            <a:spLocks noGrp="1"/>
          </p:cNvSpPr>
          <p:nvPr>
            <p:ph type="ftr" idx="25"/>
          </p:nvPr>
        </p:nvSpPr>
        <p:spPr>
          <a:xfrm>
            <a:off x="6835320" y="10517760"/>
            <a:ext cx="6430320" cy="562680"/>
          </a:xfrm>
          <a:prstGeom prst="rect">
            <a:avLst/>
          </a:prstGeom>
          <a:noFill/>
          <a:ln w="0">
            <a:noFill/>
          </a:ln>
        </p:spPr>
        <p:txBody>
          <a:bodyPr lIns="0" tIns="0" rIns="0" bIns="0" anchor="t">
            <a:noAutofit/>
          </a:bodyPr>
          <a:lstStyle>
            <a:lvl1pPr indent="0" algn="ctr" defTabSz="914400">
              <a:lnSpc>
                <a:spcPct val="100000"/>
              </a:lnSpc>
              <a:buNone/>
              <a:tabLst>
                <a:tab pos="0" algn="l"/>
              </a:tabLst>
              <a:defRPr lang="en-GB" sz="1400" b="0" strike="noStrike" spc="-1">
                <a:solidFill>
                  <a:srgbClr val="000000"/>
                </a:solidFill>
                <a:latin typeface="Times New Roman"/>
              </a:defRPr>
            </a:lvl1pPr>
          </a:lstStyle>
          <a:p>
            <a:pPr indent="0" algn="ctr" defTabSz="914400">
              <a:lnSpc>
                <a:spcPct val="100000"/>
              </a:lnSpc>
              <a:buNone/>
              <a:tabLst>
                <a:tab pos="0" algn="l"/>
              </a:tabLst>
            </a:pPr>
            <a:r>
              <a:rPr lang="en-GB" sz="1400" b="0" strike="noStrike" spc="-1">
                <a:solidFill>
                  <a:srgbClr val="000000"/>
                </a:solidFill>
                <a:latin typeface="Times New Roman"/>
              </a:rPr>
              <a:t>&lt;footer&gt;</a:t>
            </a:r>
          </a:p>
        </p:txBody>
      </p:sp>
      <p:sp>
        <p:nvSpPr>
          <p:cNvPr id="128" name="PlaceHolder 4"/>
          <p:cNvSpPr>
            <a:spLocks noGrp="1"/>
          </p:cNvSpPr>
          <p:nvPr>
            <p:ph type="sldNum" idx="26"/>
          </p:nvPr>
        </p:nvSpPr>
        <p:spPr>
          <a:xfrm>
            <a:off x="19459080" y="10390320"/>
            <a:ext cx="169920" cy="186840"/>
          </a:xfrm>
          <a:prstGeom prst="rect">
            <a:avLst/>
          </a:prstGeom>
          <a:noFill/>
          <a:ln w="0">
            <a:noFill/>
          </a:ln>
        </p:spPr>
        <p:txBody>
          <a:bodyPr lIns="0" tIns="0" rIns="0" bIns="0" anchor="t">
            <a:noAutofit/>
          </a:bodyPr>
          <a:lstStyle>
            <a:lvl1pPr marL="38160" indent="0" defTabSz="914400">
              <a:lnSpc>
                <a:spcPct val="100000"/>
              </a:lnSpc>
              <a:spcBef>
                <a:spcPts val="26"/>
              </a:spcBef>
              <a:buNone/>
              <a:tabLst>
                <a:tab pos="0" algn="l"/>
              </a:tabLst>
              <a:defRPr lang="en-GB" sz="1150" b="1" strike="noStrike" spc="-1">
                <a:solidFill>
                  <a:srgbClr val="315083"/>
                </a:solidFill>
                <a:latin typeface="Ubuntu"/>
              </a:defRPr>
            </a:lvl1pPr>
          </a:lstStyle>
          <a:p>
            <a:pPr marL="38160" indent="0" defTabSz="914400">
              <a:lnSpc>
                <a:spcPct val="100000"/>
              </a:lnSpc>
              <a:spcBef>
                <a:spcPts val="26"/>
              </a:spcBef>
              <a:buNone/>
              <a:tabLst>
                <a:tab pos="0" algn="l"/>
              </a:tabLst>
            </a:pPr>
            <a:fld id="{D4841E1A-1C8F-42AE-82E0-A4616EF42AE3}" type="slidenum">
              <a:rPr lang="en-GB" sz="1150" b="1" strike="noStrike" spc="-1">
                <a:solidFill>
                  <a:srgbClr val="315083"/>
                </a:solidFill>
                <a:latin typeface="Ubuntu"/>
              </a:rPr>
              <a:t>‹#›</a:t>
            </a:fld>
            <a:endParaRPr lang="en-GB" sz="1150" b="0" strike="noStrike" spc="-1">
              <a:solidFill>
                <a:srgbClr val="000000"/>
              </a:solidFill>
              <a:latin typeface="Times New Roman"/>
            </a:endParaRPr>
          </a:p>
        </p:txBody>
      </p:sp>
      <p:sp>
        <p:nvSpPr>
          <p:cNvPr id="129" name="PlaceHolder 5"/>
          <p:cNvSpPr>
            <a:spLocks noGrp="1"/>
          </p:cNvSpPr>
          <p:nvPr>
            <p:ph type="dt" idx="27"/>
          </p:nvPr>
        </p:nvSpPr>
        <p:spPr>
          <a:xfrm>
            <a:off x="1005120" y="10517760"/>
            <a:ext cx="4620960" cy="562680"/>
          </a:xfrm>
          <a:prstGeom prst="rect">
            <a:avLst/>
          </a:prstGeom>
          <a:noFill/>
          <a:ln w="0">
            <a:noFill/>
          </a:ln>
        </p:spPr>
        <p:txBody>
          <a:bodyPr lIns="0" tIns="0" rIns="0" bIns="0" anchor="t">
            <a:noAutofit/>
          </a:bodyPr>
          <a:lstStyle>
            <a:lvl1pPr indent="0">
              <a:buNone/>
              <a:defRPr lang="en-GB" sz="1400" b="0" strike="noStrike" spc="-1">
                <a:solidFill>
                  <a:srgbClr val="000000"/>
                </a:solidFill>
                <a:latin typeface="Times New Roman"/>
              </a:defRPr>
            </a:lvl1pPr>
          </a:lstStyle>
          <a:p>
            <a:pPr indent="0">
              <a:buNone/>
            </a:pPr>
            <a:r>
              <a:rPr lang="en-GB" sz="1400" b="0" strike="noStrike" spc="-1">
                <a:solidFill>
                  <a:srgbClr val="000000"/>
                </a:solidFill>
                <a:latin typeface="Times New Roman"/>
              </a:rPr>
              <a:t>&lt;date/time&gt;</a:t>
            </a:r>
          </a:p>
        </p:txBody>
      </p:sp>
    </p:spTree>
  </p:cSld>
  <p:clrMap bg1="lt1" tx1="dk1" bg2="lt2" tx2="dk2" accent1="accent1" accent2="accent2" accent3="accent3" accent4="accent4" accent5="accent5" accent6="accent6" hlink="hlink" folHlink="folHlink"/>
  <p:sldLayoutIdLst>
    <p:sldLayoutId id="2147483665"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png"/><Relationship Id="rId18" Type="http://schemas.openxmlformats.org/officeDocument/2006/relationships/image" Target="../media/image19.png"/><Relationship Id="rId3" Type="http://schemas.openxmlformats.org/officeDocument/2006/relationships/image" Target="../media/image4.png"/><Relationship Id="rId7" Type="http://schemas.openxmlformats.org/officeDocument/2006/relationships/image" Target="../media/image8.png"/><Relationship Id="rId12" Type="http://schemas.openxmlformats.org/officeDocument/2006/relationships/image" Target="../media/image13.png"/><Relationship Id="rId17" Type="http://schemas.openxmlformats.org/officeDocument/2006/relationships/image" Target="../media/image18.png"/><Relationship Id="rId2" Type="http://schemas.openxmlformats.org/officeDocument/2006/relationships/notesSlide" Target="../notesSlides/notesSlide1.xml"/><Relationship Id="rId16" Type="http://schemas.openxmlformats.org/officeDocument/2006/relationships/image" Target="../media/image17.png"/><Relationship Id="rId20" Type="http://schemas.openxmlformats.org/officeDocument/2006/relationships/image" Target="../media/image21.png"/><Relationship Id="rId1" Type="http://schemas.openxmlformats.org/officeDocument/2006/relationships/slideLayout" Target="../slideLayouts/slideLayout2.x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6.png"/><Relationship Id="rId15" Type="http://schemas.openxmlformats.org/officeDocument/2006/relationships/image" Target="../media/image16.png"/><Relationship Id="rId10" Type="http://schemas.openxmlformats.org/officeDocument/2006/relationships/image" Target="../media/image11.png"/><Relationship Id="rId19" Type="http://schemas.openxmlformats.org/officeDocument/2006/relationships/image" Target="../media/image20.png"/><Relationship Id="rId4" Type="http://schemas.openxmlformats.org/officeDocument/2006/relationships/image" Target="../media/image5.png"/><Relationship Id="rId9" Type="http://schemas.openxmlformats.org/officeDocument/2006/relationships/image" Target="../media/image10.png"/><Relationship Id="rId14" Type="http://schemas.openxmlformats.org/officeDocument/2006/relationships/image" Target="../media/image1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hyperlink" Target="https://www.ons.gov.uk/peoplepopulationandcommunity/populationandmigration/populationestimates/datasets/clinicalcommissioninggroupmidyearpopulationestimates" TargetMode="Externa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5.xml"/><Relationship Id="rId4" Type="http://schemas.openxmlformats.org/officeDocument/2006/relationships/image" Target="../media/image28.png"/></Relationships>
</file>

<file path=ppt/slides/_rels/slide1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6.png"/><Relationship Id="rId1" Type="http://schemas.openxmlformats.org/officeDocument/2006/relationships/slideLayout" Target="../slideLayouts/slideLayout5.xml"/><Relationship Id="rId4" Type="http://schemas.openxmlformats.org/officeDocument/2006/relationships/image" Target="../media/image30.png"/></Relationships>
</file>

<file path=ppt/slides/_rels/slide1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26.png"/><Relationship Id="rId1" Type="http://schemas.openxmlformats.org/officeDocument/2006/relationships/slideLayout" Target="../slideLayouts/slideLayout5.xml"/><Relationship Id="rId4" Type="http://schemas.openxmlformats.org/officeDocument/2006/relationships/image" Target="../media/image32.png"/></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3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 name="object 2">
            <a:extLst>
              <a:ext uri="{C183D7F6-B498-43B3-948B-1728B52AA6E4}">
                <adec:decorative xmlns:adec="http://schemas.microsoft.com/office/drawing/2017/decorative" val="1"/>
              </a:ext>
            </a:extLst>
          </p:cNvPr>
          <p:cNvPicPr/>
          <p:nvPr/>
        </p:nvPicPr>
        <p:blipFill>
          <a:blip r:embed="rId3"/>
          <a:stretch/>
        </p:blipFill>
        <p:spPr>
          <a:xfrm>
            <a:off x="720" y="360"/>
            <a:ext cx="20100600" cy="11305440"/>
          </a:xfrm>
          <a:prstGeom prst="rect">
            <a:avLst/>
          </a:prstGeom>
          <a:ln w="0">
            <a:noFill/>
          </a:ln>
        </p:spPr>
      </p:pic>
      <p:sp>
        <p:nvSpPr>
          <p:cNvPr id="139" name="object 4"/>
          <p:cNvSpPr/>
          <p:nvPr/>
        </p:nvSpPr>
        <p:spPr>
          <a:xfrm>
            <a:off x="780120" y="9309960"/>
            <a:ext cx="19979640" cy="1240560"/>
          </a:xfrm>
          <a:prstGeom prst="rect">
            <a:avLst/>
          </a:prstGeom>
          <a:noFill/>
          <a:ln w="0">
            <a:noFill/>
          </a:ln>
        </p:spPr>
        <p:style>
          <a:lnRef idx="0">
            <a:scrgbClr r="0" g="0" b="0"/>
          </a:lnRef>
          <a:fillRef idx="0">
            <a:scrgbClr r="0" g="0" b="0"/>
          </a:fillRef>
          <a:effectRef idx="0">
            <a:scrgbClr r="0" g="0" b="0"/>
          </a:effectRef>
          <a:fontRef idx="minor"/>
        </p:style>
        <p:txBody>
          <a:bodyPr lIns="0" tIns="11520" rIns="0" bIns="0" anchor="t">
            <a:spAutoFit/>
          </a:bodyPr>
          <a:lstStyle/>
          <a:p>
            <a:pPr marL="12600" defTabSz="914400">
              <a:lnSpc>
                <a:spcPct val="100000"/>
              </a:lnSpc>
              <a:spcBef>
                <a:spcPts val="91"/>
              </a:spcBef>
            </a:pPr>
            <a:endParaRPr lang="en-GB" sz="2640" b="0" strike="noStrike" spc="-1">
              <a:solidFill>
                <a:srgbClr val="000000"/>
              </a:solidFill>
              <a:latin typeface="Arial"/>
            </a:endParaRPr>
          </a:p>
          <a:p>
            <a:pPr marL="12600" defTabSz="914400">
              <a:lnSpc>
                <a:spcPct val="100000"/>
              </a:lnSpc>
              <a:spcBef>
                <a:spcPts val="91"/>
              </a:spcBef>
            </a:pPr>
            <a:r>
              <a:rPr lang="en-GB" sz="2640" b="0" strike="noStrike" spc="-12">
                <a:solidFill>
                  <a:schemeClr val="lt1">
                    <a:lumMod val="50000"/>
                  </a:schemeClr>
                </a:solidFill>
                <a:latin typeface="Ubuntu"/>
              </a:rPr>
              <a:t>Swyddogaeth Gwybodaeth Iechyd y Geg, Tîm Iechyd Deintyddol y Cyhoedd, Iechyd Cyhoeddus Cymru</a:t>
            </a:r>
            <a:endParaRPr lang="en-GB" sz="2640" b="0" strike="noStrike" spc="-1">
              <a:solidFill>
                <a:srgbClr val="000000"/>
              </a:solidFill>
              <a:latin typeface="Arial"/>
            </a:endParaRPr>
          </a:p>
          <a:p>
            <a:pPr marL="12600" defTabSz="914400">
              <a:lnSpc>
                <a:spcPct val="100000"/>
              </a:lnSpc>
              <a:spcBef>
                <a:spcPts val="91"/>
              </a:spcBef>
            </a:pPr>
            <a:r>
              <a:rPr lang="en-GB" sz="2640" b="0" strike="noStrike" spc="-12">
                <a:solidFill>
                  <a:schemeClr val="lt1"/>
                </a:solidFill>
                <a:latin typeface="Ubuntu"/>
              </a:rPr>
              <a:t>Oral Health Intelligence function, Dental Public Health Team, Public Health Wales </a:t>
            </a:r>
            <a:endParaRPr lang="en-GB" sz="2640" b="0" strike="noStrike" spc="-1">
              <a:solidFill>
                <a:srgbClr val="000000"/>
              </a:solidFill>
              <a:latin typeface="Arial"/>
            </a:endParaRPr>
          </a:p>
        </p:txBody>
      </p:sp>
      <p:grpSp>
        <p:nvGrpSpPr>
          <p:cNvPr id="140" name="object 5">
            <a:extLst>
              <a:ext uri="{C183D7F6-B498-43B3-948B-1728B52AA6E4}">
                <adec:decorative xmlns:adec="http://schemas.microsoft.com/office/drawing/2017/decorative" val="1"/>
              </a:ext>
            </a:extLst>
          </p:cNvPr>
          <p:cNvGrpSpPr/>
          <p:nvPr/>
        </p:nvGrpSpPr>
        <p:grpSpPr>
          <a:xfrm>
            <a:off x="780120" y="776160"/>
            <a:ext cx="18530280" cy="10003320"/>
            <a:chOff x="780120" y="776160"/>
            <a:chExt cx="18530280" cy="10003320"/>
          </a:xfrm>
        </p:grpSpPr>
        <p:sp>
          <p:nvSpPr>
            <p:cNvPr id="141" name="object 6"/>
            <p:cNvSpPr/>
            <p:nvPr/>
          </p:nvSpPr>
          <p:spPr>
            <a:xfrm>
              <a:off x="977760" y="893520"/>
              <a:ext cx="830880" cy="830880"/>
            </a:xfrm>
            <a:custGeom>
              <a:avLst/>
              <a:gdLst>
                <a:gd name="textAreaLeft" fmla="*/ 0 w 830880"/>
                <a:gd name="textAreaRight" fmla="*/ 833040 w 830880"/>
                <a:gd name="textAreaTop" fmla="*/ 0 h 830880"/>
                <a:gd name="textAreaBottom" fmla="*/ 833040 h 830880"/>
              </a:gdLst>
              <a:ahLst/>
              <a:cxnLst/>
              <a:rect l="textAreaLeft" t="textAreaTop" r="textAreaRight" b="textAreaBottom"/>
              <a:pathLst>
                <a:path w="833119" h="833119">
                  <a:moveTo>
                    <a:pt x="302158" y="832662"/>
                  </a:moveTo>
                  <a:lnTo>
                    <a:pt x="298348" y="818870"/>
                  </a:lnTo>
                  <a:lnTo>
                    <a:pt x="295554" y="804684"/>
                  </a:lnTo>
                  <a:lnTo>
                    <a:pt x="293852" y="790143"/>
                  </a:lnTo>
                  <a:lnTo>
                    <a:pt x="293268" y="775284"/>
                  </a:lnTo>
                  <a:lnTo>
                    <a:pt x="293268" y="767295"/>
                  </a:lnTo>
                  <a:lnTo>
                    <a:pt x="293725" y="759434"/>
                  </a:lnTo>
                  <a:lnTo>
                    <a:pt x="294690" y="751674"/>
                  </a:lnTo>
                  <a:lnTo>
                    <a:pt x="246976" y="730224"/>
                  </a:lnTo>
                  <a:lnTo>
                    <a:pt x="203263" y="702246"/>
                  </a:lnTo>
                  <a:lnTo>
                    <a:pt x="164198" y="668388"/>
                  </a:lnTo>
                  <a:lnTo>
                    <a:pt x="130403" y="629259"/>
                  </a:lnTo>
                  <a:lnTo>
                    <a:pt x="102476" y="585508"/>
                  </a:lnTo>
                  <a:lnTo>
                    <a:pt x="81064" y="537756"/>
                  </a:lnTo>
                  <a:lnTo>
                    <a:pt x="73647" y="538632"/>
                  </a:lnTo>
                  <a:lnTo>
                    <a:pt x="66065" y="538848"/>
                  </a:lnTo>
                  <a:lnTo>
                    <a:pt x="58432" y="538848"/>
                  </a:lnTo>
                  <a:lnTo>
                    <a:pt x="43281" y="538264"/>
                  </a:lnTo>
                  <a:lnTo>
                    <a:pt x="28460" y="536536"/>
                  </a:lnTo>
                  <a:lnTo>
                    <a:pt x="14008" y="533666"/>
                  </a:lnTo>
                  <a:lnTo>
                    <a:pt x="0" y="529717"/>
                  </a:lnTo>
                  <a:lnTo>
                    <a:pt x="16027" y="577469"/>
                  </a:lnTo>
                  <a:lnTo>
                    <a:pt x="37299" y="622566"/>
                  </a:lnTo>
                  <a:lnTo>
                    <a:pt x="63436" y="664629"/>
                  </a:lnTo>
                  <a:lnTo>
                    <a:pt x="94094" y="703275"/>
                  </a:lnTo>
                  <a:lnTo>
                    <a:pt x="128879" y="738162"/>
                  </a:lnTo>
                  <a:lnTo>
                    <a:pt x="167449" y="768908"/>
                  </a:lnTo>
                  <a:lnTo>
                    <a:pt x="209423" y="795159"/>
                  </a:lnTo>
                  <a:lnTo>
                    <a:pt x="254457" y="816533"/>
                  </a:lnTo>
                  <a:lnTo>
                    <a:pt x="302158" y="832662"/>
                  </a:lnTo>
                  <a:close/>
                </a:path>
                <a:path w="833119" h="833119">
                  <a:moveTo>
                    <a:pt x="303149" y="0"/>
                  </a:moveTo>
                  <a:lnTo>
                    <a:pt x="255384" y="16027"/>
                  </a:lnTo>
                  <a:lnTo>
                    <a:pt x="210286" y="37299"/>
                  </a:lnTo>
                  <a:lnTo>
                    <a:pt x="168236" y="63436"/>
                  </a:lnTo>
                  <a:lnTo>
                    <a:pt x="129578" y="94081"/>
                  </a:lnTo>
                  <a:lnTo>
                    <a:pt x="94691" y="128866"/>
                  </a:lnTo>
                  <a:lnTo>
                    <a:pt x="63944" y="167436"/>
                  </a:lnTo>
                  <a:lnTo>
                    <a:pt x="37706" y="209423"/>
                  </a:lnTo>
                  <a:lnTo>
                    <a:pt x="16332" y="254444"/>
                  </a:lnTo>
                  <a:lnTo>
                    <a:pt x="190" y="302145"/>
                  </a:lnTo>
                  <a:lnTo>
                    <a:pt x="13982" y="298335"/>
                  </a:lnTo>
                  <a:lnTo>
                    <a:pt x="28168" y="295541"/>
                  </a:lnTo>
                  <a:lnTo>
                    <a:pt x="42710" y="293827"/>
                  </a:lnTo>
                  <a:lnTo>
                    <a:pt x="57569" y="293255"/>
                  </a:lnTo>
                  <a:lnTo>
                    <a:pt x="65582" y="293255"/>
                  </a:lnTo>
                  <a:lnTo>
                    <a:pt x="73431" y="293712"/>
                  </a:lnTo>
                  <a:lnTo>
                    <a:pt x="81191" y="294678"/>
                  </a:lnTo>
                  <a:lnTo>
                    <a:pt x="102654" y="246951"/>
                  </a:lnTo>
                  <a:lnTo>
                    <a:pt x="130619" y="203250"/>
                  </a:lnTo>
                  <a:lnTo>
                    <a:pt x="164477" y="164198"/>
                  </a:lnTo>
                  <a:lnTo>
                    <a:pt x="203606" y="130390"/>
                  </a:lnTo>
                  <a:lnTo>
                    <a:pt x="247345" y="102476"/>
                  </a:lnTo>
                  <a:lnTo>
                    <a:pt x="295109" y="81064"/>
                  </a:lnTo>
                  <a:lnTo>
                    <a:pt x="294208" y="73647"/>
                  </a:lnTo>
                  <a:lnTo>
                    <a:pt x="293979" y="66078"/>
                  </a:lnTo>
                  <a:lnTo>
                    <a:pt x="293979" y="58407"/>
                  </a:lnTo>
                  <a:lnTo>
                    <a:pt x="294576" y="43268"/>
                  </a:lnTo>
                  <a:lnTo>
                    <a:pt x="296316" y="28448"/>
                  </a:lnTo>
                  <a:lnTo>
                    <a:pt x="299186" y="14008"/>
                  </a:lnTo>
                  <a:lnTo>
                    <a:pt x="303149" y="0"/>
                  </a:lnTo>
                  <a:close/>
                </a:path>
                <a:path w="833119" h="833119">
                  <a:moveTo>
                    <a:pt x="832675" y="530682"/>
                  </a:moveTo>
                  <a:lnTo>
                    <a:pt x="818896" y="534504"/>
                  </a:lnTo>
                  <a:lnTo>
                    <a:pt x="804710" y="537298"/>
                  </a:lnTo>
                  <a:lnTo>
                    <a:pt x="790155" y="539000"/>
                  </a:lnTo>
                  <a:lnTo>
                    <a:pt x="775296" y="539572"/>
                  </a:lnTo>
                  <a:lnTo>
                    <a:pt x="767295" y="539572"/>
                  </a:lnTo>
                  <a:lnTo>
                    <a:pt x="759421" y="539140"/>
                  </a:lnTo>
                  <a:lnTo>
                    <a:pt x="751687" y="538149"/>
                  </a:lnTo>
                  <a:lnTo>
                    <a:pt x="730211" y="585876"/>
                  </a:lnTo>
                  <a:lnTo>
                    <a:pt x="702246" y="629589"/>
                  </a:lnTo>
                  <a:lnTo>
                    <a:pt x="668388" y="668655"/>
                  </a:lnTo>
                  <a:lnTo>
                    <a:pt x="629272" y="702462"/>
                  </a:lnTo>
                  <a:lnTo>
                    <a:pt x="585520" y="730377"/>
                  </a:lnTo>
                  <a:lnTo>
                    <a:pt x="537781" y="751789"/>
                  </a:lnTo>
                  <a:lnTo>
                    <a:pt x="538657" y="759206"/>
                  </a:lnTo>
                  <a:lnTo>
                    <a:pt x="536536" y="804405"/>
                  </a:lnTo>
                  <a:lnTo>
                    <a:pt x="529742" y="832853"/>
                  </a:lnTo>
                  <a:lnTo>
                    <a:pt x="577494" y="816825"/>
                  </a:lnTo>
                  <a:lnTo>
                    <a:pt x="622579" y="795566"/>
                  </a:lnTo>
                  <a:lnTo>
                    <a:pt x="664641" y="769416"/>
                  </a:lnTo>
                  <a:lnTo>
                    <a:pt x="703287" y="738771"/>
                  </a:lnTo>
                  <a:lnTo>
                    <a:pt x="738174" y="703973"/>
                  </a:lnTo>
                  <a:lnTo>
                    <a:pt x="768921" y="665403"/>
                  </a:lnTo>
                  <a:lnTo>
                    <a:pt x="795159" y="623430"/>
                  </a:lnTo>
                  <a:lnTo>
                    <a:pt x="816533" y="578396"/>
                  </a:lnTo>
                  <a:lnTo>
                    <a:pt x="832675" y="530682"/>
                  </a:lnTo>
                  <a:close/>
                </a:path>
                <a:path w="833119" h="833119">
                  <a:moveTo>
                    <a:pt x="832878" y="303110"/>
                  </a:moveTo>
                  <a:lnTo>
                    <a:pt x="816838" y="255358"/>
                  </a:lnTo>
                  <a:lnTo>
                    <a:pt x="795566" y="210273"/>
                  </a:lnTo>
                  <a:lnTo>
                    <a:pt x="769429" y="168211"/>
                  </a:lnTo>
                  <a:lnTo>
                    <a:pt x="738771" y="129565"/>
                  </a:lnTo>
                  <a:lnTo>
                    <a:pt x="703973" y="94691"/>
                  </a:lnTo>
                  <a:lnTo>
                    <a:pt x="665403" y="63944"/>
                  </a:lnTo>
                  <a:lnTo>
                    <a:pt x="623430" y="37706"/>
                  </a:lnTo>
                  <a:lnTo>
                    <a:pt x="578408" y="16332"/>
                  </a:lnTo>
                  <a:lnTo>
                    <a:pt x="530694" y="190"/>
                  </a:lnTo>
                  <a:lnTo>
                    <a:pt x="534517" y="13970"/>
                  </a:lnTo>
                  <a:lnTo>
                    <a:pt x="537311" y="28155"/>
                  </a:lnTo>
                  <a:lnTo>
                    <a:pt x="539026" y="42710"/>
                  </a:lnTo>
                  <a:lnTo>
                    <a:pt x="539597" y="57556"/>
                  </a:lnTo>
                  <a:lnTo>
                    <a:pt x="539597" y="65557"/>
                  </a:lnTo>
                  <a:lnTo>
                    <a:pt x="539140" y="73418"/>
                  </a:lnTo>
                  <a:lnTo>
                    <a:pt x="538187" y="81178"/>
                  </a:lnTo>
                  <a:lnTo>
                    <a:pt x="585901" y="102641"/>
                  </a:lnTo>
                  <a:lnTo>
                    <a:pt x="629602" y="130606"/>
                  </a:lnTo>
                  <a:lnTo>
                    <a:pt x="668667" y="164465"/>
                  </a:lnTo>
                  <a:lnTo>
                    <a:pt x="702462" y="203581"/>
                  </a:lnTo>
                  <a:lnTo>
                    <a:pt x="730377" y="247319"/>
                  </a:lnTo>
                  <a:lnTo>
                    <a:pt x="751789" y="295071"/>
                  </a:lnTo>
                  <a:lnTo>
                    <a:pt x="759206" y="294182"/>
                  </a:lnTo>
                  <a:lnTo>
                    <a:pt x="774446" y="293979"/>
                  </a:lnTo>
                  <a:lnTo>
                    <a:pt x="789584" y="294576"/>
                  </a:lnTo>
                  <a:lnTo>
                    <a:pt x="804405" y="296316"/>
                  </a:lnTo>
                  <a:lnTo>
                    <a:pt x="818845" y="299173"/>
                  </a:lnTo>
                  <a:lnTo>
                    <a:pt x="832878" y="303110"/>
                  </a:lnTo>
                  <a:close/>
                </a:path>
              </a:pathLst>
            </a:custGeom>
            <a:solidFill>
              <a:srgbClr val="FFFFFF"/>
            </a:solidFill>
            <a:ln w="0">
              <a:noFill/>
            </a:ln>
          </p:spPr>
          <p:style>
            <a:lnRef idx="0">
              <a:scrgbClr r="0" g="0" b="0"/>
            </a:lnRef>
            <a:fillRef idx="0">
              <a:scrgbClr r="0" g="0" b="0"/>
            </a:fillRef>
            <a:effectRef idx="0">
              <a:scrgbClr r="0" g="0" b="0"/>
            </a:effectRef>
            <a:fontRef idx="minor"/>
          </p:style>
          <p:txBody>
            <a:bodyPr lIns="0" tIns="0" rIns="0" bIns="0" anchor="t">
              <a:noAutofit/>
            </a:bodyPr>
            <a:lstStyle/>
            <a:p>
              <a:pPr defTabSz="914400">
                <a:lnSpc>
                  <a:spcPct val="100000"/>
                </a:lnSpc>
              </a:pPr>
              <a:endParaRPr lang="en-US" sz="1800" b="0" strike="noStrike" spc="-1">
                <a:solidFill>
                  <a:schemeClr val="dk1"/>
                </a:solidFill>
                <a:latin typeface="Calibri"/>
              </a:endParaRPr>
            </a:p>
          </p:txBody>
        </p:sp>
        <p:pic>
          <p:nvPicPr>
            <p:cNvPr id="142" name="object 7"/>
            <p:cNvPicPr/>
            <p:nvPr/>
          </p:nvPicPr>
          <p:blipFill>
            <a:blip r:embed="rId4"/>
            <a:stretch/>
          </p:blipFill>
          <p:spPr>
            <a:xfrm>
              <a:off x="2037600" y="893520"/>
              <a:ext cx="713160" cy="883080"/>
            </a:xfrm>
            <a:prstGeom prst="rect">
              <a:avLst/>
            </a:prstGeom>
            <a:ln w="0">
              <a:noFill/>
            </a:ln>
          </p:spPr>
        </p:pic>
        <p:sp>
          <p:nvSpPr>
            <p:cNvPr id="143" name="object 8"/>
            <p:cNvSpPr/>
            <p:nvPr/>
          </p:nvSpPr>
          <p:spPr>
            <a:xfrm>
              <a:off x="860400" y="776160"/>
              <a:ext cx="2194920" cy="1065960"/>
            </a:xfrm>
            <a:custGeom>
              <a:avLst/>
              <a:gdLst>
                <a:gd name="textAreaLeft" fmla="*/ 0 w 2194920"/>
                <a:gd name="textAreaRight" fmla="*/ 2197080 w 2194920"/>
                <a:gd name="textAreaTop" fmla="*/ 0 h 1065960"/>
                <a:gd name="textAreaBottom" fmla="*/ 1068120 h 1065960"/>
              </a:gdLst>
              <a:ahLst/>
              <a:cxnLst/>
              <a:rect l="textAreaLeft" t="textAreaTop" r="textAreaRight" b="textAreaBottom"/>
              <a:pathLst>
                <a:path w="2197100" h="1068070">
                  <a:moveTo>
                    <a:pt x="388213" y="419315"/>
                  </a:moveTo>
                  <a:lnTo>
                    <a:pt x="355752" y="438188"/>
                  </a:lnTo>
                  <a:lnTo>
                    <a:pt x="335140" y="452475"/>
                  </a:lnTo>
                  <a:lnTo>
                    <a:pt x="317538" y="469328"/>
                  </a:lnTo>
                  <a:lnTo>
                    <a:pt x="294132" y="495947"/>
                  </a:lnTo>
                  <a:lnTo>
                    <a:pt x="263321" y="526796"/>
                  </a:lnTo>
                  <a:lnTo>
                    <a:pt x="226364" y="552526"/>
                  </a:lnTo>
                  <a:lnTo>
                    <a:pt x="185635" y="566661"/>
                  </a:lnTo>
                  <a:lnTo>
                    <a:pt x="143484" y="562673"/>
                  </a:lnTo>
                  <a:lnTo>
                    <a:pt x="102273" y="534085"/>
                  </a:lnTo>
                  <a:lnTo>
                    <a:pt x="136931" y="508139"/>
                  </a:lnTo>
                  <a:lnTo>
                    <a:pt x="172516" y="500468"/>
                  </a:lnTo>
                  <a:lnTo>
                    <a:pt x="207619" y="507136"/>
                  </a:lnTo>
                  <a:lnTo>
                    <a:pt x="240830" y="524243"/>
                  </a:lnTo>
                  <a:lnTo>
                    <a:pt x="247230" y="521843"/>
                  </a:lnTo>
                  <a:lnTo>
                    <a:pt x="253796" y="517105"/>
                  </a:lnTo>
                  <a:lnTo>
                    <a:pt x="264464" y="506463"/>
                  </a:lnTo>
                  <a:lnTo>
                    <a:pt x="287883" y="481380"/>
                  </a:lnTo>
                  <a:lnTo>
                    <a:pt x="292277" y="477443"/>
                  </a:lnTo>
                  <a:lnTo>
                    <a:pt x="295770" y="472897"/>
                  </a:lnTo>
                  <a:lnTo>
                    <a:pt x="257644" y="448729"/>
                  </a:lnTo>
                  <a:lnTo>
                    <a:pt x="219862" y="433298"/>
                  </a:lnTo>
                  <a:lnTo>
                    <a:pt x="182435" y="426783"/>
                  </a:lnTo>
                  <a:lnTo>
                    <a:pt x="145351" y="429361"/>
                  </a:lnTo>
                  <a:lnTo>
                    <a:pt x="108572" y="441198"/>
                  </a:lnTo>
                  <a:lnTo>
                    <a:pt x="72097" y="462483"/>
                  </a:lnTo>
                  <a:lnTo>
                    <a:pt x="35915" y="493382"/>
                  </a:lnTo>
                  <a:lnTo>
                    <a:pt x="0" y="534085"/>
                  </a:lnTo>
                  <a:lnTo>
                    <a:pt x="38481" y="577240"/>
                  </a:lnTo>
                  <a:lnTo>
                    <a:pt x="77152" y="609130"/>
                  </a:lnTo>
                  <a:lnTo>
                    <a:pt x="115912" y="630174"/>
                  </a:lnTo>
                  <a:lnTo>
                    <a:pt x="154686" y="640778"/>
                  </a:lnTo>
                  <a:lnTo>
                    <a:pt x="193408" y="641375"/>
                  </a:lnTo>
                  <a:lnTo>
                    <a:pt x="231965" y="632383"/>
                  </a:lnTo>
                  <a:lnTo>
                    <a:pt x="270294" y="614210"/>
                  </a:lnTo>
                  <a:lnTo>
                    <a:pt x="308305" y="587298"/>
                  </a:lnTo>
                  <a:lnTo>
                    <a:pt x="340321" y="556082"/>
                  </a:lnTo>
                  <a:lnTo>
                    <a:pt x="361581" y="534085"/>
                  </a:lnTo>
                  <a:lnTo>
                    <a:pt x="361505" y="506666"/>
                  </a:lnTo>
                  <a:lnTo>
                    <a:pt x="364261" y="485584"/>
                  </a:lnTo>
                  <a:lnTo>
                    <a:pt x="372325" y="460044"/>
                  </a:lnTo>
                  <a:lnTo>
                    <a:pt x="388213" y="419315"/>
                  </a:lnTo>
                  <a:close/>
                </a:path>
                <a:path w="2197100" h="1068070">
                  <a:moveTo>
                    <a:pt x="521716" y="370547"/>
                  </a:moveTo>
                  <a:lnTo>
                    <a:pt x="469442" y="318236"/>
                  </a:lnTo>
                  <a:lnTo>
                    <a:pt x="462508" y="325094"/>
                  </a:lnTo>
                  <a:lnTo>
                    <a:pt x="445770" y="344068"/>
                  </a:lnTo>
                  <a:lnTo>
                    <a:pt x="407225" y="408736"/>
                  </a:lnTo>
                  <a:lnTo>
                    <a:pt x="393941" y="445998"/>
                  </a:lnTo>
                  <a:lnTo>
                    <a:pt x="383806" y="485749"/>
                  </a:lnTo>
                  <a:lnTo>
                    <a:pt x="377101" y="533539"/>
                  </a:lnTo>
                  <a:lnTo>
                    <a:pt x="384238" y="539242"/>
                  </a:lnTo>
                  <a:lnTo>
                    <a:pt x="402132" y="552323"/>
                  </a:lnTo>
                  <a:lnTo>
                    <a:pt x="425488" y="566699"/>
                  </a:lnTo>
                  <a:lnTo>
                    <a:pt x="448983" y="576287"/>
                  </a:lnTo>
                  <a:lnTo>
                    <a:pt x="449529" y="567143"/>
                  </a:lnTo>
                  <a:lnTo>
                    <a:pt x="452005" y="542925"/>
                  </a:lnTo>
                  <a:lnTo>
                    <a:pt x="467956" y="468541"/>
                  </a:lnTo>
                  <a:lnTo>
                    <a:pt x="489127" y="410298"/>
                  </a:lnTo>
                  <a:lnTo>
                    <a:pt x="501472" y="392709"/>
                  </a:lnTo>
                  <a:lnTo>
                    <a:pt x="521716" y="370547"/>
                  </a:lnTo>
                  <a:close/>
                </a:path>
                <a:path w="2197100" h="1068070">
                  <a:moveTo>
                    <a:pt x="576287" y="619023"/>
                  </a:moveTo>
                  <a:lnTo>
                    <a:pt x="508444" y="610285"/>
                  </a:lnTo>
                  <a:lnTo>
                    <a:pt x="468541" y="600049"/>
                  </a:lnTo>
                  <a:lnTo>
                    <a:pt x="410311" y="578866"/>
                  </a:lnTo>
                  <a:lnTo>
                    <a:pt x="370560" y="546303"/>
                  </a:lnTo>
                  <a:lnTo>
                    <a:pt x="318236" y="598563"/>
                  </a:lnTo>
                  <a:lnTo>
                    <a:pt x="372757" y="642683"/>
                  </a:lnTo>
                  <a:lnTo>
                    <a:pt x="408762" y="660768"/>
                  </a:lnTo>
                  <a:lnTo>
                    <a:pt x="446011" y="674052"/>
                  </a:lnTo>
                  <a:lnTo>
                    <a:pt x="485762" y="684187"/>
                  </a:lnTo>
                  <a:lnTo>
                    <a:pt x="533552" y="690918"/>
                  </a:lnTo>
                  <a:lnTo>
                    <a:pt x="539254" y="683768"/>
                  </a:lnTo>
                  <a:lnTo>
                    <a:pt x="552335" y="665861"/>
                  </a:lnTo>
                  <a:lnTo>
                    <a:pt x="566712" y="642518"/>
                  </a:lnTo>
                  <a:lnTo>
                    <a:pt x="576287" y="619023"/>
                  </a:lnTo>
                  <a:close/>
                </a:path>
                <a:path w="2197100" h="1068070">
                  <a:moveTo>
                    <a:pt x="641375" y="874598"/>
                  </a:moveTo>
                  <a:lnTo>
                    <a:pt x="632383" y="836041"/>
                  </a:lnTo>
                  <a:lnTo>
                    <a:pt x="614222" y="797712"/>
                  </a:lnTo>
                  <a:lnTo>
                    <a:pt x="587311" y="759714"/>
                  </a:lnTo>
                  <a:lnTo>
                    <a:pt x="556094" y="727684"/>
                  </a:lnTo>
                  <a:lnTo>
                    <a:pt x="534085" y="706424"/>
                  </a:lnTo>
                  <a:lnTo>
                    <a:pt x="506679" y="706501"/>
                  </a:lnTo>
                  <a:lnTo>
                    <a:pt x="485584" y="703745"/>
                  </a:lnTo>
                  <a:lnTo>
                    <a:pt x="460057" y="695680"/>
                  </a:lnTo>
                  <a:lnTo>
                    <a:pt x="419315" y="679805"/>
                  </a:lnTo>
                  <a:lnTo>
                    <a:pt x="438200" y="712254"/>
                  </a:lnTo>
                  <a:lnTo>
                    <a:pt x="452475" y="732866"/>
                  </a:lnTo>
                  <a:lnTo>
                    <a:pt x="469328" y="750468"/>
                  </a:lnTo>
                  <a:lnTo>
                    <a:pt x="495947" y="773874"/>
                  </a:lnTo>
                  <a:lnTo>
                    <a:pt x="526808" y="804697"/>
                  </a:lnTo>
                  <a:lnTo>
                    <a:pt x="552551" y="841641"/>
                  </a:lnTo>
                  <a:lnTo>
                    <a:pt x="566674" y="882383"/>
                  </a:lnTo>
                  <a:lnTo>
                    <a:pt x="562686" y="924534"/>
                  </a:lnTo>
                  <a:lnTo>
                    <a:pt x="534085" y="965746"/>
                  </a:lnTo>
                  <a:lnTo>
                    <a:pt x="508152" y="931087"/>
                  </a:lnTo>
                  <a:lnTo>
                    <a:pt x="500468" y="895502"/>
                  </a:lnTo>
                  <a:lnTo>
                    <a:pt x="507149" y="860399"/>
                  </a:lnTo>
                  <a:lnTo>
                    <a:pt x="524256" y="827189"/>
                  </a:lnTo>
                  <a:lnTo>
                    <a:pt x="521868" y="820775"/>
                  </a:lnTo>
                  <a:lnTo>
                    <a:pt x="517118" y="814222"/>
                  </a:lnTo>
                  <a:lnTo>
                    <a:pt x="506488" y="803541"/>
                  </a:lnTo>
                  <a:lnTo>
                    <a:pt x="481406" y="780135"/>
                  </a:lnTo>
                  <a:lnTo>
                    <a:pt x="477456" y="775728"/>
                  </a:lnTo>
                  <a:lnTo>
                    <a:pt x="472897" y="772236"/>
                  </a:lnTo>
                  <a:lnTo>
                    <a:pt x="448729" y="810361"/>
                  </a:lnTo>
                  <a:lnTo>
                    <a:pt x="433311" y="848131"/>
                  </a:lnTo>
                  <a:lnTo>
                    <a:pt x="426796" y="885558"/>
                  </a:lnTo>
                  <a:lnTo>
                    <a:pt x="429361" y="922655"/>
                  </a:lnTo>
                  <a:lnTo>
                    <a:pt x="441210" y="959434"/>
                  </a:lnTo>
                  <a:lnTo>
                    <a:pt x="462483" y="995921"/>
                  </a:lnTo>
                  <a:lnTo>
                    <a:pt x="493382" y="1032103"/>
                  </a:lnTo>
                  <a:lnTo>
                    <a:pt x="534085" y="1068019"/>
                  </a:lnTo>
                  <a:lnTo>
                    <a:pt x="577240" y="1029525"/>
                  </a:lnTo>
                  <a:lnTo>
                    <a:pt x="609130" y="990866"/>
                  </a:lnTo>
                  <a:lnTo>
                    <a:pt x="630174" y="952093"/>
                  </a:lnTo>
                  <a:lnTo>
                    <a:pt x="640778" y="913320"/>
                  </a:lnTo>
                  <a:lnTo>
                    <a:pt x="641375" y="874598"/>
                  </a:lnTo>
                  <a:close/>
                </a:path>
                <a:path w="2197100" h="1068070">
                  <a:moveTo>
                    <a:pt x="648690" y="388188"/>
                  </a:moveTo>
                  <a:lnTo>
                    <a:pt x="629818" y="355739"/>
                  </a:lnTo>
                  <a:lnTo>
                    <a:pt x="615543" y="335127"/>
                  </a:lnTo>
                  <a:lnTo>
                    <a:pt x="598690" y="317512"/>
                  </a:lnTo>
                  <a:lnTo>
                    <a:pt x="572071" y="294106"/>
                  </a:lnTo>
                  <a:lnTo>
                    <a:pt x="541210" y="263296"/>
                  </a:lnTo>
                  <a:lnTo>
                    <a:pt x="515467" y="226352"/>
                  </a:lnTo>
                  <a:lnTo>
                    <a:pt x="501345" y="185623"/>
                  </a:lnTo>
                  <a:lnTo>
                    <a:pt x="505333" y="143471"/>
                  </a:lnTo>
                  <a:lnTo>
                    <a:pt x="533946" y="102260"/>
                  </a:lnTo>
                  <a:lnTo>
                    <a:pt x="559866" y="136918"/>
                  </a:lnTo>
                  <a:lnTo>
                    <a:pt x="567537" y="172504"/>
                  </a:lnTo>
                  <a:lnTo>
                    <a:pt x="560870" y="207606"/>
                  </a:lnTo>
                  <a:lnTo>
                    <a:pt x="543763" y="240792"/>
                  </a:lnTo>
                  <a:lnTo>
                    <a:pt x="546163" y="247218"/>
                  </a:lnTo>
                  <a:lnTo>
                    <a:pt x="550900" y="253784"/>
                  </a:lnTo>
                  <a:lnTo>
                    <a:pt x="561530" y="264464"/>
                  </a:lnTo>
                  <a:lnTo>
                    <a:pt x="586625" y="287883"/>
                  </a:lnTo>
                  <a:lnTo>
                    <a:pt x="590550" y="292252"/>
                  </a:lnTo>
                  <a:lnTo>
                    <a:pt x="595109" y="295770"/>
                  </a:lnTo>
                  <a:lnTo>
                    <a:pt x="619277" y="257632"/>
                  </a:lnTo>
                  <a:lnTo>
                    <a:pt x="634707" y="219862"/>
                  </a:lnTo>
                  <a:lnTo>
                    <a:pt x="641223" y="182435"/>
                  </a:lnTo>
                  <a:lnTo>
                    <a:pt x="638657" y="145338"/>
                  </a:lnTo>
                  <a:lnTo>
                    <a:pt x="626821" y="108559"/>
                  </a:lnTo>
                  <a:lnTo>
                    <a:pt x="605536" y="72085"/>
                  </a:lnTo>
                  <a:lnTo>
                    <a:pt x="574636" y="35902"/>
                  </a:lnTo>
                  <a:lnTo>
                    <a:pt x="533946" y="0"/>
                  </a:lnTo>
                  <a:lnTo>
                    <a:pt x="490778" y="38481"/>
                  </a:lnTo>
                  <a:lnTo>
                    <a:pt x="458876" y="77139"/>
                  </a:lnTo>
                  <a:lnTo>
                    <a:pt x="437845" y="115912"/>
                  </a:lnTo>
                  <a:lnTo>
                    <a:pt x="427228" y="154686"/>
                  </a:lnTo>
                  <a:lnTo>
                    <a:pt x="426631" y="193408"/>
                  </a:lnTo>
                  <a:lnTo>
                    <a:pt x="435622" y="231965"/>
                  </a:lnTo>
                  <a:lnTo>
                    <a:pt x="453783" y="270294"/>
                  </a:lnTo>
                  <a:lnTo>
                    <a:pt x="480695" y="308305"/>
                  </a:lnTo>
                  <a:lnTo>
                    <a:pt x="511924" y="340321"/>
                  </a:lnTo>
                  <a:lnTo>
                    <a:pt x="533946" y="361569"/>
                  </a:lnTo>
                  <a:lnTo>
                    <a:pt x="561340" y="361505"/>
                  </a:lnTo>
                  <a:lnTo>
                    <a:pt x="582422" y="364248"/>
                  </a:lnTo>
                  <a:lnTo>
                    <a:pt x="607961" y="372313"/>
                  </a:lnTo>
                  <a:lnTo>
                    <a:pt x="648690" y="388188"/>
                  </a:lnTo>
                  <a:close/>
                </a:path>
                <a:path w="2197100" h="1068070">
                  <a:moveTo>
                    <a:pt x="690918" y="534454"/>
                  </a:moveTo>
                  <a:lnTo>
                    <a:pt x="683768" y="528739"/>
                  </a:lnTo>
                  <a:lnTo>
                    <a:pt x="665873" y="515658"/>
                  </a:lnTo>
                  <a:lnTo>
                    <a:pt x="642531" y="501294"/>
                  </a:lnTo>
                  <a:lnTo>
                    <a:pt x="619036" y="491705"/>
                  </a:lnTo>
                  <a:lnTo>
                    <a:pt x="618490" y="500849"/>
                  </a:lnTo>
                  <a:lnTo>
                    <a:pt x="616013" y="525068"/>
                  </a:lnTo>
                  <a:lnTo>
                    <a:pt x="600075" y="599465"/>
                  </a:lnTo>
                  <a:lnTo>
                    <a:pt x="578878" y="657682"/>
                  </a:lnTo>
                  <a:lnTo>
                    <a:pt x="546303" y="697445"/>
                  </a:lnTo>
                  <a:lnTo>
                    <a:pt x="598563" y="749769"/>
                  </a:lnTo>
                  <a:lnTo>
                    <a:pt x="642708" y="695248"/>
                  </a:lnTo>
                  <a:lnTo>
                    <a:pt x="660793" y="659257"/>
                  </a:lnTo>
                  <a:lnTo>
                    <a:pt x="674065" y="621995"/>
                  </a:lnTo>
                  <a:lnTo>
                    <a:pt x="684199" y="582244"/>
                  </a:lnTo>
                  <a:lnTo>
                    <a:pt x="690918" y="534454"/>
                  </a:lnTo>
                  <a:close/>
                </a:path>
                <a:path w="2197100" h="1068070">
                  <a:moveTo>
                    <a:pt x="749769" y="469430"/>
                  </a:moveTo>
                  <a:lnTo>
                    <a:pt x="695261" y="425310"/>
                  </a:lnTo>
                  <a:lnTo>
                    <a:pt x="659282" y="407225"/>
                  </a:lnTo>
                  <a:lnTo>
                    <a:pt x="622020" y="393941"/>
                  </a:lnTo>
                  <a:lnTo>
                    <a:pt x="582256" y="383806"/>
                  </a:lnTo>
                  <a:lnTo>
                    <a:pt x="534479" y="377088"/>
                  </a:lnTo>
                  <a:lnTo>
                    <a:pt x="528764" y="384238"/>
                  </a:lnTo>
                  <a:lnTo>
                    <a:pt x="515670" y="402132"/>
                  </a:lnTo>
                  <a:lnTo>
                    <a:pt x="501307" y="425488"/>
                  </a:lnTo>
                  <a:lnTo>
                    <a:pt x="491718" y="448983"/>
                  </a:lnTo>
                  <a:lnTo>
                    <a:pt x="500862" y="449516"/>
                  </a:lnTo>
                  <a:lnTo>
                    <a:pt x="525081" y="452005"/>
                  </a:lnTo>
                  <a:lnTo>
                    <a:pt x="599478" y="467944"/>
                  </a:lnTo>
                  <a:lnTo>
                    <a:pt x="657694" y="489140"/>
                  </a:lnTo>
                  <a:lnTo>
                    <a:pt x="697445" y="521716"/>
                  </a:lnTo>
                  <a:lnTo>
                    <a:pt x="749769" y="469430"/>
                  </a:lnTo>
                  <a:close/>
                </a:path>
                <a:path w="2197100" h="1068070">
                  <a:moveTo>
                    <a:pt x="1068006" y="533933"/>
                  </a:moveTo>
                  <a:lnTo>
                    <a:pt x="1029525" y="490766"/>
                  </a:lnTo>
                  <a:lnTo>
                    <a:pt x="990866" y="458876"/>
                  </a:lnTo>
                  <a:lnTo>
                    <a:pt x="952093" y="437832"/>
                  </a:lnTo>
                  <a:lnTo>
                    <a:pt x="913320" y="427228"/>
                  </a:lnTo>
                  <a:lnTo>
                    <a:pt x="874610" y="426631"/>
                  </a:lnTo>
                  <a:lnTo>
                    <a:pt x="836041" y="435622"/>
                  </a:lnTo>
                  <a:lnTo>
                    <a:pt x="797712" y="453783"/>
                  </a:lnTo>
                  <a:lnTo>
                    <a:pt x="759701" y="480707"/>
                  </a:lnTo>
                  <a:lnTo>
                    <a:pt x="727697" y="511924"/>
                  </a:lnTo>
                  <a:lnTo>
                    <a:pt x="706437" y="533933"/>
                  </a:lnTo>
                  <a:lnTo>
                    <a:pt x="706501" y="561314"/>
                  </a:lnTo>
                  <a:lnTo>
                    <a:pt x="703757" y="582409"/>
                  </a:lnTo>
                  <a:lnTo>
                    <a:pt x="695693" y="607949"/>
                  </a:lnTo>
                  <a:lnTo>
                    <a:pt x="679805" y="648703"/>
                  </a:lnTo>
                  <a:lnTo>
                    <a:pt x="712266" y="629818"/>
                  </a:lnTo>
                  <a:lnTo>
                    <a:pt x="732878" y="615530"/>
                  </a:lnTo>
                  <a:lnTo>
                    <a:pt x="750481" y="598665"/>
                  </a:lnTo>
                  <a:lnTo>
                    <a:pt x="773887" y="572046"/>
                  </a:lnTo>
                  <a:lnTo>
                    <a:pt x="804697" y="541197"/>
                  </a:lnTo>
                  <a:lnTo>
                    <a:pt x="841641" y="515467"/>
                  </a:lnTo>
                  <a:lnTo>
                    <a:pt x="882383" y="501332"/>
                  </a:lnTo>
                  <a:lnTo>
                    <a:pt x="924534" y="505320"/>
                  </a:lnTo>
                  <a:lnTo>
                    <a:pt x="965746" y="533933"/>
                  </a:lnTo>
                  <a:lnTo>
                    <a:pt x="931087" y="559866"/>
                  </a:lnTo>
                  <a:lnTo>
                    <a:pt x="895502" y="567537"/>
                  </a:lnTo>
                  <a:lnTo>
                    <a:pt x="860399" y="560857"/>
                  </a:lnTo>
                  <a:lnTo>
                    <a:pt x="827214" y="543750"/>
                  </a:lnTo>
                  <a:lnTo>
                    <a:pt x="820788" y="546138"/>
                  </a:lnTo>
                  <a:lnTo>
                    <a:pt x="814222" y="550887"/>
                  </a:lnTo>
                  <a:lnTo>
                    <a:pt x="803541" y="561530"/>
                  </a:lnTo>
                  <a:lnTo>
                    <a:pt x="780122" y="586600"/>
                  </a:lnTo>
                  <a:lnTo>
                    <a:pt x="775741" y="590550"/>
                  </a:lnTo>
                  <a:lnTo>
                    <a:pt x="772223" y="595109"/>
                  </a:lnTo>
                  <a:lnTo>
                    <a:pt x="810361" y="619264"/>
                  </a:lnTo>
                  <a:lnTo>
                    <a:pt x="848144" y="634695"/>
                  </a:lnTo>
                  <a:lnTo>
                    <a:pt x="885571" y="641210"/>
                  </a:lnTo>
                  <a:lnTo>
                    <a:pt x="922667" y="638632"/>
                  </a:lnTo>
                  <a:lnTo>
                    <a:pt x="959434" y="626795"/>
                  </a:lnTo>
                  <a:lnTo>
                    <a:pt x="995908" y="605523"/>
                  </a:lnTo>
                  <a:lnTo>
                    <a:pt x="1032103" y="574624"/>
                  </a:lnTo>
                  <a:lnTo>
                    <a:pt x="1068006" y="533933"/>
                  </a:lnTo>
                  <a:close/>
                </a:path>
                <a:path w="2197100" h="1068070">
                  <a:moveTo>
                    <a:pt x="2055495" y="117335"/>
                  </a:moveTo>
                  <a:lnTo>
                    <a:pt x="2037956" y="117335"/>
                  </a:lnTo>
                  <a:lnTo>
                    <a:pt x="2037956" y="1002334"/>
                  </a:lnTo>
                  <a:lnTo>
                    <a:pt x="2055495" y="1002334"/>
                  </a:lnTo>
                  <a:lnTo>
                    <a:pt x="2055495" y="117335"/>
                  </a:lnTo>
                  <a:close/>
                </a:path>
                <a:path w="2197100" h="1068070">
                  <a:moveTo>
                    <a:pt x="2196884" y="130492"/>
                  </a:moveTo>
                  <a:lnTo>
                    <a:pt x="2178164" y="130492"/>
                  </a:lnTo>
                  <a:lnTo>
                    <a:pt x="2178164" y="261162"/>
                  </a:lnTo>
                  <a:lnTo>
                    <a:pt x="2196884" y="261162"/>
                  </a:lnTo>
                  <a:lnTo>
                    <a:pt x="2196884" y="130492"/>
                  </a:lnTo>
                  <a:close/>
                </a:path>
              </a:pathLst>
            </a:custGeom>
            <a:solidFill>
              <a:srgbClr val="FFFFFF"/>
            </a:solidFill>
            <a:ln w="0">
              <a:noFill/>
            </a:ln>
          </p:spPr>
          <p:style>
            <a:lnRef idx="0">
              <a:scrgbClr r="0" g="0" b="0"/>
            </a:lnRef>
            <a:fillRef idx="0">
              <a:scrgbClr r="0" g="0" b="0"/>
            </a:fillRef>
            <a:effectRef idx="0">
              <a:scrgbClr r="0" g="0" b="0"/>
            </a:effectRef>
            <a:fontRef idx="minor"/>
          </p:style>
          <p:txBody>
            <a:bodyPr lIns="0" tIns="0" rIns="0" bIns="0" anchor="t">
              <a:noAutofit/>
            </a:bodyPr>
            <a:lstStyle/>
            <a:p>
              <a:pPr defTabSz="914400">
                <a:lnSpc>
                  <a:spcPct val="100000"/>
                </a:lnSpc>
              </a:pPr>
              <a:endParaRPr lang="en-US" sz="1800" b="0" strike="noStrike" spc="-1">
                <a:solidFill>
                  <a:schemeClr val="dk1"/>
                </a:solidFill>
                <a:latin typeface="Calibri"/>
              </a:endParaRPr>
            </a:p>
          </p:txBody>
        </p:sp>
        <p:pic>
          <p:nvPicPr>
            <p:cNvPr id="144" name="object 9"/>
            <p:cNvPicPr/>
            <p:nvPr/>
          </p:nvPicPr>
          <p:blipFill>
            <a:blip r:embed="rId5"/>
            <a:stretch/>
          </p:blipFill>
          <p:spPr>
            <a:xfrm>
              <a:off x="3082320" y="939600"/>
              <a:ext cx="171360" cy="97920"/>
            </a:xfrm>
            <a:prstGeom prst="rect">
              <a:avLst/>
            </a:prstGeom>
            <a:ln w="0">
              <a:noFill/>
            </a:ln>
          </p:spPr>
        </p:pic>
        <p:pic>
          <p:nvPicPr>
            <p:cNvPr id="145" name="object 10"/>
            <p:cNvPicPr/>
            <p:nvPr/>
          </p:nvPicPr>
          <p:blipFill>
            <a:blip r:embed="rId6"/>
            <a:stretch/>
          </p:blipFill>
          <p:spPr>
            <a:xfrm>
              <a:off x="3276000" y="896760"/>
              <a:ext cx="290160" cy="179640"/>
            </a:xfrm>
            <a:prstGeom prst="rect">
              <a:avLst/>
            </a:prstGeom>
            <a:ln w="0">
              <a:noFill/>
            </a:ln>
          </p:spPr>
        </p:pic>
        <p:pic>
          <p:nvPicPr>
            <p:cNvPr id="146" name="object 11"/>
            <p:cNvPicPr/>
            <p:nvPr/>
          </p:nvPicPr>
          <p:blipFill>
            <a:blip r:embed="rId7"/>
            <a:stretch/>
          </p:blipFill>
          <p:spPr>
            <a:xfrm>
              <a:off x="3645360" y="896760"/>
              <a:ext cx="295200" cy="179640"/>
            </a:xfrm>
            <a:prstGeom prst="rect">
              <a:avLst/>
            </a:prstGeom>
            <a:ln w="0">
              <a:noFill/>
            </a:ln>
          </p:spPr>
        </p:pic>
        <p:pic>
          <p:nvPicPr>
            <p:cNvPr id="147" name="object 12"/>
            <p:cNvPicPr/>
            <p:nvPr/>
          </p:nvPicPr>
          <p:blipFill>
            <a:blip r:embed="rId8"/>
            <a:stretch/>
          </p:blipFill>
          <p:spPr>
            <a:xfrm>
              <a:off x="3966480" y="896760"/>
              <a:ext cx="307080" cy="140400"/>
            </a:xfrm>
            <a:prstGeom prst="rect">
              <a:avLst/>
            </a:prstGeom>
            <a:ln w="0">
              <a:noFill/>
            </a:ln>
          </p:spPr>
        </p:pic>
        <p:pic>
          <p:nvPicPr>
            <p:cNvPr id="148" name="object 13"/>
            <p:cNvPicPr/>
            <p:nvPr/>
          </p:nvPicPr>
          <p:blipFill>
            <a:blip r:embed="rId9"/>
            <a:stretch/>
          </p:blipFill>
          <p:spPr>
            <a:xfrm>
              <a:off x="4299120" y="896760"/>
              <a:ext cx="88560" cy="140400"/>
            </a:xfrm>
            <a:prstGeom prst="rect">
              <a:avLst/>
            </a:prstGeom>
            <a:ln w="0">
              <a:noFill/>
            </a:ln>
          </p:spPr>
        </p:pic>
        <p:pic>
          <p:nvPicPr>
            <p:cNvPr id="149" name="object 14"/>
            <p:cNvPicPr/>
            <p:nvPr/>
          </p:nvPicPr>
          <p:blipFill>
            <a:blip r:embed="rId10"/>
            <a:stretch/>
          </p:blipFill>
          <p:spPr>
            <a:xfrm>
              <a:off x="4420080" y="941760"/>
              <a:ext cx="82080" cy="95400"/>
            </a:xfrm>
            <a:prstGeom prst="rect">
              <a:avLst/>
            </a:prstGeom>
            <a:ln w="0">
              <a:noFill/>
            </a:ln>
          </p:spPr>
        </p:pic>
        <p:sp>
          <p:nvSpPr>
            <p:cNvPr id="150" name="object 15"/>
            <p:cNvSpPr/>
            <p:nvPr/>
          </p:nvSpPr>
          <p:spPr>
            <a:xfrm>
              <a:off x="4525560" y="939600"/>
              <a:ext cx="58320" cy="98280"/>
            </a:xfrm>
            <a:custGeom>
              <a:avLst/>
              <a:gdLst>
                <a:gd name="textAreaLeft" fmla="*/ 0 w 58320"/>
                <a:gd name="textAreaRight" fmla="*/ 60480 w 58320"/>
                <a:gd name="textAreaTop" fmla="*/ 0 h 98280"/>
                <a:gd name="textAreaBottom" fmla="*/ 100440 h 98280"/>
              </a:gdLst>
              <a:ahLst/>
              <a:cxnLst/>
              <a:rect l="textAreaLeft" t="textAreaTop" r="textAreaRight" b="textAreaBottom"/>
              <a:pathLst>
                <a:path w="60325" h="100330">
                  <a:moveTo>
                    <a:pt x="41935" y="0"/>
                  </a:moveTo>
                  <a:lnTo>
                    <a:pt x="33695" y="0"/>
                  </a:lnTo>
                  <a:lnTo>
                    <a:pt x="20448" y="1800"/>
                  </a:lnTo>
                  <a:lnTo>
                    <a:pt x="9752" y="7251"/>
                  </a:lnTo>
                  <a:lnTo>
                    <a:pt x="2604" y="16423"/>
                  </a:lnTo>
                  <a:lnTo>
                    <a:pt x="0" y="29391"/>
                  </a:lnTo>
                  <a:lnTo>
                    <a:pt x="6460" y="44902"/>
                  </a:lnTo>
                  <a:lnTo>
                    <a:pt x="20674" y="54237"/>
                  </a:lnTo>
                  <a:lnTo>
                    <a:pt x="34888" y="61819"/>
                  </a:lnTo>
                  <a:lnTo>
                    <a:pt x="41349" y="72071"/>
                  </a:lnTo>
                  <a:lnTo>
                    <a:pt x="41349" y="82363"/>
                  </a:lnTo>
                  <a:lnTo>
                    <a:pt x="31433" y="85735"/>
                  </a:lnTo>
                  <a:lnTo>
                    <a:pt x="18324" y="85735"/>
                  </a:lnTo>
                  <a:lnTo>
                    <a:pt x="8397" y="83494"/>
                  </a:lnTo>
                  <a:lnTo>
                    <a:pt x="1476" y="78992"/>
                  </a:lnTo>
                  <a:lnTo>
                    <a:pt x="554" y="94719"/>
                  </a:lnTo>
                  <a:lnTo>
                    <a:pt x="6774" y="97353"/>
                  </a:lnTo>
                  <a:lnTo>
                    <a:pt x="13301" y="98951"/>
                  </a:lnTo>
                  <a:lnTo>
                    <a:pt x="20007" y="99742"/>
                  </a:lnTo>
                  <a:lnTo>
                    <a:pt x="26763" y="99955"/>
                  </a:lnTo>
                  <a:lnTo>
                    <a:pt x="39153" y="98173"/>
                  </a:lnTo>
                  <a:lnTo>
                    <a:pt x="49812" y="92723"/>
                  </a:lnTo>
                  <a:lnTo>
                    <a:pt x="57279" y="83447"/>
                  </a:lnTo>
                  <a:lnTo>
                    <a:pt x="60092" y="70186"/>
                  </a:lnTo>
                  <a:lnTo>
                    <a:pt x="53626" y="53125"/>
                  </a:lnTo>
                  <a:lnTo>
                    <a:pt x="39401" y="43869"/>
                  </a:lnTo>
                  <a:lnTo>
                    <a:pt x="25177" y="36680"/>
                  </a:lnTo>
                  <a:lnTo>
                    <a:pt x="18711" y="25821"/>
                  </a:lnTo>
                  <a:lnTo>
                    <a:pt x="18711" y="17968"/>
                  </a:lnTo>
                  <a:lnTo>
                    <a:pt x="26575" y="14208"/>
                  </a:lnTo>
                  <a:lnTo>
                    <a:pt x="39684" y="14208"/>
                  </a:lnTo>
                  <a:lnTo>
                    <a:pt x="50155" y="16659"/>
                  </a:lnTo>
                  <a:lnTo>
                    <a:pt x="54071" y="19088"/>
                  </a:lnTo>
                  <a:lnTo>
                    <a:pt x="55589" y="3738"/>
                  </a:lnTo>
                  <a:lnTo>
                    <a:pt x="48658" y="1675"/>
                  </a:lnTo>
                  <a:lnTo>
                    <a:pt x="41935" y="0"/>
                  </a:lnTo>
                  <a:close/>
                </a:path>
              </a:pathLst>
            </a:custGeom>
            <a:solidFill>
              <a:srgbClr val="FFFFFF"/>
            </a:solidFill>
            <a:ln w="0">
              <a:noFill/>
            </a:ln>
          </p:spPr>
          <p:style>
            <a:lnRef idx="0">
              <a:scrgbClr r="0" g="0" b="0"/>
            </a:lnRef>
            <a:fillRef idx="0">
              <a:scrgbClr r="0" g="0" b="0"/>
            </a:fillRef>
            <a:effectRef idx="0">
              <a:scrgbClr r="0" g="0" b="0"/>
            </a:effectRef>
            <a:fontRef idx="minor"/>
          </p:style>
          <p:txBody>
            <a:bodyPr lIns="0" tIns="0" rIns="0" bIns="0" anchor="t">
              <a:noAutofit/>
            </a:bodyPr>
            <a:lstStyle/>
            <a:p>
              <a:pPr defTabSz="914400">
                <a:lnSpc>
                  <a:spcPct val="100000"/>
                </a:lnSpc>
              </a:pPr>
              <a:endParaRPr lang="en-US" sz="1800" b="0" strike="noStrike" spc="-1">
                <a:solidFill>
                  <a:schemeClr val="dk1"/>
                </a:solidFill>
                <a:latin typeface="Calibri"/>
              </a:endParaRPr>
            </a:p>
          </p:txBody>
        </p:sp>
        <p:pic>
          <p:nvPicPr>
            <p:cNvPr id="151" name="object 16"/>
            <p:cNvPicPr/>
            <p:nvPr/>
          </p:nvPicPr>
          <p:blipFill>
            <a:blip r:embed="rId11"/>
            <a:stretch/>
          </p:blipFill>
          <p:spPr>
            <a:xfrm>
              <a:off x="3031560" y="1128960"/>
              <a:ext cx="347760" cy="172440"/>
            </a:xfrm>
            <a:prstGeom prst="rect">
              <a:avLst/>
            </a:prstGeom>
            <a:ln w="0">
              <a:noFill/>
            </a:ln>
          </p:spPr>
        </p:pic>
        <p:sp>
          <p:nvSpPr>
            <p:cNvPr id="152" name="object 17"/>
            <p:cNvSpPr/>
            <p:nvPr/>
          </p:nvSpPr>
          <p:spPr>
            <a:xfrm>
              <a:off x="3411000" y="1164240"/>
              <a:ext cx="51840" cy="95760"/>
            </a:xfrm>
            <a:custGeom>
              <a:avLst/>
              <a:gdLst>
                <a:gd name="textAreaLeft" fmla="*/ 0 w 51840"/>
                <a:gd name="textAreaRight" fmla="*/ 54000 w 51840"/>
                <a:gd name="textAreaTop" fmla="*/ 0 h 95760"/>
                <a:gd name="textAreaBottom" fmla="*/ 97920 h 95760"/>
              </a:gdLst>
              <a:ahLst/>
              <a:cxnLst/>
              <a:rect l="textAreaLeft" t="textAreaTop" r="textAreaRight" b="textAreaBottom"/>
              <a:pathLst>
                <a:path w="53975" h="97790">
                  <a:moveTo>
                    <a:pt x="46982" y="0"/>
                  </a:moveTo>
                  <a:lnTo>
                    <a:pt x="41747" y="0"/>
                  </a:lnTo>
                  <a:lnTo>
                    <a:pt x="34249" y="1265"/>
                  </a:lnTo>
                  <a:lnTo>
                    <a:pt x="27262" y="4794"/>
                  </a:lnTo>
                  <a:lnTo>
                    <a:pt x="21290" y="10182"/>
                  </a:lnTo>
                  <a:lnTo>
                    <a:pt x="16837" y="17025"/>
                  </a:lnTo>
                  <a:lnTo>
                    <a:pt x="16470" y="17025"/>
                  </a:lnTo>
                  <a:lnTo>
                    <a:pt x="16470" y="2251"/>
                  </a:lnTo>
                  <a:lnTo>
                    <a:pt x="0" y="2251"/>
                  </a:lnTo>
                  <a:lnTo>
                    <a:pt x="0" y="97724"/>
                  </a:lnTo>
                  <a:lnTo>
                    <a:pt x="17591" y="97724"/>
                  </a:lnTo>
                  <a:lnTo>
                    <a:pt x="17591" y="54291"/>
                  </a:lnTo>
                  <a:lnTo>
                    <a:pt x="19446" y="38099"/>
                  </a:lnTo>
                  <a:lnTo>
                    <a:pt x="24708" y="25836"/>
                  </a:lnTo>
                  <a:lnTo>
                    <a:pt x="32919" y="18065"/>
                  </a:lnTo>
                  <a:lnTo>
                    <a:pt x="43621" y="15350"/>
                  </a:lnTo>
                  <a:lnTo>
                    <a:pt x="46605" y="15350"/>
                  </a:lnTo>
                  <a:lnTo>
                    <a:pt x="50155" y="15737"/>
                  </a:lnTo>
                  <a:lnTo>
                    <a:pt x="53349" y="17025"/>
                  </a:lnTo>
                  <a:lnTo>
                    <a:pt x="53349" y="1319"/>
                  </a:lnTo>
                  <a:lnTo>
                    <a:pt x="46982" y="0"/>
                  </a:lnTo>
                  <a:close/>
                </a:path>
              </a:pathLst>
            </a:custGeom>
            <a:solidFill>
              <a:srgbClr val="FFFFFF"/>
            </a:solidFill>
            <a:ln w="0">
              <a:noFill/>
            </a:ln>
          </p:spPr>
          <p:style>
            <a:lnRef idx="0">
              <a:scrgbClr r="0" g="0" b="0"/>
            </a:lnRef>
            <a:fillRef idx="0">
              <a:scrgbClr r="0" g="0" b="0"/>
            </a:fillRef>
            <a:effectRef idx="0">
              <a:scrgbClr r="0" g="0" b="0"/>
            </a:effectRef>
            <a:fontRef idx="minor"/>
          </p:style>
          <p:txBody>
            <a:bodyPr lIns="0" tIns="0" rIns="0" bIns="0" anchor="t">
              <a:noAutofit/>
            </a:bodyPr>
            <a:lstStyle/>
            <a:p>
              <a:pPr defTabSz="914400">
                <a:lnSpc>
                  <a:spcPct val="100000"/>
                </a:lnSpc>
              </a:pPr>
              <a:endParaRPr lang="en-US" sz="1800" b="0" strike="noStrike" spc="-1">
                <a:solidFill>
                  <a:schemeClr val="dk1"/>
                </a:solidFill>
                <a:latin typeface="Calibri"/>
              </a:endParaRPr>
            </a:p>
          </p:txBody>
        </p:sp>
        <p:pic>
          <p:nvPicPr>
            <p:cNvPr id="153" name="object 18"/>
            <p:cNvPicPr/>
            <p:nvPr/>
          </p:nvPicPr>
          <p:blipFill>
            <a:blip r:embed="rId12"/>
            <a:stretch/>
          </p:blipFill>
          <p:spPr>
            <a:xfrm>
              <a:off x="3484080" y="1166400"/>
              <a:ext cx="82440" cy="95400"/>
            </a:xfrm>
            <a:prstGeom prst="rect">
              <a:avLst/>
            </a:prstGeom>
            <a:ln w="0">
              <a:noFill/>
            </a:ln>
          </p:spPr>
        </p:pic>
        <p:pic>
          <p:nvPicPr>
            <p:cNvPr id="154" name="object 19"/>
            <p:cNvPicPr/>
            <p:nvPr/>
          </p:nvPicPr>
          <p:blipFill>
            <a:blip r:embed="rId13"/>
            <a:stretch/>
          </p:blipFill>
          <p:spPr>
            <a:xfrm>
              <a:off x="3037320" y="1418760"/>
              <a:ext cx="81000" cy="128520"/>
            </a:xfrm>
            <a:prstGeom prst="rect">
              <a:avLst/>
            </a:prstGeom>
            <a:ln w="0">
              <a:noFill/>
            </a:ln>
          </p:spPr>
        </p:pic>
        <p:pic>
          <p:nvPicPr>
            <p:cNvPr id="155" name="object 20"/>
            <p:cNvPicPr/>
            <p:nvPr/>
          </p:nvPicPr>
          <p:blipFill>
            <a:blip r:embed="rId14"/>
            <a:stretch/>
          </p:blipFill>
          <p:spPr>
            <a:xfrm>
              <a:off x="3140640" y="1454040"/>
              <a:ext cx="82440" cy="95400"/>
            </a:xfrm>
            <a:prstGeom prst="rect">
              <a:avLst/>
            </a:prstGeom>
            <a:ln w="0">
              <a:noFill/>
            </a:ln>
          </p:spPr>
        </p:pic>
        <p:pic>
          <p:nvPicPr>
            <p:cNvPr id="156" name="object 21"/>
            <p:cNvPicPr/>
            <p:nvPr/>
          </p:nvPicPr>
          <p:blipFill>
            <a:blip r:embed="rId15"/>
            <a:stretch/>
          </p:blipFill>
          <p:spPr>
            <a:xfrm>
              <a:off x="3255120" y="1409040"/>
              <a:ext cx="88560" cy="140400"/>
            </a:xfrm>
            <a:prstGeom prst="rect">
              <a:avLst/>
            </a:prstGeom>
            <a:ln w="0">
              <a:noFill/>
            </a:ln>
          </p:spPr>
        </p:pic>
        <p:sp>
          <p:nvSpPr>
            <p:cNvPr id="157" name="object 22"/>
            <p:cNvSpPr/>
            <p:nvPr/>
          </p:nvSpPr>
          <p:spPr>
            <a:xfrm>
              <a:off x="3371760" y="1409040"/>
              <a:ext cx="69120" cy="138960"/>
            </a:xfrm>
            <a:custGeom>
              <a:avLst/>
              <a:gdLst>
                <a:gd name="textAreaLeft" fmla="*/ 0 w 69120"/>
                <a:gd name="textAreaRight" fmla="*/ 71280 w 69120"/>
                <a:gd name="textAreaTop" fmla="*/ 0 h 138960"/>
                <a:gd name="textAreaBottom" fmla="*/ 141120 h 138960"/>
              </a:gdLst>
              <a:ahLst/>
              <a:cxnLst/>
              <a:rect l="textAreaLeft" t="textAreaTop" r="textAreaRight" b="textAreaBottom"/>
              <a:pathLst>
                <a:path w="71120" h="140969">
                  <a:moveTo>
                    <a:pt x="17589" y="0"/>
                  </a:moveTo>
                  <a:lnTo>
                    <a:pt x="0" y="0"/>
                  </a:lnTo>
                  <a:lnTo>
                    <a:pt x="0" y="140398"/>
                  </a:lnTo>
                  <a:lnTo>
                    <a:pt x="17589" y="140398"/>
                  </a:lnTo>
                  <a:lnTo>
                    <a:pt x="17589" y="0"/>
                  </a:lnTo>
                  <a:close/>
                </a:path>
                <a:path w="71120" h="140969">
                  <a:moveTo>
                    <a:pt x="69646" y="44932"/>
                  </a:moveTo>
                  <a:lnTo>
                    <a:pt x="52057" y="44932"/>
                  </a:lnTo>
                  <a:lnTo>
                    <a:pt x="52057" y="140398"/>
                  </a:lnTo>
                  <a:lnTo>
                    <a:pt x="69646" y="140398"/>
                  </a:lnTo>
                  <a:lnTo>
                    <a:pt x="69646" y="44932"/>
                  </a:lnTo>
                  <a:close/>
                </a:path>
                <a:path w="71120" h="140969">
                  <a:moveTo>
                    <a:pt x="70764" y="3733"/>
                  </a:moveTo>
                  <a:lnTo>
                    <a:pt x="50914" y="3733"/>
                  </a:lnTo>
                  <a:lnTo>
                    <a:pt x="50914" y="23596"/>
                  </a:lnTo>
                  <a:lnTo>
                    <a:pt x="70764" y="23596"/>
                  </a:lnTo>
                  <a:lnTo>
                    <a:pt x="70764" y="3733"/>
                  </a:lnTo>
                  <a:close/>
                </a:path>
              </a:pathLst>
            </a:custGeom>
            <a:solidFill>
              <a:srgbClr val="FFFFFF"/>
            </a:solidFill>
            <a:ln w="0">
              <a:noFill/>
            </a:ln>
          </p:spPr>
          <p:style>
            <a:lnRef idx="0">
              <a:scrgbClr r="0" g="0" b="0"/>
            </a:lnRef>
            <a:fillRef idx="0">
              <a:scrgbClr r="0" g="0" b="0"/>
            </a:fillRef>
            <a:effectRef idx="0">
              <a:scrgbClr r="0" g="0" b="0"/>
            </a:effectRef>
            <a:fontRef idx="minor"/>
          </p:style>
          <p:txBody>
            <a:bodyPr lIns="0" tIns="0" rIns="0" bIns="0" anchor="t">
              <a:noAutofit/>
            </a:bodyPr>
            <a:lstStyle/>
            <a:p>
              <a:pPr defTabSz="914400">
                <a:lnSpc>
                  <a:spcPct val="100000"/>
                </a:lnSpc>
              </a:pPr>
              <a:endParaRPr lang="en-US" sz="1800" b="0" strike="noStrike" spc="-1">
                <a:solidFill>
                  <a:schemeClr val="dk1"/>
                </a:solidFill>
                <a:latin typeface="Calibri"/>
              </a:endParaRPr>
            </a:p>
          </p:txBody>
        </p:sp>
        <p:pic>
          <p:nvPicPr>
            <p:cNvPr id="158" name="object 23"/>
            <p:cNvPicPr/>
            <p:nvPr/>
          </p:nvPicPr>
          <p:blipFill>
            <a:blip r:embed="rId16"/>
            <a:stretch/>
          </p:blipFill>
          <p:spPr>
            <a:xfrm>
              <a:off x="3465720" y="1451520"/>
              <a:ext cx="68760" cy="97920"/>
            </a:xfrm>
            <a:prstGeom prst="rect">
              <a:avLst/>
            </a:prstGeom>
            <a:ln w="0">
              <a:noFill/>
            </a:ln>
          </p:spPr>
        </p:pic>
        <p:sp>
          <p:nvSpPr>
            <p:cNvPr id="159" name="object 24"/>
            <p:cNvSpPr/>
            <p:nvPr/>
          </p:nvSpPr>
          <p:spPr>
            <a:xfrm>
              <a:off x="3611520" y="1418760"/>
              <a:ext cx="98280" cy="128520"/>
            </a:xfrm>
            <a:custGeom>
              <a:avLst/>
              <a:gdLst>
                <a:gd name="textAreaLeft" fmla="*/ 0 w 98280"/>
                <a:gd name="textAreaRight" fmla="*/ 100440 w 98280"/>
                <a:gd name="textAreaTop" fmla="*/ 0 h 128520"/>
                <a:gd name="textAreaBottom" fmla="*/ 130680 h 128520"/>
              </a:gdLst>
              <a:ahLst/>
              <a:cxnLst/>
              <a:rect l="textAreaLeft" t="textAreaTop" r="textAreaRight" b="textAreaBottom"/>
              <a:pathLst>
                <a:path w="100329" h="130810">
                  <a:moveTo>
                    <a:pt x="99987" y="0"/>
                  </a:moveTo>
                  <a:lnTo>
                    <a:pt x="81241" y="0"/>
                  </a:lnTo>
                  <a:lnTo>
                    <a:pt x="81241" y="54610"/>
                  </a:lnTo>
                  <a:lnTo>
                    <a:pt x="18719" y="54610"/>
                  </a:lnTo>
                  <a:lnTo>
                    <a:pt x="18719" y="0"/>
                  </a:lnTo>
                  <a:lnTo>
                    <a:pt x="0" y="0"/>
                  </a:lnTo>
                  <a:lnTo>
                    <a:pt x="0" y="54610"/>
                  </a:lnTo>
                  <a:lnTo>
                    <a:pt x="0" y="71120"/>
                  </a:lnTo>
                  <a:lnTo>
                    <a:pt x="0" y="130810"/>
                  </a:lnTo>
                  <a:lnTo>
                    <a:pt x="18719" y="130810"/>
                  </a:lnTo>
                  <a:lnTo>
                    <a:pt x="18719" y="71120"/>
                  </a:lnTo>
                  <a:lnTo>
                    <a:pt x="81241" y="71120"/>
                  </a:lnTo>
                  <a:lnTo>
                    <a:pt x="81241" y="130810"/>
                  </a:lnTo>
                  <a:lnTo>
                    <a:pt x="99987" y="130810"/>
                  </a:lnTo>
                  <a:lnTo>
                    <a:pt x="99987" y="71120"/>
                  </a:lnTo>
                  <a:lnTo>
                    <a:pt x="99987" y="54610"/>
                  </a:lnTo>
                  <a:lnTo>
                    <a:pt x="99987" y="0"/>
                  </a:lnTo>
                  <a:close/>
                </a:path>
              </a:pathLst>
            </a:custGeom>
            <a:solidFill>
              <a:srgbClr val="FFFFFF"/>
            </a:solidFill>
            <a:ln w="0">
              <a:noFill/>
            </a:ln>
          </p:spPr>
          <p:style>
            <a:lnRef idx="0">
              <a:scrgbClr r="0" g="0" b="0"/>
            </a:lnRef>
            <a:fillRef idx="0">
              <a:scrgbClr r="0" g="0" b="0"/>
            </a:fillRef>
            <a:effectRef idx="0">
              <a:scrgbClr r="0" g="0" b="0"/>
            </a:effectRef>
            <a:fontRef idx="minor"/>
          </p:style>
          <p:txBody>
            <a:bodyPr lIns="0" tIns="0" rIns="0" bIns="0" anchor="t">
              <a:noAutofit/>
            </a:bodyPr>
            <a:lstStyle/>
            <a:p>
              <a:pPr defTabSz="914400">
                <a:lnSpc>
                  <a:spcPct val="100000"/>
                </a:lnSpc>
              </a:pPr>
              <a:endParaRPr lang="en-US" sz="1800" b="0" strike="noStrike" spc="-1">
                <a:solidFill>
                  <a:schemeClr val="dk1"/>
                </a:solidFill>
                <a:latin typeface="Calibri"/>
              </a:endParaRPr>
            </a:p>
          </p:txBody>
        </p:sp>
        <p:pic>
          <p:nvPicPr>
            <p:cNvPr id="160" name="object 25"/>
            <p:cNvPicPr/>
            <p:nvPr/>
          </p:nvPicPr>
          <p:blipFill>
            <a:blip r:embed="rId17"/>
            <a:stretch/>
          </p:blipFill>
          <p:spPr>
            <a:xfrm>
              <a:off x="3737520" y="1451520"/>
              <a:ext cx="183240" cy="97920"/>
            </a:xfrm>
            <a:prstGeom prst="rect">
              <a:avLst/>
            </a:prstGeom>
            <a:ln w="0">
              <a:noFill/>
            </a:ln>
          </p:spPr>
        </p:pic>
        <p:sp>
          <p:nvSpPr>
            <p:cNvPr id="161" name="object 26"/>
            <p:cNvSpPr/>
            <p:nvPr/>
          </p:nvSpPr>
          <p:spPr>
            <a:xfrm>
              <a:off x="3954240" y="1409040"/>
              <a:ext cx="100080" cy="140760"/>
            </a:xfrm>
            <a:custGeom>
              <a:avLst/>
              <a:gdLst>
                <a:gd name="textAreaLeft" fmla="*/ 0 w 100080"/>
                <a:gd name="textAreaRight" fmla="*/ 102240 w 100080"/>
                <a:gd name="textAreaTop" fmla="*/ 0 h 140760"/>
                <a:gd name="textAreaBottom" fmla="*/ 142920 h 140760"/>
              </a:gdLst>
              <a:ahLst/>
              <a:cxnLst/>
              <a:rect l="textAreaLeft" t="textAreaTop" r="textAreaRight" b="textAreaBottom"/>
              <a:pathLst>
                <a:path w="102235" h="142875">
                  <a:moveTo>
                    <a:pt x="17589" y="0"/>
                  </a:moveTo>
                  <a:lnTo>
                    <a:pt x="0" y="0"/>
                  </a:lnTo>
                  <a:lnTo>
                    <a:pt x="0" y="140398"/>
                  </a:lnTo>
                  <a:lnTo>
                    <a:pt x="17589" y="140398"/>
                  </a:lnTo>
                  <a:lnTo>
                    <a:pt x="17589" y="0"/>
                  </a:lnTo>
                  <a:close/>
                </a:path>
                <a:path w="102235" h="142875">
                  <a:moveTo>
                    <a:pt x="102031" y="125056"/>
                  </a:moveTo>
                  <a:lnTo>
                    <a:pt x="99415" y="126733"/>
                  </a:lnTo>
                  <a:lnTo>
                    <a:pt x="95491" y="128409"/>
                  </a:lnTo>
                  <a:lnTo>
                    <a:pt x="82003" y="128409"/>
                  </a:lnTo>
                  <a:lnTo>
                    <a:pt x="75285" y="122440"/>
                  </a:lnTo>
                  <a:lnTo>
                    <a:pt x="75285" y="59156"/>
                  </a:lnTo>
                  <a:lnTo>
                    <a:pt x="100545" y="59156"/>
                  </a:lnTo>
                  <a:lnTo>
                    <a:pt x="100545" y="44945"/>
                  </a:lnTo>
                  <a:lnTo>
                    <a:pt x="75285" y="44945"/>
                  </a:lnTo>
                  <a:lnTo>
                    <a:pt x="75285" y="17221"/>
                  </a:lnTo>
                  <a:lnTo>
                    <a:pt x="57670" y="22847"/>
                  </a:lnTo>
                  <a:lnTo>
                    <a:pt x="57670" y="44945"/>
                  </a:lnTo>
                  <a:lnTo>
                    <a:pt x="36144" y="44945"/>
                  </a:lnTo>
                  <a:lnTo>
                    <a:pt x="36144" y="59156"/>
                  </a:lnTo>
                  <a:lnTo>
                    <a:pt x="57670" y="59156"/>
                  </a:lnTo>
                  <a:lnTo>
                    <a:pt x="57670" y="114960"/>
                  </a:lnTo>
                  <a:lnTo>
                    <a:pt x="59702" y="127330"/>
                  </a:lnTo>
                  <a:lnTo>
                    <a:pt x="65557" y="135953"/>
                  </a:lnTo>
                  <a:lnTo>
                    <a:pt x="74803" y="140995"/>
                  </a:lnTo>
                  <a:lnTo>
                    <a:pt x="87045" y="142646"/>
                  </a:lnTo>
                  <a:lnTo>
                    <a:pt x="92684" y="142646"/>
                  </a:lnTo>
                  <a:lnTo>
                    <a:pt x="102031" y="140030"/>
                  </a:lnTo>
                  <a:lnTo>
                    <a:pt x="102031" y="125056"/>
                  </a:lnTo>
                  <a:close/>
                </a:path>
              </a:pathLst>
            </a:custGeom>
            <a:solidFill>
              <a:srgbClr val="FFFFFF"/>
            </a:solidFill>
            <a:ln w="0">
              <a:noFill/>
            </a:ln>
          </p:spPr>
          <p:style>
            <a:lnRef idx="0">
              <a:scrgbClr r="0" g="0" b="0"/>
            </a:lnRef>
            <a:fillRef idx="0">
              <a:scrgbClr r="0" g="0" b="0"/>
            </a:fillRef>
            <a:effectRef idx="0">
              <a:scrgbClr r="0" g="0" b="0"/>
            </a:effectRef>
            <a:fontRef idx="minor"/>
          </p:style>
          <p:txBody>
            <a:bodyPr lIns="0" tIns="0" rIns="0" bIns="0" anchor="t">
              <a:noAutofit/>
            </a:bodyPr>
            <a:lstStyle/>
            <a:p>
              <a:pPr defTabSz="914400">
                <a:lnSpc>
                  <a:spcPct val="100000"/>
                </a:lnSpc>
              </a:pPr>
              <a:endParaRPr lang="en-US" sz="1800" b="0" strike="noStrike" spc="-1">
                <a:solidFill>
                  <a:schemeClr val="dk1"/>
                </a:solidFill>
                <a:latin typeface="Calibri"/>
              </a:endParaRPr>
            </a:p>
          </p:txBody>
        </p:sp>
        <p:pic>
          <p:nvPicPr>
            <p:cNvPr id="162" name="object 27"/>
            <p:cNvPicPr/>
            <p:nvPr/>
          </p:nvPicPr>
          <p:blipFill>
            <a:blip r:embed="rId18"/>
            <a:stretch/>
          </p:blipFill>
          <p:spPr>
            <a:xfrm>
              <a:off x="4077000" y="1409040"/>
              <a:ext cx="82080" cy="138240"/>
            </a:xfrm>
            <a:prstGeom prst="rect">
              <a:avLst/>
            </a:prstGeom>
            <a:ln w="0">
              <a:noFill/>
            </a:ln>
          </p:spPr>
        </p:pic>
        <p:pic>
          <p:nvPicPr>
            <p:cNvPr id="163" name="object 28"/>
            <p:cNvPicPr/>
            <p:nvPr/>
          </p:nvPicPr>
          <p:blipFill>
            <a:blip r:embed="rId19"/>
            <a:stretch/>
          </p:blipFill>
          <p:spPr>
            <a:xfrm>
              <a:off x="3022200" y="1643400"/>
              <a:ext cx="274680" cy="130680"/>
            </a:xfrm>
            <a:prstGeom prst="rect">
              <a:avLst/>
            </a:prstGeom>
            <a:ln w="0">
              <a:noFill/>
            </a:ln>
          </p:spPr>
        </p:pic>
        <p:sp>
          <p:nvSpPr>
            <p:cNvPr id="164" name="object 29"/>
            <p:cNvSpPr/>
            <p:nvPr/>
          </p:nvSpPr>
          <p:spPr>
            <a:xfrm>
              <a:off x="3330360" y="1633680"/>
              <a:ext cx="15480" cy="138960"/>
            </a:xfrm>
            <a:custGeom>
              <a:avLst/>
              <a:gdLst>
                <a:gd name="textAreaLeft" fmla="*/ 0 w 15480"/>
                <a:gd name="textAreaRight" fmla="*/ 17640 w 15480"/>
                <a:gd name="textAreaTop" fmla="*/ 0 h 138960"/>
                <a:gd name="textAreaBottom" fmla="*/ 141120 h 138960"/>
              </a:gdLst>
              <a:ahLst/>
              <a:cxnLst/>
              <a:rect l="textAreaLeft" t="textAreaTop" r="textAreaRight" b="textAreaBottom"/>
              <a:pathLst>
                <a:path w="17779" h="140969">
                  <a:moveTo>
                    <a:pt x="17591" y="0"/>
                  </a:moveTo>
                  <a:lnTo>
                    <a:pt x="0" y="0"/>
                  </a:lnTo>
                  <a:lnTo>
                    <a:pt x="0" y="140404"/>
                  </a:lnTo>
                  <a:lnTo>
                    <a:pt x="17591" y="140404"/>
                  </a:lnTo>
                  <a:lnTo>
                    <a:pt x="17591" y="0"/>
                  </a:lnTo>
                  <a:close/>
                </a:path>
              </a:pathLst>
            </a:custGeom>
            <a:solidFill>
              <a:srgbClr val="FFFFFF"/>
            </a:solidFill>
            <a:ln w="0">
              <a:noFill/>
            </a:ln>
          </p:spPr>
          <p:style>
            <a:lnRef idx="0">
              <a:scrgbClr r="0" g="0" b="0"/>
            </a:lnRef>
            <a:fillRef idx="0">
              <a:scrgbClr r="0" g="0" b="0"/>
            </a:fillRef>
            <a:effectRef idx="0">
              <a:scrgbClr r="0" g="0" b="0"/>
            </a:effectRef>
            <a:fontRef idx="minor"/>
          </p:style>
          <p:txBody>
            <a:bodyPr lIns="0" tIns="0" rIns="0" bIns="0" anchor="t">
              <a:noAutofit/>
            </a:bodyPr>
            <a:lstStyle/>
            <a:p>
              <a:pPr defTabSz="914400">
                <a:lnSpc>
                  <a:spcPct val="100000"/>
                </a:lnSpc>
              </a:pPr>
              <a:endParaRPr lang="en-US" sz="1800" b="0" strike="noStrike" spc="-1">
                <a:solidFill>
                  <a:schemeClr val="dk1"/>
                </a:solidFill>
                <a:latin typeface="Calibri"/>
              </a:endParaRPr>
            </a:p>
          </p:txBody>
        </p:sp>
        <p:pic>
          <p:nvPicPr>
            <p:cNvPr id="165" name="object 30"/>
            <p:cNvPicPr/>
            <p:nvPr/>
          </p:nvPicPr>
          <p:blipFill>
            <a:blip r:embed="rId20"/>
            <a:stretch/>
          </p:blipFill>
          <p:spPr>
            <a:xfrm>
              <a:off x="3373560" y="1676160"/>
              <a:ext cx="159840" cy="97920"/>
            </a:xfrm>
            <a:prstGeom prst="rect">
              <a:avLst/>
            </a:prstGeom>
            <a:ln w="0">
              <a:noFill/>
            </a:ln>
          </p:spPr>
        </p:pic>
        <p:sp>
          <p:nvSpPr>
            <p:cNvPr id="166" name="object 31"/>
            <p:cNvSpPr/>
            <p:nvPr/>
          </p:nvSpPr>
          <p:spPr>
            <a:xfrm>
              <a:off x="780120" y="10779120"/>
              <a:ext cx="18530280" cy="360"/>
            </a:xfrm>
            <a:custGeom>
              <a:avLst/>
              <a:gdLst>
                <a:gd name="textAreaLeft" fmla="*/ 0 w 18530280"/>
                <a:gd name="textAreaRight" fmla="*/ 18532440 w 18530280"/>
                <a:gd name="textAreaTop" fmla="*/ 0 h 360"/>
                <a:gd name="textAreaBottom" fmla="*/ 23040 h 360"/>
              </a:gdLst>
              <a:ahLst/>
              <a:cxnLst/>
              <a:rect l="textAreaLeft" t="textAreaTop" r="textAreaRight" b="textAreaBottom"/>
              <a:pathLst>
                <a:path w="18533745">
                  <a:moveTo>
                    <a:pt x="0" y="0"/>
                  </a:moveTo>
                  <a:lnTo>
                    <a:pt x="18533467" y="0"/>
                  </a:lnTo>
                </a:path>
              </a:pathLst>
            </a:custGeom>
            <a:noFill/>
            <a:ln w="10470">
              <a:solidFill>
                <a:srgbClr val="FFFFFF"/>
              </a:solidFill>
              <a:round/>
            </a:ln>
          </p:spPr>
          <p:style>
            <a:lnRef idx="0">
              <a:scrgbClr r="0" g="0" b="0"/>
            </a:lnRef>
            <a:fillRef idx="0">
              <a:scrgbClr r="0" g="0" b="0"/>
            </a:fillRef>
            <a:effectRef idx="0">
              <a:scrgbClr r="0" g="0" b="0"/>
            </a:effectRef>
            <a:fontRef idx="minor"/>
          </p:style>
          <p:txBody>
            <a:bodyPr lIns="0" tIns="0" rIns="0" bIns="0" anchor="t">
              <a:noAutofit/>
            </a:bodyPr>
            <a:lstStyle/>
            <a:p>
              <a:pPr defTabSz="914400">
                <a:lnSpc>
                  <a:spcPct val="100000"/>
                </a:lnSpc>
              </a:pPr>
              <a:endParaRPr lang="en-US" sz="1800" b="0" strike="noStrike" spc="-1">
                <a:solidFill>
                  <a:schemeClr val="dk1"/>
                </a:solidFill>
                <a:latin typeface="Calibri"/>
              </a:endParaRPr>
            </a:p>
          </p:txBody>
        </p:sp>
      </p:grpSp>
      <p:sp>
        <p:nvSpPr>
          <p:cNvPr id="167" name="object 3"/>
          <p:cNvSpPr/>
          <p:nvPr/>
        </p:nvSpPr>
        <p:spPr>
          <a:xfrm>
            <a:off x="939270" y="3133137"/>
            <a:ext cx="18244800" cy="5139747"/>
          </a:xfrm>
          <a:prstGeom prst="rect">
            <a:avLst/>
          </a:prstGeom>
          <a:noFill/>
          <a:ln w="0">
            <a:noFill/>
          </a:ln>
        </p:spPr>
        <p:style>
          <a:lnRef idx="0">
            <a:scrgbClr r="0" g="0" b="0"/>
          </a:lnRef>
          <a:fillRef idx="0">
            <a:scrgbClr r="0" g="0" b="0"/>
          </a:fillRef>
          <a:effectRef idx="0">
            <a:scrgbClr r="0" g="0" b="0"/>
          </a:effectRef>
          <a:fontRef idx="minor"/>
        </p:style>
        <p:txBody>
          <a:bodyPr lIns="0" tIns="15120" rIns="0" bIns="0" anchor="t">
            <a:spAutoFit/>
          </a:bodyPr>
          <a:lstStyle/>
          <a:p>
            <a:pPr marL="12600" algn="ctr" defTabSz="914400">
              <a:lnSpc>
                <a:spcPct val="100000"/>
              </a:lnSpc>
              <a:spcBef>
                <a:spcPts val="119"/>
              </a:spcBef>
            </a:pPr>
            <a:r>
              <a:rPr lang="en-GB" sz="4000" b="1" strike="noStrike" spc="-1" dirty="0">
                <a:solidFill>
                  <a:srgbClr val="808080"/>
                </a:solidFill>
                <a:latin typeface="Ubuntu"/>
              </a:rPr>
              <a:t>Atgyfeiriadau ar gyfer rheoli pydredd dannedd mewn plant o ofal sylfaenol</a:t>
            </a:r>
            <a:endParaRPr lang="en-GB" sz="4000" b="0" strike="noStrike" spc="-1" dirty="0">
              <a:solidFill>
                <a:srgbClr val="000000"/>
              </a:solidFill>
              <a:latin typeface="Arial"/>
            </a:endParaRPr>
          </a:p>
          <a:p>
            <a:pPr marL="12600" algn="ctr" defTabSz="914400">
              <a:lnSpc>
                <a:spcPct val="100000"/>
              </a:lnSpc>
              <a:spcBef>
                <a:spcPts val="119"/>
              </a:spcBef>
            </a:pPr>
            <a:r>
              <a:rPr lang="en-GB" sz="4000" b="1" strike="noStrike" spc="-1" dirty="0">
                <a:solidFill>
                  <a:schemeClr val="lt1"/>
                </a:solidFill>
                <a:latin typeface="Ubuntu"/>
              </a:rPr>
              <a:t>Referrals for the management of tooth decay in children from primary care</a:t>
            </a:r>
            <a:endParaRPr lang="en-GB" sz="4000" b="0" strike="noStrike" spc="-1" dirty="0">
              <a:solidFill>
                <a:srgbClr val="000000"/>
              </a:solidFill>
              <a:latin typeface="Arial"/>
            </a:endParaRPr>
          </a:p>
          <a:p>
            <a:pPr marL="12600" algn="ctr" defTabSz="914400">
              <a:lnSpc>
                <a:spcPct val="100000"/>
              </a:lnSpc>
              <a:spcBef>
                <a:spcPts val="119"/>
              </a:spcBef>
            </a:pPr>
            <a:endParaRPr lang="en-GB" sz="4000" b="0" strike="noStrike" spc="-1" dirty="0">
              <a:solidFill>
                <a:srgbClr val="000000"/>
              </a:solidFill>
              <a:latin typeface="Arial"/>
            </a:endParaRPr>
          </a:p>
          <a:p>
            <a:pPr marL="12600" algn="ctr" defTabSz="914400">
              <a:lnSpc>
                <a:spcPct val="100000"/>
              </a:lnSpc>
              <a:spcBef>
                <a:spcPts val="119"/>
              </a:spcBef>
            </a:pPr>
            <a:endParaRPr lang="en-GB" sz="4000" spc="-1" dirty="0">
              <a:solidFill>
                <a:srgbClr val="000000"/>
              </a:solidFill>
              <a:latin typeface="Arial"/>
            </a:endParaRPr>
          </a:p>
          <a:p>
            <a:pPr marL="12600" algn="ctr" defTabSz="914400">
              <a:lnSpc>
                <a:spcPct val="100000"/>
              </a:lnSpc>
              <a:spcBef>
                <a:spcPts val="119"/>
              </a:spcBef>
            </a:pPr>
            <a:endParaRPr lang="en-GB" sz="4000" b="0" strike="noStrike" spc="-1" dirty="0">
              <a:solidFill>
                <a:srgbClr val="000000"/>
              </a:solidFill>
              <a:latin typeface="Arial"/>
            </a:endParaRPr>
          </a:p>
          <a:p>
            <a:pPr marL="12600" algn="ctr" defTabSz="914400">
              <a:lnSpc>
                <a:spcPct val="100000"/>
              </a:lnSpc>
              <a:spcBef>
                <a:spcPts val="119"/>
              </a:spcBef>
            </a:pPr>
            <a:r>
              <a:rPr lang="en-GB" sz="3200" b="0" strike="noStrike" spc="-1" dirty="0">
                <a:solidFill>
                  <a:srgbClr val="808080"/>
                </a:solidFill>
                <a:latin typeface="Ubuntu"/>
              </a:rPr>
              <a:t>Dadansoddiad o ddata o'r System Rheoli Atgyfeiriadau </a:t>
            </a:r>
            <a:r>
              <a:rPr lang="en-GB" sz="3200" b="0" strike="noStrike" spc="-1" dirty="0" err="1">
                <a:solidFill>
                  <a:srgbClr val="808080"/>
                </a:solidFill>
                <a:latin typeface="Ubuntu"/>
              </a:rPr>
              <a:t>electronig</a:t>
            </a:r>
            <a:r>
              <a:rPr lang="en-GB" sz="3200" b="0" strike="noStrike" spc="-1" dirty="0">
                <a:solidFill>
                  <a:srgbClr val="808080"/>
                </a:solidFill>
                <a:latin typeface="Ubuntu"/>
              </a:rPr>
              <a:t> ac o safleoedd sy'n darparu echdyniadau o dan </a:t>
            </a:r>
            <a:r>
              <a:rPr lang="en-GB" sz="3200" b="0" strike="noStrike" spc="-1" dirty="0" err="1">
                <a:solidFill>
                  <a:srgbClr val="808080"/>
                </a:solidFill>
                <a:latin typeface="Ubuntu"/>
              </a:rPr>
              <a:t>Anesthesia</a:t>
            </a:r>
            <a:r>
              <a:rPr lang="en-GB" sz="3200" b="0" strike="noStrike" spc="-1" dirty="0">
                <a:solidFill>
                  <a:srgbClr val="808080"/>
                </a:solidFill>
                <a:latin typeface="Ubuntu"/>
              </a:rPr>
              <a:t> Cyffredinol Cyflwyniad</a:t>
            </a:r>
            <a:endParaRPr lang="en-GB" sz="3200" b="0" strike="noStrike" spc="-1" dirty="0">
              <a:solidFill>
                <a:srgbClr val="000000"/>
              </a:solidFill>
              <a:latin typeface="Arial"/>
            </a:endParaRPr>
          </a:p>
          <a:p>
            <a:pPr marL="12600" algn="ctr" defTabSz="914400">
              <a:lnSpc>
                <a:spcPct val="100000"/>
              </a:lnSpc>
              <a:spcBef>
                <a:spcPts val="119"/>
              </a:spcBef>
            </a:pPr>
            <a:r>
              <a:rPr lang="en-US" sz="3200" b="0" strike="noStrike" spc="-12" dirty="0">
                <a:solidFill>
                  <a:srgbClr val="FFFFFF"/>
                </a:solidFill>
                <a:latin typeface="Ubuntu"/>
                <a:ea typeface="Ubuntu-Light"/>
              </a:rPr>
              <a:t>Analysis of data from the electronic Referral Management System and from sites</a:t>
            </a:r>
            <a:r>
              <a:rPr lang="en-GB" sz="3200" spc="-1" dirty="0">
                <a:solidFill>
                  <a:srgbClr val="000000"/>
                </a:solidFill>
                <a:latin typeface="Arial"/>
              </a:rPr>
              <a:t> </a:t>
            </a:r>
            <a:r>
              <a:rPr lang="en-US" sz="3200" b="0" strike="noStrike" spc="-12" dirty="0">
                <a:solidFill>
                  <a:srgbClr val="FFFFFF"/>
                </a:solidFill>
                <a:latin typeface="Ubuntu"/>
                <a:ea typeface="Ubuntu-Light"/>
              </a:rPr>
              <a:t>providing extractions under General </a:t>
            </a:r>
            <a:r>
              <a:rPr lang="en-US" sz="3200" b="0" strike="noStrike" spc="-12" dirty="0" err="1">
                <a:solidFill>
                  <a:srgbClr val="FFFFFF"/>
                </a:solidFill>
                <a:latin typeface="Ubuntu"/>
                <a:ea typeface="Ubuntu-Light"/>
              </a:rPr>
              <a:t>Anaesthesia</a:t>
            </a:r>
            <a:endParaRPr lang="en-GB" sz="3200" b="0" strike="noStrike" spc="-1" dirty="0">
              <a:solidFill>
                <a:srgbClr val="000000"/>
              </a:solidFill>
              <a:latin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 name="PlaceHolder 1"/>
          <p:cNvSpPr>
            <a:spLocks noGrp="1"/>
          </p:cNvSpPr>
          <p:nvPr>
            <p:ph type="title"/>
          </p:nvPr>
        </p:nvSpPr>
        <p:spPr>
          <a:xfrm>
            <a:off x="772560" y="1559160"/>
            <a:ext cx="7418880" cy="995400"/>
          </a:xfrm>
          <a:prstGeom prst="rect">
            <a:avLst/>
          </a:prstGeom>
          <a:noFill/>
          <a:ln w="0">
            <a:noFill/>
          </a:ln>
        </p:spPr>
        <p:txBody>
          <a:bodyPr lIns="0" tIns="15840" rIns="0" bIns="0" anchor="t">
            <a:noAutofit/>
          </a:bodyPr>
          <a:lstStyle/>
          <a:p>
            <a:pPr marL="12600" indent="0" defTabSz="914400">
              <a:lnSpc>
                <a:spcPct val="100000"/>
              </a:lnSpc>
              <a:spcBef>
                <a:spcPts val="125"/>
              </a:spcBef>
              <a:buNone/>
              <a:tabLst>
                <a:tab pos="0" algn="l"/>
              </a:tabLst>
            </a:pPr>
            <a:r>
              <a:rPr lang="en-GB" sz="6000" b="1" strike="noStrike" spc="-21">
                <a:solidFill>
                  <a:schemeClr val="lt1">
                    <a:lumMod val="50000"/>
                  </a:schemeClr>
                </a:solidFill>
                <a:latin typeface="Ubuntu"/>
              </a:rPr>
              <a:t>Ein cenhadaeth</a:t>
            </a:r>
            <a:r>
              <a:rPr lang="en-GB" sz="3700" b="0" strike="noStrike" spc="-12">
                <a:solidFill>
                  <a:srgbClr val="F43882"/>
                </a:solidFill>
                <a:latin typeface="Ubuntu-Light"/>
              </a:rPr>
              <a:t>		</a:t>
            </a:r>
            <a:endParaRPr lang="en-GB" sz="3700" b="0" strike="noStrike" spc="-1">
              <a:solidFill>
                <a:srgbClr val="000000"/>
              </a:solidFill>
              <a:latin typeface="Arial"/>
            </a:endParaRPr>
          </a:p>
        </p:txBody>
      </p:sp>
      <p:sp>
        <p:nvSpPr>
          <p:cNvPr id="170" name="PlaceHolder 2"/>
          <p:cNvSpPr>
            <a:spLocks noGrp="1"/>
          </p:cNvSpPr>
          <p:nvPr>
            <p:ph/>
          </p:nvPr>
        </p:nvSpPr>
        <p:spPr>
          <a:xfrm>
            <a:off x="791640" y="2903760"/>
            <a:ext cx="8595720" cy="6631200"/>
          </a:xfrm>
          <a:prstGeom prst="rect">
            <a:avLst/>
          </a:prstGeom>
          <a:noFill/>
          <a:ln w="0">
            <a:noFill/>
          </a:ln>
        </p:spPr>
        <p:txBody>
          <a:bodyPr lIns="0" tIns="12240" rIns="0" bIns="0" anchor="t">
            <a:noAutofit/>
          </a:bodyPr>
          <a:lstStyle/>
          <a:p>
            <a:pPr indent="0" defTabSz="914400">
              <a:lnSpc>
                <a:spcPct val="100000"/>
              </a:lnSpc>
              <a:spcAft>
                <a:spcPts val="1199"/>
              </a:spcAft>
              <a:buNone/>
              <a:tabLst>
                <a:tab pos="0" algn="l"/>
              </a:tabLst>
            </a:pPr>
            <a:r>
              <a:rPr lang="en-US" sz="2400" b="0" strike="noStrike" spc="-1">
                <a:solidFill>
                  <a:schemeClr val="lt1">
                    <a:lumMod val="50000"/>
                  </a:schemeClr>
                </a:solidFill>
                <a:latin typeface="Ubuntu-Light"/>
              </a:rPr>
              <a:t>Ni yw Iechyd Cyhoeddus Cymru. Ni yw sefydliad iechyd cyhoeddus cenedlaethol Cymru.  Rydym yn bodoli i helpu pawb yng Nghymru i fyw bywydau hirach, iachach.</a:t>
            </a:r>
            <a:endParaRPr lang="en-GB" sz="2400" b="0" strike="noStrike" spc="-1">
              <a:solidFill>
                <a:srgbClr val="000000"/>
              </a:solidFill>
              <a:latin typeface="Arial"/>
            </a:endParaRPr>
          </a:p>
          <a:p>
            <a:pPr indent="0" defTabSz="914400">
              <a:lnSpc>
                <a:spcPct val="100000"/>
              </a:lnSpc>
              <a:spcAft>
                <a:spcPts val="1199"/>
              </a:spcAft>
              <a:buNone/>
              <a:tabLst>
                <a:tab pos="0" algn="l"/>
              </a:tabLst>
            </a:pPr>
            <a:r>
              <a:rPr lang="en-US" sz="2400" b="0" strike="noStrike" spc="-1">
                <a:solidFill>
                  <a:schemeClr val="lt1">
                    <a:lumMod val="50000"/>
                  </a:schemeClr>
                </a:solidFill>
                <a:latin typeface="Ubuntu-Light"/>
              </a:rPr>
              <a:t>Gyda'n partneriaid, ein nod yw cynyddu disgwyliad oes iach, gwella iechyd a llesiant, a lleihau anghydraddoldebau i bawb yng Nghymru, nawr ac ar gyfer cenedlaethau'r dyfodol.</a:t>
            </a:r>
            <a:endParaRPr lang="en-GB" sz="2400" b="0" strike="noStrike" spc="-1">
              <a:solidFill>
                <a:srgbClr val="000000"/>
              </a:solidFill>
              <a:latin typeface="Arial"/>
            </a:endParaRPr>
          </a:p>
          <a:p>
            <a:pPr indent="0" defTabSz="914400">
              <a:lnSpc>
                <a:spcPct val="100000"/>
              </a:lnSpc>
              <a:spcAft>
                <a:spcPts val="1199"/>
              </a:spcAft>
              <a:buNone/>
              <a:tabLst>
                <a:tab pos="0" algn="l"/>
              </a:tabLst>
            </a:pPr>
            <a:r>
              <a:rPr lang="en-GB" sz="2400" b="0" strike="noStrike" spc="-1">
                <a:solidFill>
                  <a:schemeClr val="lt1">
                    <a:lumMod val="50000"/>
                  </a:schemeClr>
                </a:solidFill>
                <a:latin typeface="Ubuntu-Light"/>
              </a:rPr>
              <a:t>Gyda'i gilydd, mae ein timau'n gweithio i atal clefyd, diogelu iechyd, darparu arweinyddiaeth systemau, gwasanaethau arbenigol ac arbenigedd iechyd cyhoeddus.</a:t>
            </a:r>
            <a:endParaRPr lang="en-GB" sz="2400" b="0" strike="noStrike" spc="-1">
              <a:solidFill>
                <a:srgbClr val="000000"/>
              </a:solidFill>
              <a:latin typeface="Arial"/>
            </a:endParaRPr>
          </a:p>
          <a:p>
            <a:pPr indent="0" defTabSz="914400">
              <a:lnSpc>
                <a:spcPct val="100000"/>
              </a:lnSpc>
              <a:spcAft>
                <a:spcPts val="1199"/>
              </a:spcAft>
              <a:buNone/>
              <a:tabLst>
                <a:tab pos="0" algn="l"/>
              </a:tabLst>
            </a:pPr>
            <a:r>
              <a:rPr lang="en-GB" sz="2400" b="0" strike="noStrike" spc="-1">
                <a:solidFill>
                  <a:schemeClr val="lt1">
                    <a:lumMod val="50000"/>
                  </a:schemeClr>
                </a:solidFill>
                <a:latin typeface="Ubuntu-Light"/>
              </a:rPr>
              <a:t>Ni yw'r brif ffynhonnell o wybodaeth, ymchwil ac arloesedd iechyd cyhoeddus, i helpu pawb yng Nghymru i fyw bywydau iachach.</a:t>
            </a:r>
            <a:endParaRPr lang="en-GB" sz="2400" b="0" strike="noStrike" spc="-1">
              <a:solidFill>
                <a:srgbClr val="000000"/>
              </a:solidFill>
              <a:latin typeface="Arial"/>
            </a:endParaRPr>
          </a:p>
          <a:p>
            <a:pPr indent="0" defTabSz="914400">
              <a:lnSpc>
                <a:spcPct val="100000"/>
              </a:lnSpc>
              <a:spcAft>
                <a:spcPts val="1199"/>
              </a:spcAft>
              <a:buNone/>
              <a:tabLst>
                <a:tab pos="0" algn="l"/>
              </a:tabLst>
            </a:pPr>
            <a:r>
              <a:rPr lang="en-GB" sz="2400" b="0" strike="noStrike" spc="-1">
                <a:solidFill>
                  <a:schemeClr val="lt1">
                    <a:lumMod val="50000"/>
                  </a:schemeClr>
                </a:solidFill>
                <a:latin typeface="Ubuntu-Light"/>
              </a:rPr>
              <a:t>Gweithio gyda'n gilydd ar gyfer Cymru iachach.</a:t>
            </a:r>
            <a:endParaRPr lang="en-GB" sz="2400" b="0" strike="noStrike" spc="-1">
              <a:solidFill>
                <a:srgbClr val="000000"/>
              </a:solidFill>
              <a:latin typeface="Arial"/>
            </a:endParaRPr>
          </a:p>
        </p:txBody>
      </p:sp>
      <p:sp>
        <p:nvSpPr>
          <p:cNvPr id="171" name="PlaceHolder 3"/>
          <p:cNvSpPr>
            <a:spLocks noGrp="1"/>
          </p:cNvSpPr>
          <p:nvPr>
            <p:ph type="sldNum" idx="31"/>
          </p:nvPr>
        </p:nvSpPr>
        <p:spPr>
          <a:xfrm>
            <a:off x="19459080" y="10390320"/>
            <a:ext cx="169920" cy="6559920"/>
          </a:xfrm>
          <a:prstGeom prst="rect">
            <a:avLst/>
          </a:prstGeom>
          <a:noFill/>
          <a:ln w="0">
            <a:noFill/>
          </a:ln>
        </p:spPr>
        <p:txBody>
          <a:bodyPr lIns="0" tIns="3240" rIns="0" bIns="0" anchor="t">
            <a:noAutofit/>
          </a:bodyPr>
          <a:lstStyle>
            <a:lvl1pPr marL="38160" indent="0" defTabSz="914400">
              <a:lnSpc>
                <a:spcPct val="100000"/>
              </a:lnSpc>
              <a:spcBef>
                <a:spcPts val="26"/>
              </a:spcBef>
              <a:buNone/>
              <a:tabLst>
                <a:tab pos="0" algn="l"/>
              </a:tabLst>
              <a:defRPr lang="en-GB" sz="1150" b="1" strike="noStrike" spc="-1">
                <a:solidFill>
                  <a:srgbClr val="315083"/>
                </a:solidFill>
                <a:latin typeface="Ubuntu"/>
              </a:defRPr>
            </a:lvl1pPr>
          </a:lstStyle>
          <a:p>
            <a:pPr marL="38160" indent="0" defTabSz="914400">
              <a:lnSpc>
                <a:spcPct val="100000"/>
              </a:lnSpc>
              <a:spcBef>
                <a:spcPts val="26"/>
              </a:spcBef>
              <a:buNone/>
              <a:tabLst>
                <a:tab pos="0" algn="l"/>
              </a:tabLst>
            </a:pPr>
            <a:fld id="{138EF7FE-152B-42B4-A194-955D8B739510}" type="slidenum">
              <a:rPr lang="en-GB" sz="1150" b="1" strike="noStrike" spc="-1">
                <a:solidFill>
                  <a:srgbClr val="315083"/>
                </a:solidFill>
                <a:latin typeface="Ubuntu"/>
              </a:rPr>
              <a:t>2</a:t>
            </a:fld>
            <a:endParaRPr lang="en-GB" sz="1150" b="0" strike="noStrike" spc="-1">
              <a:solidFill>
                <a:srgbClr val="000000"/>
              </a:solidFill>
              <a:latin typeface="Times New Roman"/>
            </a:endParaRPr>
          </a:p>
        </p:txBody>
      </p:sp>
      <p:sp>
        <p:nvSpPr>
          <p:cNvPr id="172" name="object 4"/>
          <p:cNvSpPr/>
          <p:nvPr/>
        </p:nvSpPr>
        <p:spPr>
          <a:xfrm>
            <a:off x="510840" y="10390320"/>
            <a:ext cx="1415880" cy="178200"/>
          </a:xfrm>
          <a:prstGeom prst="rect">
            <a:avLst/>
          </a:prstGeom>
          <a:noFill/>
          <a:ln w="0">
            <a:noFill/>
          </a:ln>
        </p:spPr>
        <p:style>
          <a:lnRef idx="0">
            <a:scrgbClr r="0" g="0" b="0"/>
          </a:lnRef>
          <a:fillRef idx="0">
            <a:scrgbClr r="0" g="0" b="0"/>
          </a:fillRef>
          <a:effectRef idx="0">
            <a:scrgbClr r="0" g="0" b="0"/>
          </a:effectRef>
          <a:fontRef idx="minor"/>
        </p:style>
        <p:txBody>
          <a:bodyPr lIns="0" tIns="3240" rIns="0" bIns="0" anchor="t">
            <a:spAutoFit/>
          </a:bodyPr>
          <a:lstStyle/>
          <a:p>
            <a:pPr marL="12600" defTabSz="914400">
              <a:lnSpc>
                <a:spcPct val="100000"/>
              </a:lnSpc>
              <a:spcBef>
                <a:spcPts val="26"/>
              </a:spcBef>
            </a:pPr>
            <a:r>
              <a:rPr lang="en-GB" sz="1150" b="1" strike="noStrike" spc="-1">
                <a:solidFill>
                  <a:srgbClr val="315083"/>
                </a:solidFill>
                <a:latin typeface="Ubuntu"/>
              </a:rPr>
              <a:t>Public</a:t>
            </a:r>
            <a:r>
              <a:rPr lang="en-GB" sz="1150" b="1" strike="noStrike" spc="-12">
                <a:solidFill>
                  <a:srgbClr val="315083"/>
                </a:solidFill>
                <a:latin typeface="Ubuntu"/>
              </a:rPr>
              <a:t> </a:t>
            </a:r>
            <a:r>
              <a:rPr lang="en-GB" sz="1150" b="1" strike="noStrike" spc="-1">
                <a:solidFill>
                  <a:srgbClr val="315083"/>
                </a:solidFill>
                <a:latin typeface="Ubuntu"/>
              </a:rPr>
              <a:t>Health </a:t>
            </a:r>
            <a:r>
              <a:rPr lang="en-GB" sz="1150" b="1" strike="noStrike" spc="-12">
                <a:solidFill>
                  <a:srgbClr val="315083"/>
                </a:solidFill>
                <a:latin typeface="Ubuntu"/>
              </a:rPr>
              <a:t>Wales</a:t>
            </a:r>
            <a:endParaRPr lang="en-GB" sz="1150" b="0" strike="noStrike" spc="-1">
              <a:solidFill>
                <a:srgbClr val="000000"/>
              </a:solidFill>
              <a:latin typeface="Arial"/>
            </a:endParaRPr>
          </a:p>
        </p:txBody>
      </p:sp>
      <p:sp>
        <p:nvSpPr>
          <p:cNvPr id="173" name="object 5"/>
          <p:cNvSpPr/>
          <p:nvPr/>
        </p:nvSpPr>
        <p:spPr>
          <a:xfrm>
            <a:off x="2184839" y="10390319"/>
            <a:ext cx="1224787" cy="218715"/>
          </a:xfrm>
          <a:prstGeom prst="rect">
            <a:avLst/>
          </a:prstGeom>
          <a:noFill/>
          <a:ln w="0">
            <a:noFill/>
          </a:ln>
        </p:spPr>
        <p:style>
          <a:lnRef idx="0">
            <a:scrgbClr r="0" g="0" b="0"/>
          </a:lnRef>
          <a:fillRef idx="0">
            <a:scrgbClr r="0" g="0" b="0"/>
          </a:fillRef>
          <a:effectRef idx="0">
            <a:scrgbClr r="0" g="0" b="0"/>
          </a:effectRef>
          <a:fontRef idx="minor"/>
        </p:style>
        <p:txBody>
          <a:bodyPr wrap="square" lIns="0" tIns="3240" rIns="0" bIns="0" anchor="t">
            <a:spAutoFit/>
          </a:bodyPr>
          <a:lstStyle/>
          <a:p>
            <a:pPr marL="12600" defTabSz="914400">
              <a:lnSpc>
                <a:spcPct val="100000"/>
              </a:lnSpc>
              <a:spcBef>
                <a:spcPts val="26"/>
              </a:spcBef>
            </a:pPr>
            <a:r>
              <a:rPr lang="en-GB" sz="1400" spc="-12" dirty="0">
                <a:solidFill>
                  <a:srgbClr val="315083"/>
                </a:solidFill>
                <a:latin typeface="Ubuntu-Light"/>
              </a:rPr>
              <a:t>August 2026</a:t>
            </a:r>
            <a:endParaRPr lang="en-GB" sz="1400" b="0" strike="noStrike" spc="-1" dirty="0">
              <a:solidFill>
                <a:srgbClr val="000000"/>
              </a:solidFill>
              <a:latin typeface="Arial"/>
            </a:endParaRPr>
          </a:p>
        </p:txBody>
      </p:sp>
      <p:sp>
        <p:nvSpPr>
          <p:cNvPr id="174" name="object 2"/>
          <p:cNvSpPr/>
          <p:nvPr/>
        </p:nvSpPr>
        <p:spPr>
          <a:xfrm>
            <a:off x="10051920" y="1559160"/>
            <a:ext cx="8285760" cy="929880"/>
          </a:xfrm>
          <a:prstGeom prst="rect">
            <a:avLst/>
          </a:prstGeom>
          <a:noFill/>
          <a:ln w="0">
            <a:noFill/>
          </a:ln>
        </p:spPr>
        <p:style>
          <a:lnRef idx="0">
            <a:scrgbClr r="0" g="0" b="0"/>
          </a:lnRef>
          <a:fillRef idx="0">
            <a:scrgbClr r="0" g="0" b="0"/>
          </a:fillRef>
          <a:effectRef idx="0">
            <a:scrgbClr r="0" g="0" b="0"/>
          </a:effectRef>
          <a:fontRef idx="minor"/>
        </p:style>
        <p:txBody>
          <a:bodyPr lIns="0" tIns="15840" rIns="0" bIns="0" anchor="t">
            <a:spAutoFit/>
          </a:bodyPr>
          <a:lstStyle/>
          <a:p>
            <a:pPr marL="12600" defTabSz="914400">
              <a:lnSpc>
                <a:spcPct val="100000"/>
              </a:lnSpc>
              <a:spcBef>
                <a:spcPts val="125"/>
              </a:spcBef>
            </a:pPr>
            <a:r>
              <a:rPr lang="en-GB" sz="6000" b="1" strike="noStrike" spc="-21">
                <a:solidFill>
                  <a:srgbClr val="315083"/>
                </a:solidFill>
                <a:latin typeface="Ubuntu"/>
              </a:rPr>
              <a:t>Our Mission</a:t>
            </a:r>
            <a:endParaRPr lang="en-GB" sz="6000" b="0" strike="noStrike" spc="-1">
              <a:solidFill>
                <a:srgbClr val="000000"/>
              </a:solidFill>
              <a:latin typeface="Arial"/>
            </a:endParaRPr>
          </a:p>
        </p:txBody>
      </p:sp>
      <p:sp>
        <p:nvSpPr>
          <p:cNvPr id="175" name="object 3"/>
          <p:cNvSpPr/>
          <p:nvPr/>
        </p:nvSpPr>
        <p:spPr>
          <a:xfrm>
            <a:off x="10103400" y="2903760"/>
            <a:ext cx="8595720" cy="6859800"/>
          </a:xfrm>
          <a:prstGeom prst="rect">
            <a:avLst/>
          </a:prstGeom>
          <a:noFill/>
          <a:ln w="0">
            <a:noFill/>
          </a:ln>
        </p:spPr>
        <p:style>
          <a:lnRef idx="0">
            <a:scrgbClr r="0" g="0" b="0"/>
          </a:lnRef>
          <a:fillRef idx="0">
            <a:scrgbClr r="0" g="0" b="0"/>
          </a:fillRef>
          <a:effectRef idx="0">
            <a:scrgbClr r="0" g="0" b="0"/>
          </a:effectRef>
          <a:fontRef idx="minor"/>
        </p:style>
        <p:txBody>
          <a:bodyPr lIns="0" tIns="12240" rIns="0" bIns="0" anchor="t">
            <a:noAutofit/>
          </a:bodyPr>
          <a:lstStyle/>
          <a:p>
            <a:pPr defTabSz="914400">
              <a:lnSpc>
                <a:spcPct val="100000"/>
              </a:lnSpc>
              <a:spcAft>
                <a:spcPts val="1199"/>
              </a:spcAft>
              <a:tabLst>
                <a:tab pos="0" algn="l"/>
              </a:tabLst>
            </a:pPr>
            <a:r>
              <a:rPr lang="en-US" sz="2400" b="0" strike="noStrike" spc="-1">
                <a:solidFill>
                  <a:schemeClr val="lt1">
                    <a:lumMod val="50000"/>
                  </a:schemeClr>
                </a:solidFill>
                <a:latin typeface="Ubuntu-Light"/>
              </a:rPr>
              <a:t>We are Public Health Wales. We are the national public health organisation for Wales. We exist to help all people in Wales live longer, healthier lives.</a:t>
            </a:r>
            <a:endParaRPr lang="en-GB" sz="2400" b="0" strike="noStrike" spc="-1">
              <a:solidFill>
                <a:srgbClr val="000000"/>
              </a:solidFill>
              <a:latin typeface="Arial"/>
            </a:endParaRPr>
          </a:p>
          <a:p>
            <a:pPr defTabSz="914400">
              <a:lnSpc>
                <a:spcPct val="100000"/>
              </a:lnSpc>
              <a:spcAft>
                <a:spcPts val="1199"/>
              </a:spcAft>
              <a:tabLst>
                <a:tab pos="0" algn="l"/>
              </a:tabLst>
            </a:pPr>
            <a:r>
              <a:rPr lang="en-GB" sz="2400" b="0" strike="noStrike" spc="-1">
                <a:solidFill>
                  <a:schemeClr val="lt1">
                    <a:lumMod val="50000"/>
                  </a:schemeClr>
                </a:solidFill>
                <a:latin typeface="Ubuntu-Light"/>
              </a:rPr>
              <a:t>With our partners, we aim to increase healthy life expectancy, improve health and wellbeing, and reduce inequalities for everyone in Wales, now and for future generations.</a:t>
            </a:r>
            <a:endParaRPr lang="en-GB" sz="2400" b="0" strike="noStrike" spc="-1">
              <a:solidFill>
                <a:srgbClr val="000000"/>
              </a:solidFill>
              <a:latin typeface="Arial"/>
            </a:endParaRPr>
          </a:p>
          <a:p>
            <a:pPr defTabSz="914400">
              <a:lnSpc>
                <a:spcPct val="100000"/>
              </a:lnSpc>
              <a:spcAft>
                <a:spcPts val="1199"/>
              </a:spcAft>
              <a:tabLst>
                <a:tab pos="0" algn="l"/>
              </a:tabLst>
            </a:pPr>
            <a:r>
              <a:rPr lang="en-GB" sz="2400" b="0" strike="noStrike" spc="-1">
                <a:solidFill>
                  <a:schemeClr val="lt1">
                    <a:lumMod val="50000"/>
                  </a:schemeClr>
                </a:solidFill>
                <a:latin typeface="Ubuntu-Light"/>
              </a:rPr>
              <a:t>Together, our teams work to prevent disease, protect health, provide system leadership, specialist services and public health expertise.</a:t>
            </a:r>
            <a:endParaRPr lang="en-GB" sz="2400" b="0" strike="noStrike" spc="-1">
              <a:solidFill>
                <a:srgbClr val="000000"/>
              </a:solidFill>
              <a:latin typeface="Arial"/>
            </a:endParaRPr>
          </a:p>
          <a:p>
            <a:pPr defTabSz="914400">
              <a:lnSpc>
                <a:spcPct val="100000"/>
              </a:lnSpc>
              <a:spcAft>
                <a:spcPts val="1199"/>
              </a:spcAft>
              <a:tabLst>
                <a:tab pos="3678120" algn="l"/>
              </a:tabLst>
            </a:pPr>
            <a:r>
              <a:rPr lang="en-GB" sz="2400" b="0" strike="noStrike" spc="-1">
                <a:solidFill>
                  <a:schemeClr val="lt1">
                    <a:lumMod val="50000"/>
                  </a:schemeClr>
                </a:solidFill>
                <a:latin typeface="Ubuntu-Light"/>
              </a:rPr>
              <a:t>We are the primary source of public health information, research and innovation, to help everyone in Wales live healthier lives.</a:t>
            </a:r>
            <a:endParaRPr lang="en-GB" sz="2400" b="0" strike="noStrike" spc="-1">
              <a:solidFill>
                <a:srgbClr val="000000"/>
              </a:solidFill>
              <a:latin typeface="Arial"/>
            </a:endParaRPr>
          </a:p>
          <a:p>
            <a:pPr defTabSz="914400">
              <a:lnSpc>
                <a:spcPct val="100000"/>
              </a:lnSpc>
              <a:spcAft>
                <a:spcPts val="1199"/>
              </a:spcAft>
              <a:tabLst>
                <a:tab pos="3678120" algn="l"/>
              </a:tabLst>
            </a:pPr>
            <a:r>
              <a:rPr lang="en-GB" sz="2400" b="0" strike="noStrike" spc="-1">
                <a:solidFill>
                  <a:schemeClr val="lt1">
                    <a:lumMod val="50000"/>
                  </a:schemeClr>
                </a:solidFill>
                <a:latin typeface="Ubuntu-Light"/>
              </a:rPr>
              <a:t>Working together for a healthier Wales.</a:t>
            </a:r>
            <a:endParaRPr lang="en-GB" sz="2400" b="0" strike="noStrike" spc="-1">
              <a:solidFill>
                <a:srgbClr val="000000"/>
              </a:solidFill>
              <a:latin typeface="Arial"/>
            </a:endParaRPr>
          </a:p>
          <a:p>
            <a:pPr defTabSz="914400">
              <a:lnSpc>
                <a:spcPct val="100000"/>
              </a:lnSpc>
              <a:spcAft>
                <a:spcPts val="1199"/>
              </a:spcAft>
              <a:tabLst>
                <a:tab pos="3678120" algn="l"/>
              </a:tabLst>
            </a:pPr>
            <a:endParaRPr lang="en-GB" sz="2600" b="0" strike="noStrike" spc="-1">
              <a:solidFill>
                <a:srgbClr val="000000"/>
              </a:solidFill>
              <a:latin typeface="Arial"/>
            </a:endParaRPr>
          </a:p>
          <a:p>
            <a:pPr marL="12600" defTabSz="914400">
              <a:lnSpc>
                <a:spcPct val="100000"/>
              </a:lnSpc>
              <a:spcBef>
                <a:spcPts val="96"/>
              </a:spcBef>
              <a:tabLst>
                <a:tab pos="3678120" algn="l"/>
              </a:tabLst>
            </a:pPr>
            <a:endParaRPr lang="en-GB" sz="2350" b="0" strike="noStrike" spc="-1">
              <a:solidFill>
                <a:srgbClr val="000000"/>
              </a:solidFill>
              <a:latin typeface="Arial"/>
            </a:endParaRPr>
          </a:p>
        </p:txBody>
      </p:sp>
      <p:sp>
        <p:nvSpPr>
          <p:cNvPr id="176" name="object 3">
            <a:extLst>
              <a:ext uri="{C183D7F6-B498-43B3-948B-1728B52AA6E4}">
                <adec:decorative xmlns:adec="http://schemas.microsoft.com/office/drawing/2017/decorative" val="1"/>
              </a:ext>
            </a:extLst>
          </p:cNvPr>
          <p:cNvSpPr/>
          <p:nvPr/>
        </p:nvSpPr>
        <p:spPr>
          <a:xfrm>
            <a:off x="637920" y="8600040"/>
            <a:ext cx="8235000" cy="5180040"/>
          </a:xfrm>
          <a:prstGeom prst="rect">
            <a:avLst/>
          </a:prstGeom>
          <a:noFill/>
          <a:ln w="0">
            <a:noFill/>
          </a:ln>
        </p:spPr>
        <p:style>
          <a:lnRef idx="0">
            <a:scrgbClr r="0" g="0" b="0"/>
          </a:lnRef>
          <a:fillRef idx="0">
            <a:scrgbClr r="0" g="0" b="0"/>
          </a:fillRef>
          <a:effectRef idx="0">
            <a:scrgbClr r="0" g="0" b="0"/>
          </a:effectRef>
          <a:fontRef idx="minor"/>
        </p:style>
        <p:txBody>
          <a:bodyPr lIns="0" tIns="12240" rIns="0" bIns="0" anchor="t">
            <a:noAutofit/>
          </a:bodyPr>
          <a:lstStyle/>
          <a:p>
            <a:pPr defTabSz="914400">
              <a:lnSpc>
                <a:spcPct val="100000"/>
              </a:lnSpc>
              <a:spcAft>
                <a:spcPts val="1199"/>
              </a:spcAft>
              <a:tabLst>
                <a:tab pos="3678120" algn="l"/>
              </a:tabLst>
            </a:pPr>
            <a:endParaRPr lang="en-US" sz="2600" b="0" strike="noStrike" spc="-1">
              <a:solidFill>
                <a:schemeClr val="dk1">
                  <a:lumMod val="50000"/>
                  <a:lumOff val="50000"/>
                </a:schemeClr>
              </a:solidFill>
              <a:latin typeface="Ubuntu-Light"/>
            </a:endParaRPr>
          </a:p>
        </p:txBody>
      </p:sp>
      <p:sp>
        <p:nvSpPr>
          <p:cNvPr id="177" name="object 3">
            <a:extLst>
              <a:ext uri="{C183D7F6-B498-43B3-948B-1728B52AA6E4}">
                <adec:decorative xmlns:adec="http://schemas.microsoft.com/office/drawing/2017/decorative" val="1"/>
              </a:ext>
            </a:extLst>
          </p:cNvPr>
          <p:cNvSpPr/>
          <p:nvPr/>
        </p:nvSpPr>
        <p:spPr>
          <a:xfrm>
            <a:off x="10104840" y="7486560"/>
            <a:ext cx="8776080" cy="4779720"/>
          </a:xfrm>
          <a:prstGeom prst="rect">
            <a:avLst/>
          </a:prstGeom>
          <a:noFill/>
          <a:ln w="0">
            <a:noFill/>
          </a:ln>
        </p:spPr>
        <p:style>
          <a:lnRef idx="0">
            <a:scrgbClr r="0" g="0" b="0"/>
          </a:lnRef>
          <a:fillRef idx="0">
            <a:scrgbClr r="0" g="0" b="0"/>
          </a:fillRef>
          <a:effectRef idx="0">
            <a:scrgbClr r="0" g="0" b="0"/>
          </a:effectRef>
          <a:fontRef idx="minor"/>
        </p:style>
        <p:txBody>
          <a:bodyPr lIns="0" tIns="12240" rIns="0" bIns="0" anchor="t">
            <a:noAutofit/>
          </a:bodyPr>
          <a:lstStyle/>
          <a:p>
            <a:pPr defTabSz="914400">
              <a:lnSpc>
                <a:spcPct val="100000"/>
              </a:lnSpc>
              <a:spcAft>
                <a:spcPts val="1199"/>
              </a:spcAft>
              <a:tabLst>
                <a:tab pos="0" algn="l"/>
              </a:tabLst>
            </a:pPr>
            <a:endParaRPr lang="en-GB" sz="2600" b="0" strike="noStrike" spc="-1">
              <a:solidFill>
                <a:schemeClr val="dk1">
                  <a:lumMod val="50000"/>
                  <a:lumOff val="50000"/>
                </a:schemeClr>
              </a:solidFill>
              <a:latin typeface="Ubuntu-Ligh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 name="PlaceHolder 1"/>
          <p:cNvSpPr>
            <a:spLocks noGrp="1"/>
          </p:cNvSpPr>
          <p:nvPr>
            <p:ph type="title"/>
          </p:nvPr>
        </p:nvSpPr>
        <p:spPr>
          <a:xfrm>
            <a:off x="772560" y="1559160"/>
            <a:ext cx="7418880" cy="995400"/>
          </a:xfrm>
          <a:prstGeom prst="rect">
            <a:avLst/>
          </a:prstGeom>
          <a:noFill/>
          <a:ln w="0">
            <a:noFill/>
          </a:ln>
        </p:spPr>
        <p:txBody>
          <a:bodyPr lIns="0" tIns="15840" rIns="0" bIns="0" anchor="t">
            <a:noAutofit/>
          </a:bodyPr>
          <a:lstStyle/>
          <a:p>
            <a:pPr marL="12600" indent="0" defTabSz="914400">
              <a:lnSpc>
                <a:spcPct val="100000"/>
              </a:lnSpc>
              <a:spcBef>
                <a:spcPts val="125"/>
              </a:spcBef>
              <a:buNone/>
              <a:tabLst>
                <a:tab pos="0" algn="l"/>
              </a:tabLst>
            </a:pPr>
            <a:r>
              <a:rPr lang="en-GB" sz="6000" b="1" strike="noStrike" spc="-21">
                <a:solidFill>
                  <a:schemeClr val="lt1">
                    <a:lumMod val="50000"/>
                  </a:schemeClr>
                </a:solidFill>
                <a:latin typeface="Ubuntu"/>
              </a:rPr>
              <a:t>Ein gweledigaeth</a:t>
            </a:r>
            <a:r>
              <a:rPr lang="en-GB" sz="3700" b="0" strike="noStrike" spc="-12">
                <a:solidFill>
                  <a:srgbClr val="F43882"/>
                </a:solidFill>
                <a:latin typeface="Ubuntu-Light"/>
              </a:rPr>
              <a:t>		</a:t>
            </a:r>
            <a:endParaRPr lang="en-GB" sz="3700" b="0" strike="noStrike" spc="-1">
              <a:solidFill>
                <a:srgbClr val="000000"/>
              </a:solidFill>
              <a:latin typeface="Arial"/>
            </a:endParaRPr>
          </a:p>
        </p:txBody>
      </p:sp>
      <p:sp>
        <p:nvSpPr>
          <p:cNvPr id="179" name="PlaceHolder 2"/>
          <p:cNvSpPr>
            <a:spLocks noGrp="1"/>
          </p:cNvSpPr>
          <p:nvPr>
            <p:ph/>
          </p:nvPr>
        </p:nvSpPr>
        <p:spPr>
          <a:xfrm>
            <a:off x="791640" y="2939760"/>
            <a:ext cx="7927560" cy="5209560"/>
          </a:xfrm>
          <a:prstGeom prst="rect">
            <a:avLst/>
          </a:prstGeom>
          <a:noFill/>
          <a:ln w="0">
            <a:noFill/>
          </a:ln>
        </p:spPr>
        <p:txBody>
          <a:bodyPr lIns="0" tIns="12240" rIns="0" bIns="0" anchor="t">
            <a:noAutofit/>
          </a:bodyPr>
          <a:lstStyle/>
          <a:p>
            <a:pPr indent="0" defTabSz="914400">
              <a:lnSpc>
                <a:spcPct val="100000"/>
              </a:lnSpc>
              <a:spcAft>
                <a:spcPts val="1199"/>
              </a:spcAft>
              <a:buNone/>
              <a:tabLst>
                <a:tab pos="0" algn="l"/>
              </a:tabLst>
            </a:pPr>
            <a:r>
              <a:rPr lang="en-GB" sz="2400" b="0" strike="noStrike" spc="-1">
                <a:solidFill>
                  <a:schemeClr val="lt1">
                    <a:lumMod val="50000"/>
                  </a:schemeClr>
                </a:solidFill>
                <a:latin typeface="Ubuntu-Light"/>
              </a:rPr>
              <a:t>Erbyn 2035, byddwn wedi cyflawni dyfodol iachach i Gymru. Rydym yn gweithio tuag at Gymru lle mae pobl yn byw bywydau hirach, iachach a lle mae gan bawb yng Nghymru fynediad teg a chyfartal at y pethau sy'n arwain at iechyd a llesiant da.</a:t>
            </a:r>
            <a:endParaRPr lang="en-GB" sz="2400" b="0" strike="noStrike" spc="-1">
              <a:solidFill>
                <a:srgbClr val="000000"/>
              </a:solidFill>
              <a:latin typeface="Arial"/>
            </a:endParaRPr>
          </a:p>
          <a:p>
            <a:pPr marL="12600" indent="0" defTabSz="914400">
              <a:lnSpc>
                <a:spcPct val="100000"/>
              </a:lnSpc>
              <a:spcBef>
                <a:spcPts val="96"/>
              </a:spcBef>
              <a:buNone/>
              <a:tabLst>
                <a:tab pos="0" algn="l"/>
              </a:tabLst>
            </a:pPr>
            <a:endParaRPr lang="en-GB" sz="2350" b="0" strike="noStrike" spc="-1">
              <a:solidFill>
                <a:srgbClr val="000000"/>
              </a:solidFill>
              <a:latin typeface="Arial"/>
            </a:endParaRPr>
          </a:p>
        </p:txBody>
      </p:sp>
      <p:sp>
        <p:nvSpPr>
          <p:cNvPr id="180" name="PlaceHolder 3"/>
          <p:cNvSpPr>
            <a:spLocks noGrp="1"/>
          </p:cNvSpPr>
          <p:nvPr>
            <p:ph type="sldNum" idx="32"/>
          </p:nvPr>
        </p:nvSpPr>
        <p:spPr>
          <a:xfrm>
            <a:off x="19459080" y="10390320"/>
            <a:ext cx="169920" cy="6559920"/>
          </a:xfrm>
          <a:prstGeom prst="rect">
            <a:avLst/>
          </a:prstGeom>
          <a:noFill/>
          <a:ln w="0">
            <a:noFill/>
          </a:ln>
        </p:spPr>
        <p:txBody>
          <a:bodyPr lIns="0" tIns="3240" rIns="0" bIns="0" anchor="t">
            <a:noAutofit/>
          </a:bodyPr>
          <a:lstStyle>
            <a:lvl1pPr marL="38160" indent="0" defTabSz="914400">
              <a:lnSpc>
                <a:spcPct val="100000"/>
              </a:lnSpc>
              <a:spcBef>
                <a:spcPts val="26"/>
              </a:spcBef>
              <a:buNone/>
              <a:tabLst>
                <a:tab pos="0" algn="l"/>
              </a:tabLst>
              <a:defRPr lang="en-GB" sz="1150" b="1" strike="noStrike" spc="-1">
                <a:solidFill>
                  <a:srgbClr val="315083"/>
                </a:solidFill>
                <a:latin typeface="Ubuntu"/>
              </a:defRPr>
            </a:lvl1pPr>
          </a:lstStyle>
          <a:p>
            <a:pPr marL="38160" indent="0" defTabSz="914400">
              <a:lnSpc>
                <a:spcPct val="100000"/>
              </a:lnSpc>
              <a:spcBef>
                <a:spcPts val="26"/>
              </a:spcBef>
              <a:buNone/>
              <a:tabLst>
                <a:tab pos="0" algn="l"/>
              </a:tabLst>
            </a:pPr>
            <a:fld id="{88E58C85-78B2-4EA3-A2F5-92EF6F75ED5E}" type="slidenum">
              <a:rPr lang="en-GB" sz="1150" b="1" strike="noStrike" spc="-1">
                <a:solidFill>
                  <a:srgbClr val="315083"/>
                </a:solidFill>
                <a:latin typeface="Ubuntu"/>
              </a:rPr>
              <a:t>3</a:t>
            </a:fld>
            <a:endParaRPr lang="en-GB" sz="1150" b="0" strike="noStrike" spc="-1">
              <a:solidFill>
                <a:srgbClr val="000000"/>
              </a:solidFill>
              <a:latin typeface="Times New Roman"/>
            </a:endParaRPr>
          </a:p>
        </p:txBody>
      </p:sp>
      <p:sp>
        <p:nvSpPr>
          <p:cNvPr id="181" name="object 4"/>
          <p:cNvSpPr/>
          <p:nvPr/>
        </p:nvSpPr>
        <p:spPr>
          <a:xfrm>
            <a:off x="510840" y="10390320"/>
            <a:ext cx="1415880" cy="178200"/>
          </a:xfrm>
          <a:prstGeom prst="rect">
            <a:avLst/>
          </a:prstGeom>
          <a:noFill/>
          <a:ln w="0">
            <a:noFill/>
          </a:ln>
        </p:spPr>
        <p:style>
          <a:lnRef idx="0">
            <a:scrgbClr r="0" g="0" b="0"/>
          </a:lnRef>
          <a:fillRef idx="0">
            <a:scrgbClr r="0" g="0" b="0"/>
          </a:fillRef>
          <a:effectRef idx="0">
            <a:scrgbClr r="0" g="0" b="0"/>
          </a:effectRef>
          <a:fontRef idx="minor"/>
        </p:style>
        <p:txBody>
          <a:bodyPr lIns="0" tIns="3240" rIns="0" bIns="0" anchor="t">
            <a:spAutoFit/>
          </a:bodyPr>
          <a:lstStyle/>
          <a:p>
            <a:pPr marL="12600" defTabSz="914400">
              <a:lnSpc>
                <a:spcPct val="100000"/>
              </a:lnSpc>
              <a:spcBef>
                <a:spcPts val="26"/>
              </a:spcBef>
            </a:pPr>
            <a:r>
              <a:rPr lang="en-GB" sz="1150" b="1" strike="noStrike" spc="-1">
                <a:solidFill>
                  <a:srgbClr val="315083"/>
                </a:solidFill>
                <a:latin typeface="Ubuntu"/>
              </a:rPr>
              <a:t>Public</a:t>
            </a:r>
            <a:r>
              <a:rPr lang="en-GB" sz="1150" b="1" strike="noStrike" spc="-12">
                <a:solidFill>
                  <a:srgbClr val="315083"/>
                </a:solidFill>
                <a:latin typeface="Ubuntu"/>
              </a:rPr>
              <a:t> </a:t>
            </a:r>
            <a:r>
              <a:rPr lang="en-GB" sz="1150" b="1" strike="noStrike" spc="-1">
                <a:solidFill>
                  <a:srgbClr val="315083"/>
                </a:solidFill>
                <a:latin typeface="Ubuntu"/>
              </a:rPr>
              <a:t>Health </a:t>
            </a:r>
            <a:r>
              <a:rPr lang="en-GB" sz="1150" b="1" strike="noStrike" spc="-12">
                <a:solidFill>
                  <a:srgbClr val="315083"/>
                </a:solidFill>
                <a:latin typeface="Ubuntu"/>
              </a:rPr>
              <a:t>Wales</a:t>
            </a:r>
            <a:endParaRPr lang="en-GB" sz="1150" b="0" strike="noStrike" spc="-1">
              <a:solidFill>
                <a:srgbClr val="000000"/>
              </a:solidFill>
              <a:latin typeface="Arial"/>
            </a:endParaRPr>
          </a:p>
        </p:txBody>
      </p:sp>
      <p:sp>
        <p:nvSpPr>
          <p:cNvPr id="182" name="object 2"/>
          <p:cNvSpPr/>
          <p:nvPr/>
        </p:nvSpPr>
        <p:spPr>
          <a:xfrm>
            <a:off x="10051920" y="1559160"/>
            <a:ext cx="8285760" cy="929880"/>
          </a:xfrm>
          <a:prstGeom prst="rect">
            <a:avLst/>
          </a:prstGeom>
          <a:noFill/>
          <a:ln w="0">
            <a:noFill/>
          </a:ln>
        </p:spPr>
        <p:style>
          <a:lnRef idx="0">
            <a:scrgbClr r="0" g="0" b="0"/>
          </a:lnRef>
          <a:fillRef idx="0">
            <a:scrgbClr r="0" g="0" b="0"/>
          </a:fillRef>
          <a:effectRef idx="0">
            <a:scrgbClr r="0" g="0" b="0"/>
          </a:effectRef>
          <a:fontRef idx="minor"/>
        </p:style>
        <p:txBody>
          <a:bodyPr lIns="0" tIns="15840" rIns="0" bIns="0" anchor="t">
            <a:spAutoFit/>
          </a:bodyPr>
          <a:lstStyle/>
          <a:p>
            <a:pPr marL="12600" defTabSz="914400">
              <a:lnSpc>
                <a:spcPct val="100000"/>
              </a:lnSpc>
              <a:spcBef>
                <a:spcPts val="125"/>
              </a:spcBef>
            </a:pPr>
            <a:r>
              <a:rPr lang="en-GB" sz="6000" b="1" strike="noStrike" spc="-21">
                <a:solidFill>
                  <a:srgbClr val="315083"/>
                </a:solidFill>
                <a:latin typeface="Ubuntu"/>
              </a:rPr>
              <a:t>Our Vision</a:t>
            </a:r>
            <a:endParaRPr lang="en-GB" sz="6000" b="0" strike="noStrike" spc="-1">
              <a:solidFill>
                <a:srgbClr val="000000"/>
              </a:solidFill>
              <a:latin typeface="Arial"/>
            </a:endParaRPr>
          </a:p>
        </p:txBody>
      </p:sp>
      <p:sp>
        <p:nvSpPr>
          <p:cNvPr id="183" name="object 3"/>
          <p:cNvSpPr/>
          <p:nvPr/>
        </p:nvSpPr>
        <p:spPr>
          <a:xfrm>
            <a:off x="10103400" y="2939760"/>
            <a:ext cx="7927560" cy="3061440"/>
          </a:xfrm>
          <a:prstGeom prst="rect">
            <a:avLst/>
          </a:prstGeom>
          <a:noFill/>
          <a:ln w="0">
            <a:noFill/>
          </a:ln>
        </p:spPr>
        <p:style>
          <a:lnRef idx="0">
            <a:scrgbClr r="0" g="0" b="0"/>
          </a:lnRef>
          <a:fillRef idx="0">
            <a:scrgbClr r="0" g="0" b="0"/>
          </a:fillRef>
          <a:effectRef idx="0">
            <a:scrgbClr r="0" g="0" b="0"/>
          </a:effectRef>
          <a:fontRef idx="minor"/>
        </p:style>
        <p:txBody>
          <a:bodyPr lIns="0" tIns="12240" rIns="0" bIns="0" anchor="t">
            <a:noAutofit/>
          </a:bodyPr>
          <a:lstStyle/>
          <a:p>
            <a:pPr defTabSz="914400">
              <a:lnSpc>
                <a:spcPct val="100000"/>
              </a:lnSpc>
              <a:spcAft>
                <a:spcPts val="1199"/>
              </a:spcAft>
            </a:pPr>
            <a:r>
              <a:rPr lang="en-GB" sz="2400" b="0" strike="noStrike" spc="-1">
                <a:solidFill>
                  <a:schemeClr val="lt1">
                    <a:lumMod val="50000"/>
                  </a:schemeClr>
                </a:solidFill>
                <a:latin typeface="Ubuntu-Light"/>
              </a:rPr>
              <a:t>By 2035, we will have achieved a healthier future for Wales. We are working towards a Wales where people live longer, healthier lives and where all people in Wales have fair and equal access to the things that lead to good health and well-being</a:t>
            </a:r>
            <a:r>
              <a:rPr lang="en-GB" sz="2600" b="0" strike="noStrike" spc="-1">
                <a:solidFill>
                  <a:schemeClr val="lt1">
                    <a:lumMod val="50000"/>
                  </a:schemeClr>
                </a:solidFill>
                <a:latin typeface="Ubuntu-Light"/>
              </a:rPr>
              <a:t>.</a:t>
            </a:r>
            <a:endParaRPr lang="en-GB" sz="2600" b="0" strike="noStrike" spc="-1">
              <a:solidFill>
                <a:srgbClr val="000000"/>
              </a:solidFill>
              <a:latin typeface="Arial"/>
            </a:endParaRPr>
          </a:p>
          <a:p>
            <a:pPr marL="12600" defTabSz="914400">
              <a:lnSpc>
                <a:spcPct val="100000"/>
              </a:lnSpc>
              <a:spcBef>
                <a:spcPts val="96"/>
              </a:spcBef>
            </a:pPr>
            <a:endParaRPr lang="en-GB" sz="2350" b="0" strike="noStrike" spc="-1">
              <a:solidFill>
                <a:srgbClr val="000000"/>
              </a:solidFill>
              <a:latin typeface="Arial"/>
            </a:endParaRPr>
          </a:p>
        </p:txBody>
      </p:sp>
      <p:sp>
        <p:nvSpPr>
          <p:cNvPr id="3" name="object 5">
            <a:extLst>
              <a:ext uri="{FF2B5EF4-FFF2-40B4-BE49-F238E27FC236}">
                <a16:creationId xmlns:a16="http://schemas.microsoft.com/office/drawing/2014/main" id="{FDD0465A-E635-720B-7707-A2495D6D7E28}"/>
              </a:ext>
            </a:extLst>
          </p:cNvPr>
          <p:cNvSpPr/>
          <p:nvPr/>
        </p:nvSpPr>
        <p:spPr>
          <a:xfrm>
            <a:off x="2184839" y="10390319"/>
            <a:ext cx="1705236" cy="218715"/>
          </a:xfrm>
          <a:prstGeom prst="rect">
            <a:avLst/>
          </a:prstGeom>
          <a:noFill/>
          <a:ln w="0">
            <a:noFill/>
          </a:ln>
        </p:spPr>
        <p:style>
          <a:lnRef idx="0">
            <a:scrgbClr r="0" g="0" b="0"/>
          </a:lnRef>
          <a:fillRef idx="0">
            <a:scrgbClr r="0" g="0" b="0"/>
          </a:fillRef>
          <a:effectRef idx="0">
            <a:scrgbClr r="0" g="0" b="0"/>
          </a:effectRef>
          <a:fontRef idx="minor"/>
        </p:style>
        <p:txBody>
          <a:bodyPr wrap="square" lIns="0" tIns="3240" rIns="0" bIns="0" anchor="t">
            <a:spAutoFit/>
          </a:bodyPr>
          <a:lstStyle/>
          <a:p>
            <a:pPr marL="12600" defTabSz="914400">
              <a:lnSpc>
                <a:spcPct val="100000"/>
              </a:lnSpc>
              <a:spcBef>
                <a:spcPts val="26"/>
              </a:spcBef>
            </a:pPr>
            <a:r>
              <a:rPr lang="en-GB" sz="1400" spc="-12" dirty="0">
                <a:solidFill>
                  <a:srgbClr val="315083"/>
                </a:solidFill>
                <a:latin typeface="Ubuntu-Light"/>
              </a:rPr>
              <a:t>Awst/August 2026</a:t>
            </a:r>
            <a:endParaRPr lang="en-GB" sz="1400" b="0" strike="noStrike" spc="-1" dirty="0">
              <a:solidFill>
                <a:srgbClr val="000000"/>
              </a:solidFill>
              <a:latin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 name="object 4"/>
          <p:cNvSpPr/>
          <p:nvPr/>
        </p:nvSpPr>
        <p:spPr>
          <a:xfrm>
            <a:off x="510840" y="10390320"/>
            <a:ext cx="1415880" cy="178200"/>
          </a:xfrm>
          <a:prstGeom prst="rect">
            <a:avLst/>
          </a:prstGeom>
          <a:noFill/>
          <a:ln w="0">
            <a:noFill/>
          </a:ln>
        </p:spPr>
        <p:style>
          <a:lnRef idx="0">
            <a:scrgbClr r="0" g="0" b="0"/>
          </a:lnRef>
          <a:fillRef idx="0">
            <a:scrgbClr r="0" g="0" b="0"/>
          </a:fillRef>
          <a:effectRef idx="0">
            <a:scrgbClr r="0" g="0" b="0"/>
          </a:effectRef>
          <a:fontRef idx="minor"/>
        </p:style>
        <p:txBody>
          <a:bodyPr lIns="0" tIns="3240" rIns="0" bIns="0" anchor="t">
            <a:spAutoFit/>
          </a:bodyPr>
          <a:lstStyle/>
          <a:p>
            <a:pPr marL="12600" defTabSz="914400">
              <a:lnSpc>
                <a:spcPct val="100000"/>
              </a:lnSpc>
              <a:spcBef>
                <a:spcPts val="26"/>
              </a:spcBef>
            </a:pPr>
            <a:r>
              <a:rPr lang="en-GB" sz="1150" b="1" strike="noStrike" spc="-1">
                <a:solidFill>
                  <a:srgbClr val="315083"/>
                </a:solidFill>
                <a:latin typeface="Ubuntu"/>
              </a:rPr>
              <a:t>Public</a:t>
            </a:r>
            <a:r>
              <a:rPr lang="en-GB" sz="1150" b="1" strike="noStrike" spc="-12">
                <a:solidFill>
                  <a:srgbClr val="315083"/>
                </a:solidFill>
                <a:latin typeface="Ubuntu"/>
              </a:rPr>
              <a:t> </a:t>
            </a:r>
            <a:r>
              <a:rPr lang="en-GB" sz="1150" b="1" strike="noStrike" spc="-1">
                <a:solidFill>
                  <a:srgbClr val="315083"/>
                </a:solidFill>
                <a:latin typeface="Ubuntu"/>
              </a:rPr>
              <a:t>Health </a:t>
            </a:r>
            <a:r>
              <a:rPr lang="en-GB" sz="1150" b="1" strike="noStrike" spc="-12">
                <a:solidFill>
                  <a:srgbClr val="315083"/>
                </a:solidFill>
                <a:latin typeface="Ubuntu"/>
              </a:rPr>
              <a:t>Wales</a:t>
            </a:r>
            <a:endParaRPr lang="en-GB" sz="1150" b="0" strike="noStrike" spc="-1">
              <a:solidFill>
                <a:srgbClr val="000000"/>
              </a:solidFill>
              <a:latin typeface="Arial"/>
            </a:endParaRPr>
          </a:p>
        </p:txBody>
      </p:sp>
      <p:sp>
        <p:nvSpPr>
          <p:cNvPr id="186" name="PlaceHolder 1"/>
          <p:cNvSpPr>
            <a:spLocks noGrp="1"/>
          </p:cNvSpPr>
          <p:nvPr>
            <p:ph type="sldNum" idx="33"/>
          </p:nvPr>
        </p:nvSpPr>
        <p:spPr>
          <a:xfrm>
            <a:off x="19459080" y="10390320"/>
            <a:ext cx="169920" cy="6559920"/>
          </a:xfrm>
          <a:prstGeom prst="rect">
            <a:avLst/>
          </a:prstGeom>
          <a:noFill/>
          <a:ln w="0">
            <a:noFill/>
          </a:ln>
        </p:spPr>
        <p:txBody>
          <a:bodyPr lIns="0" tIns="3240" rIns="0" bIns="0" anchor="t">
            <a:noAutofit/>
          </a:bodyPr>
          <a:lstStyle>
            <a:lvl1pPr marL="38160" indent="0" defTabSz="914400">
              <a:lnSpc>
                <a:spcPct val="100000"/>
              </a:lnSpc>
              <a:spcBef>
                <a:spcPts val="26"/>
              </a:spcBef>
              <a:buNone/>
              <a:tabLst>
                <a:tab pos="0" algn="l"/>
              </a:tabLst>
              <a:defRPr lang="en-GB" sz="1150" b="1" strike="noStrike" spc="-1">
                <a:solidFill>
                  <a:srgbClr val="315083"/>
                </a:solidFill>
                <a:latin typeface="Ubuntu"/>
              </a:defRPr>
            </a:lvl1pPr>
          </a:lstStyle>
          <a:p>
            <a:pPr marL="38160" indent="0" defTabSz="914400">
              <a:lnSpc>
                <a:spcPct val="100000"/>
              </a:lnSpc>
              <a:spcBef>
                <a:spcPts val="26"/>
              </a:spcBef>
              <a:buNone/>
              <a:tabLst>
                <a:tab pos="0" algn="l"/>
              </a:tabLst>
            </a:pPr>
            <a:fld id="{187C5D71-9CC7-4C45-A5BB-DE1EC122F49F}" type="slidenum">
              <a:rPr lang="en-GB" sz="1150" b="1" strike="noStrike" spc="-1">
                <a:solidFill>
                  <a:srgbClr val="315083"/>
                </a:solidFill>
                <a:latin typeface="Ubuntu"/>
              </a:rPr>
              <a:t>4</a:t>
            </a:fld>
            <a:endParaRPr lang="en-GB" sz="1150" b="0" strike="noStrike" spc="-1">
              <a:solidFill>
                <a:srgbClr val="000000"/>
              </a:solidFill>
              <a:latin typeface="Times New Roman"/>
            </a:endParaRPr>
          </a:p>
        </p:txBody>
      </p:sp>
      <p:sp>
        <p:nvSpPr>
          <p:cNvPr id="187" name="PlaceHolder 2"/>
          <p:cNvSpPr>
            <a:spLocks noGrp="1"/>
          </p:cNvSpPr>
          <p:nvPr>
            <p:ph type="title"/>
          </p:nvPr>
        </p:nvSpPr>
        <p:spPr>
          <a:xfrm>
            <a:off x="772560" y="1559160"/>
            <a:ext cx="7418880" cy="995400"/>
          </a:xfrm>
          <a:prstGeom prst="rect">
            <a:avLst/>
          </a:prstGeom>
          <a:noFill/>
          <a:ln w="0">
            <a:noFill/>
          </a:ln>
        </p:spPr>
        <p:txBody>
          <a:bodyPr lIns="0" tIns="15840" rIns="0" bIns="0" numCol="1" spcCol="0" anchor="t">
            <a:noAutofit/>
          </a:bodyPr>
          <a:lstStyle/>
          <a:p>
            <a:pPr marL="12600" indent="0" defTabSz="914400">
              <a:lnSpc>
                <a:spcPct val="100000"/>
              </a:lnSpc>
              <a:spcBef>
                <a:spcPts val="125"/>
              </a:spcBef>
              <a:buNone/>
              <a:tabLst>
                <a:tab pos="0" algn="l"/>
              </a:tabLst>
            </a:pPr>
            <a:r>
              <a:rPr lang="en-GB" sz="6000" b="1" strike="noStrike" spc="-21">
                <a:solidFill>
                  <a:schemeClr val="lt1">
                    <a:lumMod val="50000"/>
                  </a:schemeClr>
                </a:solidFill>
                <a:latin typeface="Ubuntu"/>
              </a:rPr>
              <a:t>Cyflwyniad</a:t>
            </a:r>
            <a:endParaRPr lang="en-GB" sz="6000" b="0" strike="noStrike" spc="-1">
              <a:solidFill>
                <a:srgbClr val="000000"/>
              </a:solidFill>
              <a:latin typeface="Arial"/>
            </a:endParaRPr>
          </a:p>
        </p:txBody>
      </p:sp>
      <p:sp>
        <p:nvSpPr>
          <p:cNvPr id="188" name="object 2"/>
          <p:cNvSpPr/>
          <p:nvPr/>
        </p:nvSpPr>
        <p:spPr>
          <a:xfrm>
            <a:off x="10051920" y="1559160"/>
            <a:ext cx="8285760" cy="929880"/>
          </a:xfrm>
          <a:prstGeom prst="rect">
            <a:avLst/>
          </a:prstGeom>
          <a:noFill/>
          <a:ln w="0">
            <a:noFill/>
          </a:ln>
        </p:spPr>
        <p:style>
          <a:lnRef idx="0">
            <a:scrgbClr r="0" g="0" b="0"/>
          </a:lnRef>
          <a:fillRef idx="0">
            <a:scrgbClr r="0" g="0" b="0"/>
          </a:fillRef>
          <a:effectRef idx="0">
            <a:scrgbClr r="0" g="0" b="0"/>
          </a:effectRef>
          <a:fontRef idx="minor"/>
        </p:style>
        <p:txBody>
          <a:bodyPr lIns="0" tIns="15840" rIns="0" bIns="0" anchor="t">
            <a:spAutoFit/>
          </a:bodyPr>
          <a:lstStyle/>
          <a:p>
            <a:pPr marL="12600" defTabSz="914400">
              <a:lnSpc>
                <a:spcPct val="100000"/>
              </a:lnSpc>
              <a:spcBef>
                <a:spcPts val="125"/>
              </a:spcBef>
            </a:pPr>
            <a:r>
              <a:rPr lang="en-GB" sz="6000" b="1" strike="noStrike" spc="-1">
                <a:solidFill>
                  <a:srgbClr val="315083"/>
                </a:solidFill>
                <a:latin typeface="Ubuntu"/>
              </a:rPr>
              <a:t>Introduction</a:t>
            </a:r>
            <a:r>
              <a:rPr lang="en-GB" sz="3700" b="0" strike="noStrike" spc="-12">
                <a:solidFill>
                  <a:srgbClr val="F43882"/>
                </a:solidFill>
                <a:latin typeface="Ubuntu-Light"/>
              </a:rPr>
              <a:t>		</a:t>
            </a:r>
            <a:endParaRPr lang="en-GB" sz="3700" b="0" strike="noStrike" spc="-1">
              <a:solidFill>
                <a:srgbClr val="000000"/>
              </a:solidFill>
              <a:latin typeface="Arial"/>
            </a:endParaRPr>
          </a:p>
        </p:txBody>
      </p:sp>
      <p:sp>
        <p:nvSpPr>
          <p:cNvPr id="189" name="object 3"/>
          <p:cNvSpPr/>
          <p:nvPr/>
        </p:nvSpPr>
        <p:spPr>
          <a:xfrm>
            <a:off x="820440" y="2665080"/>
            <a:ext cx="8570160" cy="6741360"/>
          </a:xfrm>
          <a:prstGeom prst="rect">
            <a:avLst/>
          </a:prstGeom>
          <a:noFill/>
          <a:ln w="0">
            <a:noFill/>
          </a:ln>
        </p:spPr>
        <p:style>
          <a:lnRef idx="0">
            <a:scrgbClr r="0" g="0" b="0"/>
          </a:lnRef>
          <a:fillRef idx="0">
            <a:scrgbClr r="0" g="0" b="0"/>
          </a:fillRef>
          <a:effectRef idx="0">
            <a:scrgbClr r="0" g="0" b="0"/>
          </a:effectRef>
          <a:fontRef idx="minor"/>
        </p:style>
        <p:txBody>
          <a:bodyPr lIns="0" tIns="12240" rIns="0" bIns="0" anchor="t">
            <a:noAutofit/>
          </a:bodyPr>
          <a:lstStyle/>
          <a:p>
            <a:pPr marL="12600" defTabSz="914400">
              <a:lnSpc>
                <a:spcPct val="100000"/>
              </a:lnSpc>
              <a:spcAft>
                <a:spcPts val="1199"/>
              </a:spcAft>
            </a:pPr>
            <a:r>
              <a:rPr lang="en-GB" sz="2400" b="0" strike="noStrike" spc="-1" dirty="0">
                <a:solidFill>
                  <a:schemeClr val="lt1">
                    <a:lumMod val="50000"/>
                  </a:schemeClr>
                </a:solidFill>
                <a:latin typeface="Ubuntu"/>
              </a:rPr>
              <a:t>Mae’r wybodaeth am nifer yr atgyfeiriadau ar gyfer rheoli pydredd dannedd a nifer yr echdyniadau dan anesthetig cyffredinol i </a:t>
            </a:r>
            <a:r>
              <a:rPr lang="en-GB" sz="2400" b="0" strike="noStrike" spc="-1" dirty="0" err="1">
                <a:solidFill>
                  <a:schemeClr val="lt1">
                    <a:lumMod val="50000"/>
                  </a:schemeClr>
                </a:solidFill>
                <a:latin typeface="Ubuntu"/>
              </a:rPr>
              <a:t>blant</a:t>
            </a:r>
            <a:r>
              <a:rPr lang="en-GB" sz="2400" b="0" strike="noStrike" spc="-1" dirty="0">
                <a:solidFill>
                  <a:schemeClr val="lt1">
                    <a:lumMod val="50000"/>
                  </a:schemeClr>
                </a:solidFill>
                <a:latin typeface="Ubuntu"/>
              </a:rPr>
              <a:t> yng Nghymru (XGAs) yn cael ei </a:t>
            </a:r>
            <a:r>
              <a:rPr lang="en-GB" sz="2400" b="0" strike="noStrike" spc="-1" dirty="0" err="1">
                <a:solidFill>
                  <a:schemeClr val="lt1">
                    <a:lumMod val="50000"/>
                  </a:schemeClr>
                </a:solidFill>
                <a:latin typeface="Ubuntu"/>
              </a:rPr>
              <a:t>chynhyrchu'n</a:t>
            </a:r>
            <a:r>
              <a:rPr lang="en-GB" sz="2400" b="0" strike="noStrike" spc="-1" dirty="0">
                <a:solidFill>
                  <a:schemeClr val="lt1">
                    <a:lumMod val="50000"/>
                  </a:schemeClr>
                </a:solidFill>
                <a:latin typeface="Ubuntu"/>
              </a:rPr>
              <a:t> </a:t>
            </a:r>
            <a:r>
              <a:rPr lang="en-GB" sz="2400" b="0" strike="noStrike" spc="-1" dirty="0" err="1">
                <a:solidFill>
                  <a:schemeClr val="lt1">
                    <a:lumMod val="50000"/>
                  </a:schemeClr>
                </a:solidFill>
                <a:latin typeface="Ubuntu"/>
              </a:rPr>
              <a:t>flynyddol</a:t>
            </a:r>
            <a:r>
              <a:rPr lang="en-GB" sz="2400" b="0" strike="noStrike" spc="-1" dirty="0">
                <a:solidFill>
                  <a:schemeClr val="lt1">
                    <a:lumMod val="50000"/>
                  </a:schemeClr>
                </a:solidFill>
                <a:latin typeface="Ubuntu"/>
              </a:rPr>
              <a:t>. </a:t>
            </a:r>
            <a:r>
              <a:rPr lang="en-GB" sz="2400" b="0" strike="noStrike" spc="-1" dirty="0" err="1">
                <a:solidFill>
                  <a:schemeClr val="lt1">
                    <a:lumMod val="50000"/>
                  </a:schemeClr>
                </a:solidFill>
                <a:latin typeface="Ubuntu"/>
              </a:rPr>
              <a:t>Defnyddir</a:t>
            </a:r>
            <a:r>
              <a:rPr lang="en-GB" sz="2400" b="0" strike="noStrike" spc="-1" dirty="0">
                <a:solidFill>
                  <a:schemeClr val="lt1">
                    <a:lumMod val="50000"/>
                  </a:schemeClr>
                </a:solidFill>
                <a:latin typeface="Ubuntu"/>
              </a:rPr>
              <a:t> yr wybodaeth hon gan Fyrddau Iechyd a </a:t>
            </a:r>
            <a:r>
              <a:rPr lang="en-GB" sz="2400" b="0" strike="noStrike" spc="-1" dirty="0" err="1">
                <a:solidFill>
                  <a:schemeClr val="lt1">
                    <a:lumMod val="50000"/>
                  </a:schemeClr>
                </a:solidFill>
                <a:latin typeface="Ubuntu"/>
              </a:rPr>
              <a:t>Llywodraeth</a:t>
            </a:r>
            <a:r>
              <a:rPr lang="en-GB" sz="2400" b="0" strike="noStrike" spc="-1" dirty="0">
                <a:solidFill>
                  <a:schemeClr val="lt1">
                    <a:lumMod val="50000"/>
                  </a:schemeClr>
                </a:solidFill>
                <a:latin typeface="Ubuntu"/>
              </a:rPr>
              <a:t> Cymru i atal iechyd y geg </a:t>
            </a:r>
            <a:r>
              <a:rPr lang="en-GB" sz="2400" b="0" strike="noStrike" spc="-1" dirty="0" err="1">
                <a:solidFill>
                  <a:schemeClr val="lt1">
                    <a:lumMod val="50000"/>
                  </a:schemeClr>
                </a:solidFill>
                <a:latin typeface="Ubuntu"/>
              </a:rPr>
              <a:t>gwael</a:t>
            </a:r>
            <a:r>
              <a:rPr lang="en-GB" sz="2400" b="0" strike="noStrike" spc="-1" dirty="0">
                <a:solidFill>
                  <a:schemeClr val="lt1">
                    <a:lumMod val="50000"/>
                  </a:schemeClr>
                </a:solidFill>
                <a:latin typeface="Ubuntu"/>
              </a:rPr>
              <a:t> ac i </a:t>
            </a:r>
            <a:r>
              <a:rPr lang="en-GB" sz="2400" b="0" strike="noStrike" spc="-1" dirty="0" err="1">
                <a:solidFill>
                  <a:schemeClr val="lt1">
                    <a:lumMod val="50000"/>
                  </a:schemeClr>
                </a:solidFill>
                <a:latin typeface="Ubuntu"/>
              </a:rPr>
              <a:t>gynllunio</a:t>
            </a:r>
            <a:r>
              <a:rPr lang="en-GB" sz="2400" b="0" strike="noStrike" spc="-1" dirty="0">
                <a:solidFill>
                  <a:schemeClr val="lt1">
                    <a:lumMod val="50000"/>
                  </a:schemeClr>
                </a:solidFill>
                <a:latin typeface="Ubuntu"/>
              </a:rPr>
              <a:t> </a:t>
            </a:r>
            <a:r>
              <a:rPr lang="en-GB" sz="2400" b="0" strike="noStrike" spc="-1" dirty="0" err="1">
                <a:solidFill>
                  <a:schemeClr val="lt1">
                    <a:lumMod val="50000"/>
                  </a:schemeClr>
                </a:solidFill>
                <a:latin typeface="Ubuntu"/>
              </a:rPr>
              <a:t>darpariaeth</a:t>
            </a:r>
            <a:r>
              <a:rPr lang="en-GB" sz="2400" b="0" strike="noStrike" spc="-1" dirty="0">
                <a:solidFill>
                  <a:schemeClr val="lt1">
                    <a:lumMod val="50000"/>
                  </a:schemeClr>
                </a:solidFill>
                <a:latin typeface="Ubuntu"/>
              </a:rPr>
              <a:t> gwasanaethau deintyddol. Mae hefyd yn </a:t>
            </a:r>
            <a:r>
              <a:rPr lang="en-GB" sz="2400" b="0" strike="noStrike" spc="-1" dirty="0" err="1">
                <a:solidFill>
                  <a:schemeClr val="lt1">
                    <a:lumMod val="50000"/>
                  </a:schemeClr>
                </a:solidFill>
                <a:latin typeface="Ubuntu"/>
              </a:rPr>
              <a:t>ddefnyddiol</a:t>
            </a:r>
            <a:r>
              <a:rPr lang="en-GB" sz="2400" b="0" strike="noStrike" spc="-1" dirty="0">
                <a:solidFill>
                  <a:schemeClr val="lt1">
                    <a:lumMod val="50000"/>
                  </a:schemeClr>
                </a:solidFill>
                <a:latin typeface="Ubuntu"/>
              </a:rPr>
              <a:t> wrth </a:t>
            </a:r>
            <a:r>
              <a:rPr lang="en-GB" sz="2400" b="0" strike="noStrike" spc="-1" dirty="0" err="1">
                <a:solidFill>
                  <a:schemeClr val="lt1">
                    <a:lumMod val="50000"/>
                  </a:schemeClr>
                </a:solidFill>
                <a:latin typeface="Ubuntu"/>
              </a:rPr>
              <a:t>bennu</a:t>
            </a:r>
            <a:r>
              <a:rPr lang="en-GB" sz="2400" b="0" strike="noStrike" spc="-1" dirty="0">
                <a:solidFill>
                  <a:schemeClr val="lt1">
                    <a:lumMod val="50000"/>
                  </a:schemeClr>
                </a:solidFill>
                <a:latin typeface="Ubuntu"/>
              </a:rPr>
              <a:t> anghydraddoldebau yn y </a:t>
            </a:r>
            <a:r>
              <a:rPr lang="en-GB" sz="2400" b="0" strike="noStrike" spc="-1" dirty="0" err="1">
                <a:solidFill>
                  <a:schemeClr val="lt1">
                    <a:lumMod val="50000"/>
                  </a:schemeClr>
                </a:solidFill>
                <a:latin typeface="Ubuntu"/>
              </a:rPr>
              <a:t>profiad</a:t>
            </a:r>
            <a:r>
              <a:rPr lang="en-GB" sz="2400" b="0" strike="noStrike" spc="-1" dirty="0">
                <a:solidFill>
                  <a:schemeClr val="lt1">
                    <a:lumMod val="50000"/>
                  </a:schemeClr>
                </a:solidFill>
                <a:latin typeface="Ubuntu"/>
              </a:rPr>
              <a:t> o </a:t>
            </a:r>
            <a:r>
              <a:rPr lang="en-GB" sz="2400" b="0" strike="noStrike" spc="-1" dirty="0" err="1">
                <a:solidFill>
                  <a:schemeClr val="lt1">
                    <a:lumMod val="50000"/>
                  </a:schemeClr>
                </a:solidFill>
                <a:latin typeface="Ubuntu"/>
              </a:rPr>
              <a:t>echdynnu</a:t>
            </a:r>
            <a:r>
              <a:rPr lang="en-GB" sz="2400" b="0" strike="noStrike" spc="-1" dirty="0">
                <a:solidFill>
                  <a:schemeClr val="lt1">
                    <a:lumMod val="50000"/>
                  </a:schemeClr>
                </a:solidFill>
                <a:latin typeface="Ubuntu"/>
              </a:rPr>
              <a:t> dan anesthetig cyffredinol. </a:t>
            </a:r>
            <a:endParaRPr lang="en-GB" sz="2400" b="0" strike="noStrike" spc="-1" dirty="0">
              <a:solidFill>
                <a:srgbClr val="000000"/>
              </a:solidFill>
              <a:latin typeface="Arial"/>
            </a:endParaRPr>
          </a:p>
          <a:p>
            <a:pPr marL="12600" defTabSz="914400">
              <a:lnSpc>
                <a:spcPct val="100000"/>
              </a:lnSpc>
              <a:spcAft>
                <a:spcPts val="1199"/>
              </a:spcAft>
            </a:pPr>
            <a:r>
              <a:rPr lang="en-GB" sz="2400" b="0" strike="noStrike" spc="-1" dirty="0" err="1">
                <a:solidFill>
                  <a:schemeClr val="lt1">
                    <a:lumMod val="50000"/>
                  </a:schemeClr>
                </a:solidFill>
                <a:latin typeface="Ubuntu"/>
              </a:rPr>
              <a:t>Cychwynnwyd</a:t>
            </a:r>
            <a:r>
              <a:rPr lang="en-GB" sz="2400" b="0" strike="noStrike" spc="-1" dirty="0">
                <a:solidFill>
                  <a:schemeClr val="lt1">
                    <a:lumMod val="50000"/>
                  </a:schemeClr>
                </a:solidFill>
                <a:latin typeface="Ubuntu"/>
              </a:rPr>
              <a:t> system rheoli e-atgyfeiriadau (eRMS) ar gyfer deintyddiaeth genedlaethol yn 2018 ledled Cymru, gan ei gwneud yn </a:t>
            </a:r>
            <a:r>
              <a:rPr lang="en-GB" sz="2400" b="0" strike="noStrike" spc="-1" dirty="0" err="1">
                <a:solidFill>
                  <a:schemeClr val="lt1">
                    <a:lumMod val="50000"/>
                  </a:schemeClr>
                </a:solidFill>
                <a:latin typeface="Ubuntu"/>
              </a:rPr>
              <a:t>bosibl</a:t>
            </a:r>
            <a:r>
              <a:rPr lang="en-GB" sz="2400" b="0" strike="noStrike" spc="-1" dirty="0">
                <a:solidFill>
                  <a:schemeClr val="lt1">
                    <a:lumMod val="50000"/>
                  </a:schemeClr>
                </a:solidFill>
                <a:latin typeface="Ubuntu"/>
              </a:rPr>
              <a:t> </a:t>
            </a:r>
            <a:r>
              <a:rPr lang="en-GB" sz="2400" b="0" strike="noStrike" spc="-1" dirty="0" err="1">
                <a:solidFill>
                  <a:schemeClr val="lt1">
                    <a:lumMod val="50000"/>
                  </a:schemeClr>
                </a:solidFill>
                <a:latin typeface="Ubuntu"/>
              </a:rPr>
              <a:t>casglu</a:t>
            </a:r>
            <a:r>
              <a:rPr lang="en-GB" sz="2400" b="0" strike="noStrike" spc="-1" dirty="0">
                <a:solidFill>
                  <a:schemeClr val="lt1">
                    <a:lumMod val="50000"/>
                  </a:schemeClr>
                </a:solidFill>
                <a:latin typeface="Ubuntu"/>
              </a:rPr>
              <a:t> data </a:t>
            </a:r>
            <a:r>
              <a:rPr lang="en-GB" sz="2400" b="0" strike="noStrike" spc="-1" dirty="0" err="1">
                <a:solidFill>
                  <a:schemeClr val="lt1">
                    <a:lumMod val="50000"/>
                  </a:schemeClr>
                </a:solidFill>
                <a:latin typeface="Ubuntu"/>
              </a:rPr>
              <a:t>atgyfeirio</a:t>
            </a:r>
            <a:r>
              <a:rPr lang="en-GB" sz="2400" b="0" strike="noStrike" spc="-1" dirty="0">
                <a:solidFill>
                  <a:schemeClr val="lt1">
                    <a:lumMod val="50000"/>
                  </a:schemeClr>
                </a:solidFill>
                <a:latin typeface="Ubuntu"/>
              </a:rPr>
              <a:t> am </a:t>
            </a:r>
            <a:r>
              <a:rPr lang="en-GB" sz="2400" b="0" strike="noStrike" spc="-1" dirty="0" err="1">
                <a:solidFill>
                  <a:schemeClr val="lt1">
                    <a:lumMod val="50000"/>
                  </a:schemeClr>
                </a:solidFill>
                <a:latin typeface="Ubuntu"/>
              </a:rPr>
              <a:t>blant</a:t>
            </a:r>
            <a:r>
              <a:rPr lang="en-GB" sz="2400" b="0" strike="noStrike" spc="-1" dirty="0">
                <a:solidFill>
                  <a:schemeClr val="lt1">
                    <a:lumMod val="50000"/>
                  </a:schemeClr>
                </a:solidFill>
                <a:latin typeface="Ubuntu"/>
              </a:rPr>
              <a:t> ar gyfer rheoli pydredd dannedd gan y Gwasanaethau Deintyddol Cyffredinol (GDS) (</a:t>
            </a:r>
            <a:r>
              <a:rPr lang="en-GB" sz="2400" b="0" strike="noStrike" spc="-1" dirty="0" err="1">
                <a:solidFill>
                  <a:schemeClr val="lt1">
                    <a:lumMod val="50000"/>
                  </a:schemeClr>
                </a:solidFill>
                <a:latin typeface="Ubuntu"/>
              </a:rPr>
              <a:t>practisiau</a:t>
            </a:r>
            <a:r>
              <a:rPr lang="en-GB" sz="2400" b="0" strike="noStrike" spc="-1" dirty="0">
                <a:solidFill>
                  <a:schemeClr val="lt1">
                    <a:lumMod val="50000"/>
                  </a:schemeClr>
                </a:solidFill>
                <a:latin typeface="Ubuntu"/>
              </a:rPr>
              <a:t> deintyddol y '</a:t>
            </a:r>
            <a:r>
              <a:rPr lang="en-GB" sz="2400" b="0" strike="noStrike" spc="-1" dirty="0" err="1">
                <a:solidFill>
                  <a:schemeClr val="lt1">
                    <a:lumMod val="50000"/>
                  </a:schemeClr>
                </a:solidFill>
                <a:latin typeface="Ubuntu"/>
              </a:rPr>
              <a:t>stryd</a:t>
            </a:r>
            <a:r>
              <a:rPr lang="en-GB" sz="2400" b="0" strike="noStrike" spc="-1" dirty="0">
                <a:solidFill>
                  <a:schemeClr val="lt1">
                    <a:lumMod val="50000"/>
                  </a:schemeClr>
                </a:solidFill>
                <a:latin typeface="Ubuntu"/>
              </a:rPr>
              <a:t> </a:t>
            </a:r>
            <a:r>
              <a:rPr lang="en-GB" sz="2400" b="0" strike="noStrike" spc="-1" dirty="0" err="1">
                <a:solidFill>
                  <a:schemeClr val="lt1">
                    <a:lumMod val="50000"/>
                  </a:schemeClr>
                </a:solidFill>
                <a:latin typeface="Ubuntu"/>
              </a:rPr>
              <a:t>fawr</a:t>
            </a:r>
            <a:r>
              <a:rPr lang="en-GB" sz="2400" b="0" strike="noStrike" spc="-1" dirty="0">
                <a:solidFill>
                  <a:schemeClr val="lt1">
                    <a:lumMod val="50000"/>
                  </a:schemeClr>
                </a:solidFill>
                <a:latin typeface="Ubuntu"/>
              </a:rPr>
              <a:t>'). Yn yr un </a:t>
            </a:r>
            <a:r>
              <a:rPr lang="en-GB" sz="2400" b="0" strike="noStrike" spc="-1" dirty="0" err="1">
                <a:solidFill>
                  <a:schemeClr val="lt1">
                    <a:lumMod val="50000"/>
                  </a:schemeClr>
                </a:solidFill>
                <a:latin typeface="Ubuntu"/>
              </a:rPr>
              <a:t>modd</a:t>
            </a:r>
            <a:r>
              <a:rPr lang="en-GB" sz="2400" b="0" strike="noStrike" spc="-1" dirty="0">
                <a:solidFill>
                  <a:schemeClr val="lt1">
                    <a:lumMod val="50000"/>
                  </a:schemeClr>
                </a:solidFill>
                <a:latin typeface="Ubuntu"/>
              </a:rPr>
              <a:t>, </a:t>
            </a:r>
            <a:r>
              <a:rPr lang="en-GB" sz="2400" b="0" strike="noStrike" spc="-1" dirty="0" err="1">
                <a:solidFill>
                  <a:schemeClr val="lt1">
                    <a:lumMod val="50000"/>
                  </a:schemeClr>
                </a:solidFill>
                <a:latin typeface="Ubuntu"/>
              </a:rPr>
              <a:t>cesglir</a:t>
            </a:r>
            <a:r>
              <a:rPr lang="en-GB" sz="2400" b="0" strike="noStrike" spc="-1" dirty="0">
                <a:solidFill>
                  <a:schemeClr val="lt1">
                    <a:lumMod val="50000"/>
                  </a:schemeClr>
                </a:solidFill>
                <a:latin typeface="Ubuntu"/>
              </a:rPr>
              <a:t> yr wybodaeth am nifer yr echdyniadau a </a:t>
            </a:r>
            <a:r>
              <a:rPr lang="en-GB" sz="2400" b="0" strike="noStrike" spc="-1" dirty="0" err="1">
                <a:solidFill>
                  <a:schemeClr val="lt1">
                    <a:lumMod val="50000"/>
                  </a:schemeClr>
                </a:solidFill>
                <a:latin typeface="Ubuntu"/>
              </a:rPr>
              <a:t>wneir</a:t>
            </a:r>
            <a:r>
              <a:rPr lang="en-GB" sz="2400" b="0" strike="noStrike" spc="-1" dirty="0">
                <a:solidFill>
                  <a:schemeClr val="lt1">
                    <a:lumMod val="50000"/>
                  </a:schemeClr>
                </a:solidFill>
                <a:latin typeface="Ubuntu"/>
              </a:rPr>
              <a:t> </a:t>
            </a:r>
            <a:r>
              <a:rPr lang="en-GB" sz="2400" b="0" strike="noStrike" spc="-1" dirty="0" err="1">
                <a:solidFill>
                  <a:schemeClr val="lt1">
                    <a:lumMod val="50000"/>
                  </a:schemeClr>
                </a:solidFill>
                <a:latin typeface="Ubuntu"/>
              </a:rPr>
              <a:t>ym</a:t>
            </a:r>
            <a:r>
              <a:rPr lang="en-GB" sz="2400" b="0" strike="noStrike" spc="-1" dirty="0">
                <a:solidFill>
                  <a:schemeClr val="lt1">
                    <a:lumMod val="50000"/>
                  </a:schemeClr>
                </a:solidFill>
                <a:latin typeface="Ubuntu"/>
              </a:rPr>
              <a:t> </a:t>
            </a:r>
            <a:r>
              <a:rPr lang="en-GB" sz="2400" b="0" strike="noStrike" spc="-1" dirty="0" err="1">
                <a:solidFill>
                  <a:schemeClr val="lt1">
                    <a:lumMod val="50000"/>
                  </a:schemeClr>
                </a:solidFill>
                <a:latin typeface="Ubuntu"/>
              </a:rPr>
              <a:t>mhob</a:t>
            </a:r>
            <a:r>
              <a:rPr lang="en-GB" sz="2400" b="0" strike="noStrike" spc="-1" dirty="0">
                <a:solidFill>
                  <a:schemeClr val="lt1">
                    <a:lumMod val="50000"/>
                  </a:schemeClr>
                </a:solidFill>
                <a:latin typeface="Ubuntu"/>
              </a:rPr>
              <a:t> Bwrdd Iechyd yn </a:t>
            </a:r>
            <a:r>
              <a:rPr lang="en-GB" sz="2400" b="0" strike="noStrike" spc="-1" dirty="0" err="1">
                <a:solidFill>
                  <a:schemeClr val="lt1">
                    <a:lumMod val="50000"/>
                  </a:schemeClr>
                </a:solidFill>
                <a:latin typeface="Ubuntu"/>
              </a:rPr>
              <a:t>flynyddol</a:t>
            </a:r>
            <a:r>
              <a:rPr lang="en-GB" sz="2400" b="0" strike="noStrike" spc="-1" dirty="0">
                <a:solidFill>
                  <a:schemeClr val="lt1">
                    <a:lumMod val="50000"/>
                  </a:schemeClr>
                </a:solidFill>
                <a:latin typeface="Ubuntu"/>
              </a:rPr>
              <a:t>.</a:t>
            </a:r>
            <a:endParaRPr lang="en-GB" sz="2400" b="0" strike="noStrike" spc="-1" dirty="0">
              <a:solidFill>
                <a:srgbClr val="000000"/>
              </a:solidFill>
              <a:latin typeface="Arial"/>
            </a:endParaRPr>
          </a:p>
          <a:p>
            <a:pPr marL="12600" defTabSz="914400">
              <a:lnSpc>
                <a:spcPct val="100000"/>
              </a:lnSpc>
              <a:spcAft>
                <a:spcPts val="1199"/>
              </a:spcAft>
            </a:pPr>
            <a:r>
              <a:rPr lang="en-GB" sz="2400" b="0" strike="noStrike" spc="-1" dirty="0">
                <a:solidFill>
                  <a:schemeClr val="lt1">
                    <a:lumMod val="50000"/>
                  </a:schemeClr>
                </a:solidFill>
                <a:latin typeface="Ubuntu"/>
              </a:rPr>
              <a:t>Mae’r adroddiad hwn yn </a:t>
            </a:r>
            <a:r>
              <a:rPr lang="en-GB" sz="2400" b="0" strike="noStrike" spc="-1" dirty="0" err="1">
                <a:solidFill>
                  <a:schemeClr val="lt1">
                    <a:lumMod val="50000"/>
                  </a:schemeClr>
                </a:solidFill>
                <a:latin typeface="Ubuntu"/>
              </a:rPr>
              <a:t>cyflwyno</a:t>
            </a:r>
            <a:r>
              <a:rPr lang="en-GB" sz="2400" b="0" strike="noStrike" spc="-1" dirty="0">
                <a:solidFill>
                  <a:schemeClr val="lt1">
                    <a:lumMod val="50000"/>
                  </a:schemeClr>
                </a:solidFill>
                <a:latin typeface="Ubuntu"/>
              </a:rPr>
              <a:t> </a:t>
            </a:r>
            <a:r>
              <a:rPr lang="en-GB" sz="2400" b="0" strike="noStrike" spc="-1" dirty="0" err="1">
                <a:solidFill>
                  <a:schemeClr val="lt1">
                    <a:lumMod val="50000"/>
                  </a:schemeClr>
                </a:solidFill>
                <a:latin typeface="Ubuntu"/>
              </a:rPr>
              <a:t>dadansoddiad</a:t>
            </a:r>
            <a:r>
              <a:rPr lang="en-GB" sz="2400" b="0" strike="noStrike" spc="-1" dirty="0">
                <a:solidFill>
                  <a:schemeClr val="lt1">
                    <a:lumMod val="50000"/>
                  </a:schemeClr>
                </a:solidFill>
                <a:latin typeface="Ubuntu"/>
              </a:rPr>
              <a:t> </a:t>
            </a:r>
            <a:r>
              <a:rPr lang="en-GB" sz="2400" b="0" strike="noStrike" spc="-1" dirty="0" err="1">
                <a:solidFill>
                  <a:schemeClr val="lt1">
                    <a:lumMod val="50000"/>
                  </a:schemeClr>
                </a:solidFill>
                <a:latin typeface="Ubuntu"/>
              </a:rPr>
              <a:t>o’r</a:t>
            </a:r>
            <a:r>
              <a:rPr lang="en-GB" sz="2400" b="0" strike="noStrike" spc="-1" dirty="0">
                <a:solidFill>
                  <a:schemeClr val="lt1">
                    <a:lumMod val="50000"/>
                  </a:schemeClr>
                </a:solidFill>
                <a:latin typeface="Ubuntu"/>
              </a:rPr>
              <a:t> data a </a:t>
            </a:r>
            <a:r>
              <a:rPr lang="en-GB" sz="2400" b="0" strike="noStrike" spc="-1" dirty="0" err="1">
                <a:solidFill>
                  <a:schemeClr val="lt1">
                    <a:lumMod val="50000"/>
                  </a:schemeClr>
                </a:solidFill>
                <a:latin typeface="Ubuntu"/>
              </a:rPr>
              <a:t>gasglwyd</a:t>
            </a:r>
            <a:r>
              <a:rPr lang="en-GB" sz="2400" b="0" strike="noStrike" spc="-1" dirty="0">
                <a:solidFill>
                  <a:schemeClr val="lt1">
                    <a:lumMod val="50000"/>
                  </a:schemeClr>
                </a:solidFill>
                <a:latin typeface="Ubuntu"/>
              </a:rPr>
              <a:t> gan y system eRMS o 2019/20 i 2025/26 ar gyfer rheoli pydredd dannedd a nifer yr echdyniadau dan anesthetig cyffredinol a </a:t>
            </a:r>
            <a:r>
              <a:rPr lang="en-GB" sz="2400" b="0" strike="noStrike" spc="-1" dirty="0" err="1">
                <a:solidFill>
                  <a:schemeClr val="lt1">
                    <a:lumMod val="50000"/>
                  </a:schemeClr>
                </a:solidFill>
                <a:latin typeface="Ubuntu"/>
              </a:rPr>
              <a:t>gynhaliwyd</a:t>
            </a:r>
            <a:r>
              <a:rPr lang="en-GB" sz="2400" b="0" strike="noStrike" spc="-1" dirty="0">
                <a:solidFill>
                  <a:schemeClr val="lt1">
                    <a:lumMod val="50000"/>
                  </a:schemeClr>
                </a:solidFill>
                <a:latin typeface="Ubuntu"/>
              </a:rPr>
              <a:t> ledled Cymru. </a:t>
            </a:r>
            <a:endParaRPr lang="en-GB" sz="2400" b="0" strike="noStrike" spc="-1" dirty="0">
              <a:solidFill>
                <a:srgbClr val="000000"/>
              </a:solidFill>
              <a:latin typeface="Arial"/>
            </a:endParaRPr>
          </a:p>
        </p:txBody>
      </p:sp>
      <p:sp>
        <p:nvSpPr>
          <p:cNvPr id="190" name="object 3"/>
          <p:cNvSpPr/>
          <p:nvPr/>
        </p:nvSpPr>
        <p:spPr>
          <a:xfrm>
            <a:off x="10103400" y="2633040"/>
            <a:ext cx="9335160" cy="7431120"/>
          </a:xfrm>
          <a:prstGeom prst="rect">
            <a:avLst/>
          </a:prstGeom>
          <a:noFill/>
          <a:ln w="0">
            <a:noFill/>
          </a:ln>
        </p:spPr>
        <p:style>
          <a:lnRef idx="0">
            <a:scrgbClr r="0" g="0" b="0"/>
          </a:lnRef>
          <a:fillRef idx="0">
            <a:scrgbClr r="0" g="0" b="0"/>
          </a:fillRef>
          <a:effectRef idx="0">
            <a:scrgbClr r="0" g="0" b="0"/>
          </a:effectRef>
          <a:fontRef idx="minor"/>
        </p:style>
        <p:txBody>
          <a:bodyPr lIns="0" tIns="12240" rIns="0" bIns="0" anchor="t">
            <a:noAutofit/>
          </a:bodyPr>
          <a:lstStyle/>
          <a:p>
            <a:pPr defTabSz="914400">
              <a:lnSpc>
                <a:spcPct val="107000"/>
              </a:lnSpc>
              <a:spcAft>
                <a:spcPts val="799"/>
              </a:spcAft>
            </a:pPr>
            <a:r>
              <a:rPr lang="en-GB" sz="2400" b="0" strike="noStrike" spc="-1" dirty="0">
                <a:solidFill>
                  <a:srgbClr val="7F7F7F"/>
                </a:solidFill>
                <a:latin typeface="Ubuntu"/>
                <a:ea typeface="Calibri"/>
              </a:rPr>
              <a:t>The number of referrals for the management of tooth decay and the number of extractions undertaken by general anaesthetic for children in Wales (XGAs) is produced on an annual basis. This information is used by Health Boards and the Welsh Government to prevent poor oral health and to plan dental service provision. It is also helpful in determining inequalities in the experience of XGAs. </a:t>
            </a:r>
            <a:endParaRPr lang="en-GB" sz="2400" b="0" strike="noStrike" spc="-1" dirty="0">
              <a:solidFill>
                <a:srgbClr val="000000"/>
              </a:solidFill>
              <a:latin typeface="Arial"/>
            </a:endParaRPr>
          </a:p>
          <a:p>
            <a:pPr defTabSz="914400">
              <a:lnSpc>
                <a:spcPct val="107000"/>
              </a:lnSpc>
              <a:spcAft>
                <a:spcPts val="799"/>
              </a:spcAft>
            </a:pPr>
            <a:endParaRPr lang="en-GB" sz="1200" b="0" strike="noStrike" spc="-1" dirty="0">
              <a:solidFill>
                <a:srgbClr val="000000"/>
              </a:solidFill>
              <a:latin typeface="Arial"/>
            </a:endParaRPr>
          </a:p>
          <a:p>
            <a:pPr defTabSz="914400">
              <a:lnSpc>
                <a:spcPct val="107000"/>
              </a:lnSpc>
              <a:spcAft>
                <a:spcPts val="799"/>
              </a:spcAft>
            </a:pPr>
            <a:r>
              <a:rPr lang="en-GB" sz="2400" b="0" strike="noStrike" spc="-1" dirty="0">
                <a:solidFill>
                  <a:srgbClr val="7F7F7F"/>
                </a:solidFill>
                <a:latin typeface="Ubuntu"/>
                <a:ea typeface="Calibri"/>
              </a:rPr>
              <a:t>A national e-referral management system (eRMS) for dentistry was initiated in 2018 across Wales, making it possible to collect referral data for children for the management of tooth decay from General Dental Services (GDS) (‘high-street’ dental practices). Equally, the number of extractions undertaken in each Health Board is collected on an annual basis. </a:t>
            </a:r>
            <a:endParaRPr lang="en-GB" sz="2400" b="0" strike="noStrike" spc="-1" dirty="0">
              <a:solidFill>
                <a:srgbClr val="000000"/>
              </a:solidFill>
              <a:latin typeface="Arial"/>
            </a:endParaRPr>
          </a:p>
          <a:p>
            <a:pPr defTabSz="914400">
              <a:lnSpc>
                <a:spcPct val="107000"/>
              </a:lnSpc>
              <a:spcAft>
                <a:spcPts val="799"/>
              </a:spcAft>
            </a:pPr>
            <a:endParaRPr lang="en-GB" sz="1200" b="0" strike="noStrike" spc="-1" dirty="0">
              <a:solidFill>
                <a:srgbClr val="000000"/>
              </a:solidFill>
              <a:latin typeface="Arial"/>
            </a:endParaRPr>
          </a:p>
          <a:p>
            <a:pPr defTabSz="914400">
              <a:lnSpc>
                <a:spcPct val="107000"/>
              </a:lnSpc>
              <a:spcAft>
                <a:spcPts val="799"/>
              </a:spcAft>
            </a:pPr>
            <a:r>
              <a:rPr lang="en-GB" sz="2400" b="0" strike="noStrike" spc="-1" dirty="0">
                <a:solidFill>
                  <a:srgbClr val="7F7F7F"/>
                </a:solidFill>
                <a:latin typeface="Ubuntu"/>
                <a:ea typeface="Calibri"/>
              </a:rPr>
              <a:t>This report presents an analysis of the data collected by the eRMS system from 2019/20 to 2025/26 for the management of tooth decay and the number of XGAs undertaken across Wales</a:t>
            </a:r>
            <a:r>
              <a:rPr lang="en-GB" sz="2400" b="0" strike="noStrike" spc="-1" dirty="0">
                <a:solidFill>
                  <a:srgbClr val="000000"/>
                </a:solidFill>
                <a:latin typeface="Ubuntu"/>
                <a:ea typeface="Calibri"/>
              </a:rPr>
              <a:t>.</a:t>
            </a:r>
            <a:endParaRPr lang="en-GB" sz="2400" b="0" strike="noStrike" spc="-1" dirty="0">
              <a:solidFill>
                <a:srgbClr val="000000"/>
              </a:solidFill>
              <a:latin typeface="Arial"/>
            </a:endParaRPr>
          </a:p>
        </p:txBody>
      </p:sp>
      <p:sp>
        <p:nvSpPr>
          <p:cNvPr id="3" name="object 5">
            <a:extLst>
              <a:ext uri="{FF2B5EF4-FFF2-40B4-BE49-F238E27FC236}">
                <a16:creationId xmlns:a16="http://schemas.microsoft.com/office/drawing/2014/main" id="{B77933CD-A337-AD61-E943-A670F4551623}"/>
              </a:ext>
            </a:extLst>
          </p:cNvPr>
          <p:cNvSpPr/>
          <p:nvPr/>
        </p:nvSpPr>
        <p:spPr>
          <a:xfrm>
            <a:off x="2184839" y="10390319"/>
            <a:ext cx="2805615" cy="434159"/>
          </a:xfrm>
          <a:prstGeom prst="rect">
            <a:avLst/>
          </a:prstGeom>
          <a:noFill/>
          <a:ln w="0">
            <a:noFill/>
          </a:ln>
        </p:spPr>
        <p:style>
          <a:lnRef idx="0">
            <a:scrgbClr r="0" g="0" b="0"/>
          </a:lnRef>
          <a:fillRef idx="0">
            <a:scrgbClr r="0" g="0" b="0"/>
          </a:fillRef>
          <a:effectRef idx="0">
            <a:scrgbClr r="0" g="0" b="0"/>
          </a:effectRef>
          <a:fontRef idx="minor"/>
        </p:style>
        <p:txBody>
          <a:bodyPr wrap="square" lIns="0" tIns="3240" rIns="0" bIns="0" anchor="t">
            <a:spAutoFit/>
          </a:bodyPr>
          <a:lstStyle/>
          <a:p>
            <a:pPr marL="12600">
              <a:spcBef>
                <a:spcPts val="26"/>
              </a:spcBef>
            </a:pPr>
            <a:r>
              <a:rPr lang="en-GB" sz="1400" spc="-12" dirty="0">
                <a:solidFill>
                  <a:srgbClr val="315083"/>
                </a:solidFill>
                <a:latin typeface="Ubuntu-Light"/>
              </a:rPr>
              <a:t>Awst/August 2026</a:t>
            </a:r>
            <a:endParaRPr lang="en-GB" sz="1400" spc="-1" dirty="0">
              <a:solidFill>
                <a:srgbClr val="000000"/>
              </a:solidFill>
              <a:latin typeface="Arial"/>
            </a:endParaRPr>
          </a:p>
          <a:p>
            <a:pPr marL="12600" defTabSz="914400">
              <a:lnSpc>
                <a:spcPct val="100000"/>
              </a:lnSpc>
              <a:spcBef>
                <a:spcPts val="26"/>
              </a:spcBef>
            </a:pPr>
            <a:r>
              <a:rPr lang="en-GB" sz="1400" spc="-12" dirty="0">
                <a:solidFill>
                  <a:srgbClr val="315083"/>
                </a:solidFill>
                <a:latin typeface="Ubuntu-Light"/>
              </a:rPr>
              <a:t> </a:t>
            </a:r>
            <a:endParaRPr lang="en-GB" sz="1400" b="0" strike="noStrike" spc="-1" dirty="0">
              <a:solidFill>
                <a:srgbClr val="000000"/>
              </a:solidFill>
              <a:latin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 name="object 32"/>
          <p:cNvSpPr/>
          <p:nvPr/>
        </p:nvSpPr>
        <p:spPr>
          <a:xfrm>
            <a:off x="510840" y="10390320"/>
            <a:ext cx="1415880" cy="178200"/>
          </a:xfrm>
          <a:prstGeom prst="rect">
            <a:avLst/>
          </a:prstGeom>
          <a:noFill/>
          <a:ln w="0">
            <a:noFill/>
          </a:ln>
        </p:spPr>
        <p:style>
          <a:lnRef idx="0">
            <a:scrgbClr r="0" g="0" b="0"/>
          </a:lnRef>
          <a:fillRef idx="0">
            <a:scrgbClr r="0" g="0" b="0"/>
          </a:fillRef>
          <a:effectRef idx="0">
            <a:scrgbClr r="0" g="0" b="0"/>
          </a:effectRef>
          <a:fontRef idx="minor"/>
        </p:style>
        <p:txBody>
          <a:bodyPr lIns="0" tIns="3240" rIns="0" bIns="0" anchor="t">
            <a:spAutoFit/>
          </a:bodyPr>
          <a:lstStyle/>
          <a:p>
            <a:pPr marL="12600" defTabSz="914400">
              <a:lnSpc>
                <a:spcPct val="100000"/>
              </a:lnSpc>
              <a:spcBef>
                <a:spcPts val="26"/>
              </a:spcBef>
            </a:pPr>
            <a:r>
              <a:rPr lang="en-GB" sz="1150" b="1" strike="noStrike" spc="-1">
                <a:solidFill>
                  <a:srgbClr val="315083"/>
                </a:solidFill>
                <a:latin typeface="Ubuntu"/>
              </a:rPr>
              <a:t>Public</a:t>
            </a:r>
            <a:r>
              <a:rPr lang="en-GB" sz="1150" b="1" strike="noStrike" spc="-12">
                <a:solidFill>
                  <a:srgbClr val="315083"/>
                </a:solidFill>
                <a:latin typeface="Ubuntu"/>
              </a:rPr>
              <a:t> </a:t>
            </a:r>
            <a:r>
              <a:rPr lang="en-GB" sz="1150" b="1" strike="noStrike" spc="-1">
                <a:solidFill>
                  <a:srgbClr val="315083"/>
                </a:solidFill>
                <a:latin typeface="Ubuntu"/>
              </a:rPr>
              <a:t>Health </a:t>
            </a:r>
            <a:r>
              <a:rPr lang="en-GB" sz="1150" b="1" strike="noStrike" spc="-12">
                <a:solidFill>
                  <a:srgbClr val="315083"/>
                </a:solidFill>
                <a:latin typeface="Ubuntu"/>
              </a:rPr>
              <a:t>Wales</a:t>
            </a:r>
            <a:endParaRPr lang="en-GB" sz="1150" b="0" strike="noStrike" spc="-1">
              <a:solidFill>
                <a:srgbClr val="000000"/>
              </a:solidFill>
              <a:latin typeface="Arial"/>
            </a:endParaRPr>
          </a:p>
        </p:txBody>
      </p:sp>
      <p:sp>
        <p:nvSpPr>
          <p:cNvPr id="193" name="PlaceHolder 1"/>
          <p:cNvSpPr>
            <a:spLocks noGrp="1"/>
          </p:cNvSpPr>
          <p:nvPr>
            <p:ph type="sldNum" idx="34"/>
          </p:nvPr>
        </p:nvSpPr>
        <p:spPr>
          <a:xfrm>
            <a:off x="19459080" y="10390320"/>
            <a:ext cx="169920" cy="6559920"/>
          </a:xfrm>
          <a:prstGeom prst="rect">
            <a:avLst/>
          </a:prstGeom>
          <a:noFill/>
          <a:ln w="0">
            <a:noFill/>
          </a:ln>
        </p:spPr>
        <p:txBody>
          <a:bodyPr lIns="0" tIns="3240" rIns="0" bIns="0" anchor="t">
            <a:noAutofit/>
          </a:bodyPr>
          <a:lstStyle>
            <a:lvl1pPr marL="38160" indent="0" defTabSz="914400">
              <a:lnSpc>
                <a:spcPct val="100000"/>
              </a:lnSpc>
              <a:spcBef>
                <a:spcPts val="26"/>
              </a:spcBef>
              <a:buNone/>
              <a:tabLst>
                <a:tab pos="0" algn="l"/>
              </a:tabLst>
              <a:defRPr lang="en-GB" sz="1150" b="1" strike="noStrike" spc="-1">
                <a:solidFill>
                  <a:srgbClr val="315083"/>
                </a:solidFill>
                <a:latin typeface="Ubuntu"/>
              </a:defRPr>
            </a:lvl1pPr>
          </a:lstStyle>
          <a:p>
            <a:pPr marL="38160" indent="0" defTabSz="914400">
              <a:lnSpc>
                <a:spcPct val="100000"/>
              </a:lnSpc>
              <a:spcBef>
                <a:spcPts val="26"/>
              </a:spcBef>
              <a:buNone/>
              <a:tabLst>
                <a:tab pos="0" algn="l"/>
              </a:tabLst>
            </a:pPr>
            <a:fld id="{ADADE2B3-9E3D-4196-A52D-B1587C53BD48}" type="slidenum">
              <a:rPr lang="en-GB" sz="1150" b="1" strike="noStrike" spc="-1">
                <a:solidFill>
                  <a:srgbClr val="315083"/>
                </a:solidFill>
                <a:latin typeface="Ubuntu"/>
              </a:rPr>
              <a:t>5</a:t>
            </a:fld>
            <a:endParaRPr lang="en-GB" sz="1150" b="0" strike="noStrike" spc="-1">
              <a:solidFill>
                <a:srgbClr val="000000"/>
              </a:solidFill>
              <a:latin typeface="Times New Roman"/>
            </a:endParaRPr>
          </a:p>
        </p:txBody>
      </p:sp>
      <p:sp>
        <p:nvSpPr>
          <p:cNvPr id="194" name="PlaceHolder 2"/>
          <p:cNvSpPr>
            <a:spLocks noGrp="1"/>
          </p:cNvSpPr>
          <p:nvPr>
            <p:ph type="title"/>
          </p:nvPr>
        </p:nvSpPr>
        <p:spPr>
          <a:xfrm>
            <a:off x="772560" y="1559160"/>
            <a:ext cx="7418880" cy="1901880"/>
          </a:xfrm>
          <a:prstGeom prst="rect">
            <a:avLst/>
          </a:prstGeom>
          <a:noFill/>
          <a:ln w="0">
            <a:noFill/>
          </a:ln>
        </p:spPr>
        <p:txBody>
          <a:bodyPr lIns="0" tIns="15840" rIns="0" bIns="0" numCol="1" spcCol="0" anchor="t">
            <a:noAutofit/>
          </a:bodyPr>
          <a:lstStyle/>
          <a:p>
            <a:pPr marL="12600" indent="0" defTabSz="914400">
              <a:lnSpc>
                <a:spcPct val="100000"/>
              </a:lnSpc>
              <a:spcBef>
                <a:spcPts val="125"/>
              </a:spcBef>
              <a:buNone/>
              <a:tabLst>
                <a:tab pos="0" algn="l"/>
              </a:tabLst>
            </a:pPr>
            <a:r>
              <a:rPr lang="en-GB" sz="6000" b="1" strike="noStrike" spc="-21">
                <a:solidFill>
                  <a:schemeClr val="lt1">
                    <a:lumMod val="50000"/>
                  </a:schemeClr>
                </a:solidFill>
                <a:latin typeface="Ubuntu"/>
              </a:rPr>
              <a:t>Methodoleg</a:t>
            </a:r>
            <a:r>
              <a:rPr lang="en-GB" sz="3700" b="0" strike="noStrike" spc="-12">
                <a:solidFill>
                  <a:srgbClr val="F43882"/>
                </a:solidFill>
                <a:latin typeface="Ubuntu-Light"/>
              </a:rPr>
              <a:t>	</a:t>
            </a:r>
            <a:endParaRPr lang="en-GB" sz="3700" b="0" strike="noStrike" spc="-1">
              <a:solidFill>
                <a:srgbClr val="000000"/>
              </a:solidFill>
              <a:latin typeface="Arial"/>
            </a:endParaRPr>
          </a:p>
        </p:txBody>
      </p:sp>
      <p:sp>
        <p:nvSpPr>
          <p:cNvPr id="195" name="object 36"/>
          <p:cNvSpPr/>
          <p:nvPr/>
        </p:nvSpPr>
        <p:spPr>
          <a:xfrm>
            <a:off x="10051920" y="1559160"/>
            <a:ext cx="8285760" cy="929880"/>
          </a:xfrm>
          <a:prstGeom prst="rect">
            <a:avLst/>
          </a:prstGeom>
          <a:noFill/>
          <a:ln w="0">
            <a:noFill/>
          </a:ln>
        </p:spPr>
        <p:style>
          <a:lnRef idx="0">
            <a:scrgbClr r="0" g="0" b="0"/>
          </a:lnRef>
          <a:fillRef idx="0">
            <a:scrgbClr r="0" g="0" b="0"/>
          </a:fillRef>
          <a:effectRef idx="0">
            <a:scrgbClr r="0" g="0" b="0"/>
          </a:effectRef>
          <a:fontRef idx="minor"/>
        </p:style>
        <p:txBody>
          <a:bodyPr lIns="0" tIns="15840" rIns="0" bIns="0" anchor="t">
            <a:spAutoFit/>
          </a:bodyPr>
          <a:lstStyle/>
          <a:p>
            <a:pPr marL="12600" defTabSz="914400">
              <a:lnSpc>
                <a:spcPct val="100000"/>
              </a:lnSpc>
              <a:spcBef>
                <a:spcPts val="125"/>
              </a:spcBef>
            </a:pPr>
            <a:r>
              <a:rPr lang="en-GB" sz="6000" b="1" strike="noStrike" spc="-1">
                <a:solidFill>
                  <a:srgbClr val="315083"/>
                </a:solidFill>
                <a:latin typeface="Ubuntu"/>
              </a:rPr>
              <a:t>Methodology</a:t>
            </a:r>
            <a:r>
              <a:rPr lang="en-GB" sz="3700" b="0" strike="noStrike" spc="-12">
                <a:solidFill>
                  <a:srgbClr val="F43882"/>
                </a:solidFill>
                <a:latin typeface="Ubuntu-Light"/>
              </a:rPr>
              <a:t>		</a:t>
            </a:r>
            <a:endParaRPr lang="en-GB" sz="3700" b="0" strike="noStrike" spc="-1">
              <a:solidFill>
                <a:srgbClr val="000000"/>
              </a:solidFill>
              <a:latin typeface="Arial"/>
            </a:endParaRPr>
          </a:p>
        </p:txBody>
      </p:sp>
      <p:sp>
        <p:nvSpPr>
          <p:cNvPr id="196" name="object 37"/>
          <p:cNvSpPr/>
          <p:nvPr/>
        </p:nvSpPr>
        <p:spPr>
          <a:xfrm>
            <a:off x="820440" y="2669230"/>
            <a:ext cx="8570160" cy="6777360"/>
          </a:xfrm>
          <a:prstGeom prst="rect">
            <a:avLst/>
          </a:prstGeom>
          <a:noFill/>
          <a:ln w="0">
            <a:noFill/>
          </a:ln>
        </p:spPr>
        <p:style>
          <a:lnRef idx="0">
            <a:scrgbClr r="0" g="0" b="0"/>
          </a:lnRef>
          <a:fillRef idx="0">
            <a:scrgbClr r="0" g="0" b="0"/>
          </a:fillRef>
          <a:effectRef idx="0">
            <a:scrgbClr r="0" g="0" b="0"/>
          </a:effectRef>
          <a:fontRef idx="minor"/>
        </p:style>
        <p:txBody>
          <a:bodyPr lIns="0" tIns="12240" rIns="0" bIns="0" anchor="t">
            <a:noAutofit/>
          </a:bodyPr>
          <a:lstStyle/>
          <a:p>
            <a:pPr marL="12600" defTabSz="914400">
              <a:lnSpc>
                <a:spcPct val="100000"/>
              </a:lnSpc>
              <a:spcAft>
                <a:spcPts val="1199"/>
              </a:spcAft>
            </a:pPr>
            <a:r>
              <a:rPr lang="en-GB" sz="2400" b="0" strike="noStrike" spc="-1" dirty="0">
                <a:solidFill>
                  <a:schemeClr val="lt1">
                    <a:lumMod val="50000"/>
                  </a:schemeClr>
                </a:solidFill>
                <a:latin typeface="Ubuntu"/>
              </a:rPr>
              <a:t>Cafodd data </a:t>
            </a:r>
            <a:r>
              <a:rPr lang="en-GB" sz="2400" b="0" strike="noStrike" spc="-1" dirty="0" err="1">
                <a:solidFill>
                  <a:schemeClr val="lt1">
                    <a:lumMod val="50000"/>
                  </a:schemeClr>
                </a:solidFill>
                <a:latin typeface="Ubuntu"/>
              </a:rPr>
              <a:t>atgyfeirio</a:t>
            </a:r>
            <a:r>
              <a:rPr lang="en-GB" sz="2400" b="0" strike="noStrike" spc="-1" dirty="0">
                <a:solidFill>
                  <a:schemeClr val="lt1">
                    <a:lumMod val="50000"/>
                  </a:schemeClr>
                </a:solidFill>
                <a:latin typeface="Ubuntu"/>
              </a:rPr>
              <a:t> </a:t>
            </a:r>
            <a:r>
              <a:rPr lang="en-GB" sz="2400" b="0" strike="noStrike" spc="-1" dirty="0" err="1">
                <a:solidFill>
                  <a:schemeClr val="lt1">
                    <a:lumMod val="50000"/>
                  </a:schemeClr>
                </a:solidFill>
                <a:latin typeface="Ubuntu"/>
              </a:rPr>
              <a:t>pediatrig</a:t>
            </a:r>
            <a:r>
              <a:rPr lang="en-GB" sz="2400" b="0" strike="noStrike" spc="-1" dirty="0">
                <a:solidFill>
                  <a:schemeClr val="lt1">
                    <a:lumMod val="50000"/>
                  </a:schemeClr>
                </a:solidFill>
                <a:latin typeface="Ubuntu"/>
              </a:rPr>
              <a:t> ei </a:t>
            </a:r>
            <a:r>
              <a:rPr lang="en-GB" sz="2400" b="0" strike="noStrike" spc="-1" dirty="0" err="1">
                <a:solidFill>
                  <a:schemeClr val="lt1">
                    <a:lumMod val="50000"/>
                  </a:schemeClr>
                </a:solidFill>
                <a:latin typeface="Ubuntu"/>
              </a:rPr>
              <a:t>lawrlwytho</a:t>
            </a:r>
            <a:r>
              <a:rPr lang="en-GB" sz="2400" b="0" strike="noStrike" spc="-1" dirty="0">
                <a:solidFill>
                  <a:schemeClr val="lt1">
                    <a:lumMod val="50000"/>
                  </a:schemeClr>
                </a:solidFill>
                <a:latin typeface="Ubuntu"/>
              </a:rPr>
              <a:t> </a:t>
            </a:r>
            <a:r>
              <a:rPr lang="en-GB" sz="2400" b="0" strike="noStrike" spc="-1" dirty="0" err="1">
                <a:solidFill>
                  <a:schemeClr val="lt1">
                    <a:lumMod val="50000"/>
                  </a:schemeClr>
                </a:solidFill>
                <a:latin typeface="Ubuntu"/>
              </a:rPr>
              <a:t>o’r</a:t>
            </a:r>
            <a:r>
              <a:rPr lang="en-GB" sz="2400" b="0" strike="noStrike" spc="-1" dirty="0">
                <a:solidFill>
                  <a:schemeClr val="lt1">
                    <a:lumMod val="50000"/>
                  </a:schemeClr>
                </a:solidFill>
                <a:latin typeface="Ubuntu"/>
              </a:rPr>
              <a:t> eRMS ar gyfer pob Bwrdd Iechyd ar gyfer y </a:t>
            </a:r>
            <a:r>
              <a:rPr lang="en-GB" sz="2400" b="0" strike="noStrike" spc="-1" dirty="0" err="1">
                <a:solidFill>
                  <a:schemeClr val="lt1">
                    <a:lumMod val="50000"/>
                  </a:schemeClr>
                </a:solidFill>
                <a:latin typeface="Ubuntu"/>
              </a:rPr>
              <a:t>blynyddoedd</a:t>
            </a:r>
            <a:r>
              <a:rPr lang="en-GB" sz="2400" b="0" strike="noStrike" spc="-1" dirty="0">
                <a:solidFill>
                  <a:schemeClr val="lt1">
                    <a:lumMod val="50000"/>
                  </a:schemeClr>
                </a:solidFill>
                <a:latin typeface="Ubuntu"/>
              </a:rPr>
              <a:t> ariannol rhwng 2019/20 a 2023/24.</a:t>
            </a:r>
            <a:endParaRPr lang="en-GB" sz="2400" b="0" strike="noStrike" spc="-1" dirty="0">
              <a:solidFill>
                <a:srgbClr val="000000"/>
              </a:solidFill>
              <a:latin typeface="Arial"/>
            </a:endParaRPr>
          </a:p>
          <a:p>
            <a:pPr marL="12600" defTabSz="914400">
              <a:lnSpc>
                <a:spcPct val="100000"/>
              </a:lnSpc>
              <a:spcAft>
                <a:spcPts val="1199"/>
              </a:spcAft>
            </a:pPr>
            <a:r>
              <a:rPr lang="en-GB" sz="2400" b="0" strike="noStrike" spc="-1" dirty="0" err="1">
                <a:solidFill>
                  <a:schemeClr val="lt1">
                    <a:lumMod val="50000"/>
                  </a:schemeClr>
                </a:solidFill>
                <a:latin typeface="Ubuntu"/>
              </a:rPr>
              <a:t>Gofynnwyd</a:t>
            </a:r>
            <a:r>
              <a:rPr lang="en-GB" sz="2400" b="0" strike="noStrike" spc="-1" dirty="0">
                <a:solidFill>
                  <a:schemeClr val="lt1">
                    <a:lumMod val="50000"/>
                  </a:schemeClr>
                </a:solidFill>
                <a:latin typeface="Ubuntu"/>
              </a:rPr>
              <a:t> am ddata ar gyfer plant a </a:t>
            </a:r>
            <a:r>
              <a:rPr lang="en-GB" sz="2400" b="0" strike="noStrike" spc="-1" dirty="0" err="1">
                <a:solidFill>
                  <a:schemeClr val="lt1">
                    <a:lumMod val="50000"/>
                  </a:schemeClr>
                </a:solidFill>
                <a:latin typeface="Ubuntu"/>
              </a:rPr>
              <a:t>gafodd</a:t>
            </a:r>
            <a:r>
              <a:rPr lang="en-GB" sz="2400" b="0" strike="noStrike" spc="-1" dirty="0">
                <a:solidFill>
                  <a:schemeClr val="lt1">
                    <a:lumMod val="50000"/>
                  </a:schemeClr>
                </a:solidFill>
                <a:latin typeface="Ubuntu"/>
              </a:rPr>
              <a:t> echdyniadau dan anesthetig cyffredinol a </a:t>
            </a:r>
            <a:r>
              <a:rPr lang="en-GB" sz="2400" b="0" strike="noStrike" spc="-1" dirty="0" err="1">
                <a:solidFill>
                  <a:schemeClr val="lt1">
                    <a:lumMod val="50000"/>
                  </a:schemeClr>
                </a:solidFill>
                <a:latin typeface="Ubuntu"/>
              </a:rPr>
              <a:t>choladwyd</a:t>
            </a:r>
            <a:r>
              <a:rPr lang="en-GB" sz="2400" b="0" strike="noStrike" spc="-1" dirty="0">
                <a:solidFill>
                  <a:schemeClr val="lt1">
                    <a:lumMod val="50000"/>
                  </a:schemeClr>
                </a:solidFill>
                <a:latin typeface="Ubuntu"/>
              </a:rPr>
              <a:t> y data gan bob Bwrdd Iechyd. </a:t>
            </a:r>
            <a:r>
              <a:rPr lang="en-GB" sz="2400" b="0" strike="noStrike" spc="-1" dirty="0" err="1">
                <a:solidFill>
                  <a:schemeClr val="lt1">
                    <a:lumMod val="50000"/>
                  </a:schemeClr>
                </a:solidFill>
                <a:latin typeface="Ubuntu"/>
              </a:rPr>
              <a:t>Crynhowyd</a:t>
            </a:r>
            <a:r>
              <a:rPr lang="en-GB" sz="2400" b="0" strike="noStrike" spc="-1" dirty="0">
                <a:solidFill>
                  <a:schemeClr val="lt1">
                    <a:lumMod val="50000"/>
                  </a:schemeClr>
                </a:solidFill>
                <a:latin typeface="Ubuntu"/>
              </a:rPr>
              <a:t> data </a:t>
            </a:r>
            <a:r>
              <a:rPr lang="en-GB" sz="2400" b="0" strike="noStrike" spc="-1" dirty="0" err="1">
                <a:solidFill>
                  <a:schemeClr val="lt1">
                    <a:lumMod val="50000"/>
                  </a:schemeClr>
                </a:solidFill>
                <a:latin typeface="Ubuntu"/>
              </a:rPr>
              <a:t>categorïaidd</a:t>
            </a:r>
            <a:r>
              <a:rPr lang="en-GB" sz="2400" b="0" strike="noStrike" spc="-1" dirty="0">
                <a:solidFill>
                  <a:schemeClr val="lt1">
                    <a:lumMod val="50000"/>
                  </a:schemeClr>
                </a:solidFill>
                <a:latin typeface="Ubuntu"/>
              </a:rPr>
              <a:t> yn ôl nifer a </a:t>
            </a:r>
            <a:r>
              <a:rPr lang="en-GB" sz="2400" b="0" strike="noStrike" spc="-1" dirty="0" err="1">
                <a:solidFill>
                  <a:schemeClr val="lt1">
                    <a:lumMod val="50000"/>
                  </a:schemeClr>
                </a:solidFill>
                <a:latin typeface="Ubuntu"/>
              </a:rPr>
              <a:t>chanran</a:t>
            </a:r>
            <a:r>
              <a:rPr lang="en-GB" sz="2400" b="0" strike="noStrike" spc="-1" dirty="0">
                <a:solidFill>
                  <a:schemeClr val="lt1">
                    <a:lumMod val="50000"/>
                  </a:schemeClr>
                </a:solidFill>
                <a:latin typeface="Ubuntu"/>
              </a:rPr>
              <a:t>. </a:t>
            </a:r>
            <a:endParaRPr lang="en-GB" sz="2400" b="0" strike="noStrike" spc="-1" dirty="0">
              <a:solidFill>
                <a:srgbClr val="000000"/>
              </a:solidFill>
              <a:latin typeface="Arial"/>
            </a:endParaRPr>
          </a:p>
          <a:p>
            <a:pPr defTabSz="914400">
              <a:lnSpc>
                <a:spcPct val="107000"/>
              </a:lnSpc>
              <a:spcAft>
                <a:spcPts val="799"/>
              </a:spcAft>
            </a:pPr>
            <a:r>
              <a:rPr lang="en-GB" sz="2400" b="0" strike="noStrike" spc="-1" dirty="0">
                <a:solidFill>
                  <a:schemeClr val="lt1">
                    <a:lumMod val="50000"/>
                  </a:schemeClr>
                </a:solidFill>
                <a:latin typeface="Ubuntu"/>
                <a:ea typeface="Noto Sans CJK SC"/>
              </a:rPr>
              <a:t>Roedd yr enwadur ar gyfer </a:t>
            </a:r>
            <a:r>
              <a:rPr lang="en-GB" sz="2400" b="0" strike="noStrike" spc="-1" dirty="0" err="1">
                <a:solidFill>
                  <a:schemeClr val="lt1">
                    <a:lumMod val="50000"/>
                  </a:schemeClr>
                </a:solidFill>
                <a:latin typeface="Ubuntu"/>
                <a:ea typeface="Noto Sans CJK SC"/>
              </a:rPr>
              <a:t>cyfrifiadau</a:t>
            </a:r>
            <a:r>
              <a:rPr lang="en-GB" sz="2400" b="0" strike="noStrike" spc="-1" dirty="0">
                <a:solidFill>
                  <a:schemeClr val="lt1">
                    <a:lumMod val="50000"/>
                  </a:schemeClr>
                </a:solidFill>
                <a:latin typeface="Ubuntu"/>
                <a:ea typeface="Noto Sans CJK SC"/>
              </a:rPr>
              <a:t> </a:t>
            </a:r>
            <a:r>
              <a:rPr lang="en-GB" sz="2400" b="0" strike="noStrike" spc="-1" dirty="0" err="1">
                <a:solidFill>
                  <a:schemeClr val="lt1">
                    <a:lumMod val="50000"/>
                  </a:schemeClr>
                </a:solidFill>
                <a:latin typeface="Ubuntu"/>
                <a:ea typeface="Noto Sans CJK SC"/>
              </a:rPr>
              <a:t>cyfradd</a:t>
            </a:r>
            <a:r>
              <a:rPr lang="en-GB" sz="2400" b="0" strike="noStrike" spc="-1" dirty="0">
                <a:solidFill>
                  <a:schemeClr val="lt1">
                    <a:lumMod val="50000"/>
                  </a:schemeClr>
                </a:solidFill>
                <a:latin typeface="Ubuntu"/>
                <a:ea typeface="Noto Sans CJK SC"/>
              </a:rPr>
              <a:t> fras fesul 10,000 o </a:t>
            </a:r>
            <a:r>
              <a:rPr lang="en-GB" sz="2400" b="0" strike="noStrike" spc="-1" dirty="0" err="1">
                <a:solidFill>
                  <a:schemeClr val="lt1">
                    <a:lumMod val="50000"/>
                  </a:schemeClr>
                </a:solidFill>
                <a:latin typeface="Ubuntu"/>
                <a:ea typeface="Noto Sans CJK SC"/>
              </a:rPr>
              <a:t>blant</a:t>
            </a:r>
            <a:r>
              <a:rPr lang="en-GB" sz="2400" b="0" strike="noStrike" spc="-1" dirty="0">
                <a:solidFill>
                  <a:schemeClr val="lt1">
                    <a:lumMod val="50000"/>
                  </a:schemeClr>
                </a:solidFill>
                <a:latin typeface="Ubuntu"/>
                <a:ea typeface="Noto Sans CJK SC"/>
              </a:rPr>
              <a:t> yn </a:t>
            </a:r>
            <a:r>
              <a:rPr lang="en-GB" sz="2400" b="0" strike="noStrike" spc="-1" dirty="0" err="1">
                <a:solidFill>
                  <a:schemeClr val="lt1">
                    <a:lumMod val="50000"/>
                  </a:schemeClr>
                </a:solidFill>
                <a:latin typeface="Ubuntu"/>
                <a:ea typeface="Noto Sans CJK SC"/>
              </a:rPr>
              <a:t>seiliedig</a:t>
            </a:r>
            <a:r>
              <a:rPr lang="en-GB" sz="2400" b="0" strike="noStrike" spc="-1" dirty="0">
                <a:solidFill>
                  <a:schemeClr val="lt1">
                    <a:lumMod val="50000"/>
                  </a:schemeClr>
                </a:solidFill>
                <a:latin typeface="Ubuntu"/>
                <a:ea typeface="Noto Sans CJK SC"/>
              </a:rPr>
              <a:t> ar </a:t>
            </a:r>
            <a:r>
              <a:rPr lang="en-GB" sz="2400" b="0" strike="noStrike" spc="-1" dirty="0" err="1">
                <a:solidFill>
                  <a:schemeClr val="lt1">
                    <a:lumMod val="50000"/>
                  </a:schemeClr>
                </a:solidFill>
                <a:latin typeface="Ubuntu"/>
                <a:ea typeface="Noto Sans CJK SC"/>
              </a:rPr>
              <a:t>amcangyfrifon</a:t>
            </a:r>
            <a:r>
              <a:rPr lang="en-GB" sz="2400" b="0" strike="noStrike" spc="-1" dirty="0">
                <a:solidFill>
                  <a:schemeClr val="lt1">
                    <a:lumMod val="50000"/>
                  </a:schemeClr>
                </a:solidFill>
                <a:latin typeface="Ubuntu"/>
                <a:ea typeface="Noto Sans CJK SC"/>
              </a:rPr>
              <a:t> </a:t>
            </a:r>
            <a:r>
              <a:rPr lang="en-GB" sz="2400" b="0" strike="noStrike" spc="-1" dirty="0" err="1">
                <a:solidFill>
                  <a:schemeClr val="lt1">
                    <a:lumMod val="50000"/>
                  </a:schemeClr>
                </a:solidFill>
                <a:latin typeface="Ubuntu"/>
                <a:ea typeface="Noto Sans CJK SC"/>
              </a:rPr>
              <a:t>poblogaeth</a:t>
            </a:r>
            <a:r>
              <a:rPr lang="en-GB" sz="2400" b="0" strike="noStrike" spc="-1" dirty="0">
                <a:solidFill>
                  <a:schemeClr val="lt1">
                    <a:lumMod val="50000"/>
                  </a:schemeClr>
                </a:solidFill>
                <a:latin typeface="Ubuntu"/>
                <a:ea typeface="Noto Sans CJK SC"/>
              </a:rPr>
              <a:t> </a:t>
            </a:r>
            <a:r>
              <a:rPr lang="en-GB" sz="2400" b="0" strike="noStrike" spc="-1" dirty="0" err="1">
                <a:solidFill>
                  <a:schemeClr val="lt1">
                    <a:lumMod val="50000"/>
                  </a:schemeClr>
                </a:solidFill>
                <a:latin typeface="Ubuntu"/>
                <a:ea typeface="Noto Sans CJK SC"/>
              </a:rPr>
              <a:t>canol</a:t>
            </a:r>
            <a:r>
              <a:rPr lang="en-GB" sz="2400" b="0" strike="noStrike" spc="-1" dirty="0">
                <a:solidFill>
                  <a:schemeClr val="lt1">
                    <a:lumMod val="50000"/>
                  </a:schemeClr>
                </a:solidFill>
                <a:latin typeface="Ubuntu"/>
                <a:ea typeface="Noto Sans CJK SC"/>
              </a:rPr>
              <a:t> blwyddyn cenedlaethol Cymru (0-17 oed) gan ddefnyddio </a:t>
            </a:r>
            <a:r>
              <a:rPr lang="en-GB" sz="2400" b="0" strike="noStrike" spc="-1" dirty="0" err="1">
                <a:solidFill>
                  <a:schemeClr val="lt1">
                    <a:lumMod val="50000"/>
                  </a:schemeClr>
                </a:solidFill>
                <a:latin typeface="Ubuntu"/>
                <a:ea typeface="Noto Sans CJK SC"/>
              </a:rPr>
              <a:t>amcangyfrifon</a:t>
            </a:r>
            <a:r>
              <a:rPr lang="en-GB" sz="2400" b="0" strike="noStrike" spc="-1" dirty="0">
                <a:solidFill>
                  <a:schemeClr val="lt1">
                    <a:lumMod val="50000"/>
                  </a:schemeClr>
                </a:solidFill>
                <a:latin typeface="Ubuntu"/>
                <a:ea typeface="Noto Sans CJK SC"/>
              </a:rPr>
              <a:t> </a:t>
            </a:r>
            <a:r>
              <a:rPr lang="en-GB" sz="2400" b="0" strike="noStrike" spc="-1" dirty="0" err="1">
                <a:solidFill>
                  <a:schemeClr val="lt1">
                    <a:lumMod val="50000"/>
                  </a:schemeClr>
                </a:solidFill>
                <a:latin typeface="Ubuntu"/>
                <a:ea typeface="Noto Sans CJK SC"/>
              </a:rPr>
              <a:t>poblogaeth</a:t>
            </a:r>
            <a:r>
              <a:rPr lang="en-GB" sz="2400" b="0" strike="noStrike" spc="-1" dirty="0">
                <a:solidFill>
                  <a:schemeClr val="lt1">
                    <a:lumMod val="50000"/>
                  </a:schemeClr>
                </a:solidFill>
                <a:latin typeface="Ubuntu"/>
                <a:ea typeface="Noto Sans CJK SC"/>
              </a:rPr>
              <a:t> gan y </a:t>
            </a:r>
            <a:r>
              <a:rPr lang="en-GB" sz="2400" b="0" strike="noStrike" spc="-1" dirty="0" err="1">
                <a:solidFill>
                  <a:schemeClr val="lt1">
                    <a:lumMod val="50000"/>
                  </a:schemeClr>
                </a:solidFill>
                <a:latin typeface="Ubuntu"/>
                <a:ea typeface="Noto Sans CJK SC"/>
              </a:rPr>
              <a:t>Swyddfa</a:t>
            </a:r>
            <a:r>
              <a:rPr lang="en-GB" sz="2400" b="0" strike="noStrike" spc="-1" dirty="0">
                <a:solidFill>
                  <a:schemeClr val="lt1">
                    <a:lumMod val="50000"/>
                  </a:schemeClr>
                </a:solidFill>
                <a:latin typeface="Ubuntu"/>
                <a:ea typeface="Noto Sans CJK SC"/>
              </a:rPr>
              <a:t> </a:t>
            </a:r>
            <a:r>
              <a:rPr lang="en-GB" sz="2400" b="0" strike="noStrike" spc="-1" dirty="0" err="1">
                <a:solidFill>
                  <a:schemeClr val="lt1">
                    <a:lumMod val="50000"/>
                  </a:schemeClr>
                </a:solidFill>
                <a:latin typeface="Ubuntu"/>
                <a:ea typeface="Noto Sans CJK SC"/>
              </a:rPr>
              <a:t>Ystadegau</a:t>
            </a:r>
            <a:r>
              <a:rPr lang="en-GB" sz="2400" b="0" strike="noStrike" spc="-1" dirty="0">
                <a:solidFill>
                  <a:schemeClr val="lt1">
                    <a:lumMod val="50000"/>
                  </a:schemeClr>
                </a:solidFill>
                <a:latin typeface="Ubuntu"/>
                <a:ea typeface="Noto Sans CJK SC"/>
              </a:rPr>
              <a:t> </a:t>
            </a:r>
            <a:r>
              <a:rPr lang="en-GB" sz="2400" b="0" strike="noStrike" spc="-1" dirty="0" err="1">
                <a:solidFill>
                  <a:schemeClr val="lt1">
                    <a:lumMod val="50000"/>
                  </a:schemeClr>
                </a:solidFill>
                <a:latin typeface="Ubuntu"/>
                <a:ea typeface="Noto Sans CJK SC"/>
              </a:rPr>
              <a:t>Gwladol</a:t>
            </a:r>
            <a:r>
              <a:rPr lang="en-GB" sz="2400" b="0" strike="noStrike" spc="-1" dirty="0">
                <a:solidFill>
                  <a:schemeClr val="lt1">
                    <a:lumMod val="50000"/>
                  </a:schemeClr>
                </a:solidFill>
                <a:latin typeface="Ubuntu"/>
                <a:ea typeface="Noto Sans CJK SC"/>
              </a:rPr>
              <a:t> (sy’n </a:t>
            </a:r>
            <a:r>
              <a:rPr lang="en-GB" sz="2400" b="0" strike="noStrike" spc="-1" dirty="0" err="1">
                <a:solidFill>
                  <a:schemeClr val="lt1">
                    <a:lumMod val="50000"/>
                  </a:schemeClr>
                </a:solidFill>
                <a:latin typeface="Ubuntu"/>
                <a:ea typeface="Noto Sans CJK SC"/>
              </a:rPr>
              <a:t>cyfateb</a:t>
            </a:r>
            <a:r>
              <a:rPr lang="en-GB" sz="2400" b="0" strike="noStrike" spc="-1" dirty="0">
                <a:solidFill>
                  <a:schemeClr val="lt1">
                    <a:lumMod val="50000"/>
                  </a:schemeClr>
                </a:solidFill>
                <a:latin typeface="Ubuntu"/>
                <a:ea typeface="Noto Sans CJK SC"/>
              </a:rPr>
              <a:t> i bob blwyddyn ariannol*). Ar gael ar y </a:t>
            </a:r>
            <a:r>
              <a:rPr lang="en-GB" sz="2400" b="0" strike="noStrike" spc="-1" dirty="0" err="1">
                <a:solidFill>
                  <a:schemeClr val="lt1">
                    <a:lumMod val="50000"/>
                  </a:schemeClr>
                </a:solidFill>
                <a:latin typeface="Ubuntu"/>
                <a:ea typeface="Noto Sans CJK SC"/>
              </a:rPr>
              <a:t>ddolen</a:t>
            </a:r>
            <a:r>
              <a:rPr lang="en-GB" sz="2400" b="0" strike="noStrike" spc="-1" dirty="0">
                <a:solidFill>
                  <a:schemeClr val="lt1">
                    <a:lumMod val="50000"/>
                  </a:schemeClr>
                </a:solidFill>
                <a:latin typeface="Ubuntu"/>
                <a:ea typeface="Noto Sans CJK SC"/>
              </a:rPr>
              <a:t> </a:t>
            </a:r>
            <a:r>
              <a:rPr lang="en-GB" sz="2400" b="0" strike="noStrike" spc="-1" dirty="0" err="1">
                <a:solidFill>
                  <a:schemeClr val="lt1">
                    <a:lumMod val="50000"/>
                  </a:schemeClr>
                </a:solidFill>
                <a:latin typeface="Ubuntu"/>
                <a:ea typeface="Noto Sans CJK SC"/>
              </a:rPr>
              <a:t>isod</a:t>
            </a:r>
            <a:r>
              <a:rPr lang="en-GB" sz="2400" b="0" strike="noStrike" spc="-1" dirty="0">
                <a:solidFill>
                  <a:schemeClr val="lt1">
                    <a:lumMod val="50000"/>
                  </a:schemeClr>
                </a:solidFill>
                <a:latin typeface="Ubuntu"/>
                <a:ea typeface="Noto Sans CJK SC"/>
              </a:rPr>
              <a:t>:</a:t>
            </a:r>
            <a:r>
              <a:rPr lang="en-GB" sz="2400" b="0" strike="noStrike" spc="-1" dirty="0">
                <a:solidFill>
                  <a:schemeClr val="lt1">
                    <a:lumMod val="50000"/>
                  </a:schemeClr>
                </a:solidFill>
                <a:latin typeface="Ubuntu"/>
                <a:ea typeface="Calibri"/>
              </a:rPr>
              <a:t> </a:t>
            </a:r>
            <a:r>
              <a:rPr lang="en-GB" sz="2400" b="0" u="sng" strike="noStrike" spc="-1" dirty="0">
                <a:solidFill>
                  <a:schemeClr val="lt1">
                    <a:lumMod val="50000"/>
                  </a:schemeClr>
                </a:solidFill>
                <a:uFillTx/>
                <a:latin typeface="Ubuntu"/>
                <a:ea typeface="Calibri"/>
                <a:hlinkClick r:id="rId2"/>
              </a:rPr>
              <a:t>https://www.ons.gov.uk/peoplepopulationandcommunity/populationandmigration/populationestimates/datasets/clinicalcommissioninggroupmidyearpopulationestimates</a:t>
            </a:r>
            <a:r>
              <a:rPr lang="en-GB" sz="2400" b="0" strike="noStrike" spc="-1" dirty="0">
                <a:solidFill>
                  <a:schemeClr val="lt1">
                    <a:lumMod val="50000"/>
                  </a:schemeClr>
                </a:solidFill>
                <a:latin typeface="Ubuntu"/>
                <a:ea typeface="Calibri"/>
              </a:rPr>
              <a:t> </a:t>
            </a:r>
            <a:endParaRPr lang="en-GB" sz="2400" b="0" strike="noStrike" spc="-1" dirty="0">
              <a:solidFill>
                <a:srgbClr val="000000"/>
              </a:solidFill>
              <a:latin typeface="Arial"/>
            </a:endParaRPr>
          </a:p>
          <a:p>
            <a:pPr marL="12600" algn="r" defTabSz="914400">
              <a:lnSpc>
                <a:spcPct val="100000"/>
              </a:lnSpc>
              <a:spcAft>
                <a:spcPts val="1199"/>
              </a:spcAft>
            </a:pPr>
            <a:r>
              <a:rPr lang="en-GB" sz="2400" b="0" strike="noStrike" spc="-1" dirty="0">
                <a:solidFill>
                  <a:srgbClr val="2A6099"/>
                </a:solidFill>
                <a:latin typeface="Ubuntu"/>
              </a:rPr>
              <a:t>* </a:t>
            </a:r>
            <a:r>
              <a:rPr lang="en-GB" sz="2400" b="0" strike="noStrike" spc="-1" dirty="0" err="1">
                <a:solidFill>
                  <a:srgbClr val="2A6099"/>
                </a:solidFill>
                <a:latin typeface="Ubuntu"/>
              </a:rPr>
              <a:t>roedd</a:t>
            </a:r>
            <a:r>
              <a:rPr lang="en-GB" sz="2400" b="0" strike="noStrike" spc="-1" dirty="0">
                <a:solidFill>
                  <a:srgbClr val="2A6099"/>
                </a:solidFill>
                <a:latin typeface="Ubuntu"/>
              </a:rPr>
              <a:t> y data </a:t>
            </a:r>
            <a:r>
              <a:rPr lang="en-GB" sz="2400" b="0" strike="noStrike" spc="-1" dirty="0" err="1">
                <a:solidFill>
                  <a:srgbClr val="2A6099"/>
                </a:solidFill>
                <a:latin typeface="Ubuntu"/>
              </a:rPr>
              <a:t>diweddaraf</a:t>
            </a:r>
            <a:r>
              <a:rPr lang="en-GB" sz="2400" b="0" strike="noStrike" spc="-1" dirty="0">
                <a:solidFill>
                  <a:srgbClr val="2A6099"/>
                </a:solidFill>
                <a:latin typeface="Ubuntu"/>
              </a:rPr>
              <a:t> oedd ar gael </a:t>
            </a:r>
            <a:r>
              <a:rPr lang="en-GB" sz="2400" b="0" strike="noStrike" spc="-1" dirty="0" err="1">
                <a:solidFill>
                  <a:srgbClr val="2A6099"/>
                </a:solidFill>
                <a:latin typeface="Ubuntu"/>
              </a:rPr>
              <a:t>hyd</a:t>
            </a:r>
            <a:r>
              <a:rPr lang="en-GB" sz="2400" b="0" strike="noStrike" spc="-1" dirty="0">
                <a:solidFill>
                  <a:srgbClr val="2A6099"/>
                </a:solidFill>
                <a:latin typeface="Ubuntu"/>
              </a:rPr>
              <a:t> at 2022</a:t>
            </a:r>
            <a:endParaRPr lang="en-GB" sz="2400" b="0" strike="noStrike" spc="-1" dirty="0">
              <a:solidFill>
                <a:srgbClr val="000000"/>
              </a:solidFill>
              <a:latin typeface="Arial"/>
            </a:endParaRPr>
          </a:p>
        </p:txBody>
      </p:sp>
      <p:sp>
        <p:nvSpPr>
          <p:cNvPr id="197" name="object 38"/>
          <p:cNvSpPr/>
          <p:nvPr/>
        </p:nvSpPr>
        <p:spPr>
          <a:xfrm>
            <a:off x="10103400" y="2629080"/>
            <a:ext cx="9515520" cy="6919560"/>
          </a:xfrm>
          <a:prstGeom prst="rect">
            <a:avLst/>
          </a:prstGeom>
          <a:noFill/>
          <a:ln w="0">
            <a:noFill/>
          </a:ln>
        </p:spPr>
        <p:style>
          <a:lnRef idx="0">
            <a:scrgbClr r="0" g="0" b="0"/>
          </a:lnRef>
          <a:fillRef idx="0">
            <a:scrgbClr r="0" g="0" b="0"/>
          </a:fillRef>
          <a:effectRef idx="0">
            <a:scrgbClr r="0" g="0" b="0"/>
          </a:effectRef>
          <a:fontRef idx="minor"/>
        </p:style>
        <p:txBody>
          <a:bodyPr lIns="0" tIns="12240" rIns="0" bIns="0" anchor="t">
            <a:noAutofit/>
          </a:bodyPr>
          <a:lstStyle/>
          <a:p>
            <a:pPr defTabSz="914400">
              <a:lnSpc>
                <a:spcPct val="107000"/>
              </a:lnSpc>
              <a:spcAft>
                <a:spcPts val="799"/>
              </a:spcAft>
            </a:pPr>
            <a:r>
              <a:rPr lang="en-GB" sz="2350" b="0" strike="noStrike" spc="-1" dirty="0">
                <a:solidFill>
                  <a:srgbClr val="7F7F7F"/>
                </a:solidFill>
                <a:latin typeface="Ubuntu"/>
                <a:ea typeface="Calibri"/>
              </a:rPr>
              <a:t>Paediatric referral data was downloaded from the eRMS for all Health Boards for the financial years between 2019/20 and 2023/24.</a:t>
            </a:r>
            <a:endParaRPr lang="en-GB" sz="2350" b="0" strike="noStrike" spc="-1" dirty="0">
              <a:solidFill>
                <a:srgbClr val="000000"/>
              </a:solidFill>
              <a:latin typeface="Arial"/>
            </a:endParaRPr>
          </a:p>
          <a:p>
            <a:pPr defTabSz="914400">
              <a:lnSpc>
                <a:spcPct val="107000"/>
              </a:lnSpc>
              <a:spcAft>
                <a:spcPts val="799"/>
              </a:spcAft>
            </a:pPr>
            <a:endParaRPr lang="en-GB" sz="1200" b="0" strike="noStrike" spc="-1" dirty="0">
              <a:solidFill>
                <a:srgbClr val="000000"/>
              </a:solidFill>
              <a:latin typeface="Arial"/>
            </a:endParaRPr>
          </a:p>
          <a:p>
            <a:pPr defTabSz="914400">
              <a:lnSpc>
                <a:spcPct val="107000"/>
              </a:lnSpc>
              <a:spcAft>
                <a:spcPts val="799"/>
              </a:spcAft>
            </a:pPr>
            <a:r>
              <a:rPr lang="en-GB" sz="2350" b="0" strike="noStrike" spc="-1" dirty="0">
                <a:solidFill>
                  <a:srgbClr val="7F7F7F"/>
                </a:solidFill>
                <a:latin typeface="Ubuntu"/>
                <a:ea typeface="Calibri"/>
              </a:rPr>
              <a:t>Data for children who underwent XGA was requested and collated from each Health Board. </a:t>
            </a:r>
            <a:endParaRPr lang="en-GB" sz="2350" b="0" strike="noStrike" spc="-1" dirty="0">
              <a:solidFill>
                <a:srgbClr val="000000"/>
              </a:solidFill>
              <a:latin typeface="Arial"/>
            </a:endParaRPr>
          </a:p>
          <a:p>
            <a:pPr defTabSz="914400">
              <a:lnSpc>
                <a:spcPct val="107000"/>
              </a:lnSpc>
              <a:spcAft>
                <a:spcPts val="799"/>
              </a:spcAft>
            </a:pPr>
            <a:endParaRPr lang="en-GB" sz="1200" b="0" strike="noStrike" spc="-1" dirty="0">
              <a:solidFill>
                <a:srgbClr val="000000"/>
              </a:solidFill>
              <a:latin typeface="Arial"/>
            </a:endParaRPr>
          </a:p>
          <a:p>
            <a:pPr defTabSz="914400">
              <a:lnSpc>
                <a:spcPct val="107000"/>
              </a:lnSpc>
              <a:spcAft>
                <a:spcPts val="799"/>
              </a:spcAft>
            </a:pPr>
            <a:r>
              <a:rPr lang="en-GB" sz="2350" b="0" strike="noStrike" spc="-1" dirty="0">
                <a:solidFill>
                  <a:srgbClr val="7F7F7F"/>
                </a:solidFill>
                <a:latin typeface="Ubuntu"/>
                <a:ea typeface="Calibri"/>
              </a:rPr>
              <a:t>Categorical data were summarised by number and percentage. </a:t>
            </a:r>
            <a:endParaRPr lang="en-GB" sz="2350" b="0" strike="noStrike" spc="-1" dirty="0">
              <a:solidFill>
                <a:srgbClr val="000000"/>
              </a:solidFill>
              <a:latin typeface="Arial"/>
            </a:endParaRPr>
          </a:p>
          <a:p>
            <a:pPr defTabSz="914400">
              <a:lnSpc>
                <a:spcPct val="107000"/>
              </a:lnSpc>
              <a:spcAft>
                <a:spcPts val="799"/>
              </a:spcAft>
            </a:pPr>
            <a:endParaRPr lang="en-GB" sz="1200" b="0" strike="noStrike" spc="-1" dirty="0">
              <a:solidFill>
                <a:srgbClr val="000000"/>
              </a:solidFill>
              <a:latin typeface="Arial"/>
            </a:endParaRPr>
          </a:p>
          <a:p>
            <a:pPr defTabSz="914400">
              <a:lnSpc>
                <a:spcPct val="107000"/>
              </a:lnSpc>
              <a:spcAft>
                <a:spcPts val="799"/>
              </a:spcAft>
            </a:pPr>
            <a:r>
              <a:rPr lang="en-GB" sz="2350" b="0" strike="noStrike" spc="-1" dirty="0">
                <a:solidFill>
                  <a:srgbClr val="7F7F7F"/>
                </a:solidFill>
                <a:latin typeface="Ubuntu"/>
                <a:ea typeface="Calibri"/>
              </a:rPr>
              <a:t>The denominator for crude rate per 10,000 children calculations was based on the national mid-year population estimates for Wales (0-17 years) using population estimates from the Office for National Statistics (corresponding to each financial year*). Available  on the link below:</a:t>
            </a:r>
            <a:r>
              <a:rPr lang="en-GB" sz="2400" b="0" strike="noStrike" spc="-1" dirty="0">
                <a:solidFill>
                  <a:srgbClr val="7F7F7F"/>
                </a:solidFill>
                <a:latin typeface="Ubuntu"/>
                <a:ea typeface="Calibri"/>
              </a:rPr>
              <a:t> </a:t>
            </a:r>
            <a:r>
              <a:rPr lang="en-GB" sz="2400" b="0" u="sng" strike="noStrike" spc="-1" dirty="0">
                <a:solidFill>
                  <a:srgbClr val="F43882"/>
                </a:solidFill>
                <a:uFillTx/>
                <a:latin typeface="Ubuntu"/>
                <a:ea typeface="Calibri"/>
                <a:hlinkClick r:id="rId2"/>
              </a:rPr>
              <a:t>https://www.ons.gov.uk/peoplepopulationandcommunity/populationandmigration/populationestimates/datasets/clinicalcommissioninggroupmidyearpopulationestimates</a:t>
            </a:r>
            <a:r>
              <a:rPr lang="en-GB" sz="2400" b="0" strike="noStrike" spc="-1" dirty="0">
                <a:solidFill>
                  <a:srgbClr val="7F7F7F"/>
                </a:solidFill>
                <a:latin typeface="Ubuntu"/>
                <a:ea typeface="Calibri"/>
              </a:rPr>
              <a:t> </a:t>
            </a:r>
            <a:endParaRPr lang="en-GB" sz="2400" b="0" strike="noStrike" spc="-1" dirty="0">
              <a:solidFill>
                <a:srgbClr val="000000"/>
              </a:solidFill>
              <a:latin typeface="Arial"/>
            </a:endParaRPr>
          </a:p>
          <a:p>
            <a:pPr algn="r" defTabSz="914400">
              <a:lnSpc>
                <a:spcPct val="107000"/>
              </a:lnSpc>
              <a:spcAft>
                <a:spcPts val="799"/>
              </a:spcAft>
            </a:pPr>
            <a:r>
              <a:rPr lang="en-GB" sz="2400" b="0" strike="noStrike" spc="-1" dirty="0">
                <a:solidFill>
                  <a:schemeClr val="dk2">
                    <a:lumMod val="50000"/>
                  </a:schemeClr>
                </a:solidFill>
                <a:latin typeface="Ubuntu"/>
                <a:ea typeface="Calibri"/>
              </a:rPr>
              <a:t>* </a:t>
            </a:r>
            <a:r>
              <a:rPr lang="en-GB" sz="2400" b="0" strike="noStrike" spc="-1" dirty="0">
                <a:solidFill>
                  <a:srgbClr val="2A6099"/>
                </a:solidFill>
                <a:latin typeface="Ubuntu"/>
                <a:ea typeface="Calibri"/>
              </a:rPr>
              <a:t>latest data available was up to 2022</a:t>
            </a:r>
            <a:endParaRPr lang="en-GB" sz="2400" b="0" strike="noStrike" spc="-1" dirty="0">
              <a:solidFill>
                <a:srgbClr val="000000"/>
              </a:solidFill>
              <a:latin typeface="Arial"/>
            </a:endParaRPr>
          </a:p>
        </p:txBody>
      </p:sp>
      <p:sp>
        <p:nvSpPr>
          <p:cNvPr id="5" name="object 5">
            <a:extLst>
              <a:ext uri="{FF2B5EF4-FFF2-40B4-BE49-F238E27FC236}">
                <a16:creationId xmlns:a16="http://schemas.microsoft.com/office/drawing/2014/main" id="{B15A4F8D-84D9-0253-8A81-64B0F8342E6D}"/>
              </a:ext>
            </a:extLst>
          </p:cNvPr>
          <p:cNvSpPr/>
          <p:nvPr/>
        </p:nvSpPr>
        <p:spPr>
          <a:xfrm>
            <a:off x="2184839" y="10390319"/>
            <a:ext cx="1720734" cy="218715"/>
          </a:xfrm>
          <a:prstGeom prst="rect">
            <a:avLst/>
          </a:prstGeom>
          <a:noFill/>
          <a:ln w="0">
            <a:noFill/>
          </a:ln>
        </p:spPr>
        <p:style>
          <a:lnRef idx="0">
            <a:scrgbClr r="0" g="0" b="0"/>
          </a:lnRef>
          <a:fillRef idx="0">
            <a:scrgbClr r="0" g="0" b="0"/>
          </a:fillRef>
          <a:effectRef idx="0">
            <a:scrgbClr r="0" g="0" b="0"/>
          </a:effectRef>
          <a:fontRef idx="minor"/>
        </p:style>
        <p:txBody>
          <a:bodyPr wrap="square" lIns="0" tIns="3240" rIns="0" bIns="0" anchor="t">
            <a:spAutoFit/>
          </a:bodyPr>
          <a:lstStyle/>
          <a:p>
            <a:pPr marL="12600" defTabSz="914400">
              <a:lnSpc>
                <a:spcPct val="100000"/>
              </a:lnSpc>
              <a:spcBef>
                <a:spcPts val="26"/>
              </a:spcBef>
            </a:pPr>
            <a:r>
              <a:rPr lang="en-GB" sz="1400" spc="-12" dirty="0">
                <a:solidFill>
                  <a:srgbClr val="315083"/>
                </a:solidFill>
                <a:latin typeface="Ubuntu-Light"/>
              </a:rPr>
              <a:t>Awst/August 2026</a:t>
            </a:r>
            <a:endParaRPr lang="en-GB" sz="1400" b="0" strike="noStrike" spc="-1" dirty="0">
              <a:solidFill>
                <a:srgbClr val="000000"/>
              </a:solidFill>
              <a:latin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 name="object 33"/>
          <p:cNvSpPr/>
          <p:nvPr/>
        </p:nvSpPr>
        <p:spPr>
          <a:xfrm>
            <a:off x="510840" y="10390320"/>
            <a:ext cx="1415880" cy="178200"/>
          </a:xfrm>
          <a:prstGeom prst="rect">
            <a:avLst/>
          </a:prstGeom>
          <a:noFill/>
          <a:ln w="0">
            <a:noFill/>
          </a:ln>
        </p:spPr>
        <p:style>
          <a:lnRef idx="0">
            <a:scrgbClr r="0" g="0" b="0"/>
          </a:lnRef>
          <a:fillRef idx="0">
            <a:scrgbClr r="0" g="0" b="0"/>
          </a:fillRef>
          <a:effectRef idx="0">
            <a:scrgbClr r="0" g="0" b="0"/>
          </a:effectRef>
          <a:fontRef idx="minor"/>
        </p:style>
        <p:txBody>
          <a:bodyPr lIns="0" tIns="3240" rIns="0" bIns="0" anchor="t">
            <a:spAutoFit/>
          </a:bodyPr>
          <a:lstStyle/>
          <a:p>
            <a:pPr marL="12600" defTabSz="914400">
              <a:lnSpc>
                <a:spcPct val="100000"/>
              </a:lnSpc>
              <a:spcBef>
                <a:spcPts val="26"/>
              </a:spcBef>
            </a:pPr>
            <a:r>
              <a:rPr lang="en-GB" sz="1150" b="1" strike="noStrike" spc="-1">
                <a:solidFill>
                  <a:srgbClr val="315083"/>
                </a:solidFill>
                <a:latin typeface="Ubuntu"/>
              </a:rPr>
              <a:t>Public</a:t>
            </a:r>
            <a:r>
              <a:rPr lang="en-GB" sz="1150" b="1" strike="noStrike" spc="-12">
                <a:solidFill>
                  <a:srgbClr val="315083"/>
                </a:solidFill>
                <a:latin typeface="Ubuntu"/>
              </a:rPr>
              <a:t> </a:t>
            </a:r>
            <a:r>
              <a:rPr lang="en-GB" sz="1150" b="1" strike="noStrike" spc="-1">
                <a:solidFill>
                  <a:srgbClr val="315083"/>
                </a:solidFill>
                <a:latin typeface="Ubuntu"/>
              </a:rPr>
              <a:t>Health </a:t>
            </a:r>
            <a:r>
              <a:rPr lang="en-GB" sz="1150" b="1" strike="noStrike" spc="-12">
                <a:solidFill>
                  <a:srgbClr val="315083"/>
                </a:solidFill>
                <a:latin typeface="Ubuntu"/>
              </a:rPr>
              <a:t>Wales</a:t>
            </a:r>
            <a:endParaRPr lang="en-GB" sz="1150" b="0" strike="noStrike" spc="-1">
              <a:solidFill>
                <a:srgbClr val="000000"/>
              </a:solidFill>
              <a:latin typeface="Arial"/>
            </a:endParaRPr>
          </a:p>
        </p:txBody>
      </p:sp>
      <p:sp>
        <p:nvSpPr>
          <p:cNvPr id="200" name="PlaceHolder 1"/>
          <p:cNvSpPr>
            <a:spLocks noGrp="1"/>
          </p:cNvSpPr>
          <p:nvPr>
            <p:ph type="sldNum" idx="35"/>
          </p:nvPr>
        </p:nvSpPr>
        <p:spPr>
          <a:xfrm>
            <a:off x="19459080" y="10390320"/>
            <a:ext cx="169920" cy="6559920"/>
          </a:xfrm>
          <a:prstGeom prst="rect">
            <a:avLst/>
          </a:prstGeom>
          <a:noFill/>
          <a:ln w="0">
            <a:noFill/>
          </a:ln>
        </p:spPr>
        <p:txBody>
          <a:bodyPr lIns="0" tIns="3240" rIns="0" bIns="0" anchor="t">
            <a:noAutofit/>
          </a:bodyPr>
          <a:lstStyle>
            <a:lvl1pPr marL="38160" indent="0" defTabSz="914400">
              <a:lnSpc>
                <a:spcPct val="100000"/>
              </a:lnSpc>
              <a:spcBef>
                <a:spcPts val="26"/>
              </a:spcBef>
              <a:buNone/>
              <a:tabLst>
                <a:tab pos="0" algn="l"/>
              </a:tabLst>
              <a:defRPr lang="en-GB" sz="1150" b="1" strike="noStrike" spc="-1">
                <a:solidFill>
                  <a:srgbClr val="315083"/>
                </a:solidFill>
                <a:latin typeface="Ubuntu"/>
              </a:defRPr>
            </a:lvl1pPr>
          </a:lstStyle>
          <a:p>
            <a:pPr marL="38160" indent="0" defTabSz="914400">
              <a:lnSpc>
                <a:spcPct val="100000"/>
              </a:lnSpc>
              <a:spcBef>
                <a:spcPts val="26"/>
              </a:spcBef>
              <a:buNone/>
              <a:tabLst>
                <a:tab pos="0" algn="l"/>
              </a:tabLst>
            </a:pPr>
            <a:fld id="{B9547981-A076-4AFE-B7A2-89DC53F856A8}" type="slidenum">
              <a:rPr lang="en-GB" sz="1150" b="1" strike="noStrike" spc="-1">
                <a:solidFill>
                  <a:srgbClr val="315083"/>
                </a:solidFill>
                <a:latin typeface="Ubuntu"/>
              </a:rPr>
              <a:t>6</a:t>
            </a:fld>
            <a:endParaRPr lang="en-GB" sz="1150" b="0" strike="noStrike" spc="-1">
              <a:solidFill>
                <a:srgbClr val="000000"/>
              </a:solidFill>
              <a:latin typeface="Times New Roman"/>
            </a:endParaRPr>
          </a:p>
        </p:txBody>
      </p:sp>
      <p:sp>
        <p:nvSpPr>
          <p:cNvPr id="201" name="PlaceHolder 2"/>
          <p:cNvSpPr>
            <a:spLocks noGrp="1"/>
          </p:cNvSpPr>
          <p:nvPr>
            <p:ph type="title"/>
          </p:nvPr>
        </p:nvSpPr>
        <p:spPr>
          <a:xfrm>
            <a:off x="772560" y="1415160"/>
            <a:ext cx="8767440" cy="1069920"/>
          </a:xfrm>
          <a:prstGeom prst="rect">
            <a:avLst/>
          </a:prstGeom>
          <a:noFill/>
          <a:ln w="0">
            <a:noFill/>
          </a:ln>
        </p:spPr>
        <p:txBody>
          <a:bodyPr lIns="0" tIns="15840" rIns="0" bIns="0" numCol="1" spcCol="0" anchor="t">
            <a:noAutofit/>
          </a:bodyPr>
          <a:lstStyle/>
          <a:p>
            <a:pPr marL="12600" indent="0" defTabSz="914400">
              <a:lnSpc>
                <a:spcPct val="100000"/>
              </a:lnSpc>
              <a:spcBef>
                <a:spcPts val="125"/>
              </a:spcBef>
              <a:buNone/>
              <a:tabLst>
                <a:tab pos="0" algn="l"/>
              </a:tabLst>
            </a:pPr>
            <a:r>
              <a:rPr lang="en-GB" sz="5400" b="1" strike="noStrike" spc="-21" dirty="0" err="1">
                <a:solidFill>
                  <a:schemeClr val="lt1">
                    <a:lumMod val="50000"/>
                  </a:schemeClr>
                </a:solidFill>
                <a:latin typeface="Ubuntu"/>
              </a:rPr>
              <a:t>Canfyddiadau</a:t>
            </a:r>
            <a:r>
              <a:rPr lang="en-GB" sz="5400" b="1" strike="noStrike" spc="-21" dirty="0">
                <a:solidFill>
                  <a:schemeClr val="lt1">
                    <a:lumMod val="50000"/>
                  </a:schemeClr>
                </a:solidFill>
                <a:latin typeface="Ubuntu"/>
              </a:rPr>
              <a:t> </a:t>
            </a:r>
            <a:r>
              <a:rPr lang="en-GB" sz="5400" b="1" strike="noStrike" spc="-21" dirty="0" err="1">
                <a:solidFill>
                  <a:schemeClr val="lt1">
                    <a:lumMod val="50000"/>
                  </a:schemeClr>
                </a:solidFill>
                <a:latin typeface="Ubuntu"/>
              </a:rPr>
              <a:t>Allweddol</a:t>
            </a:r>
            <a:r>
              <a:rPr lang="en-GB" sz="5400" b="1" strike="noStrike" spc="-21" dirty="0">
                <a:solidFill>
                  <a:schemeClr val="lt1">
                    <a:lumMod val="50000"/>
                  </a:schemeClr>
                </a:solidFill>
                <a:latin typeface="Ubuntu"/>
              </a:rPr>
              <a:t>	</a:t>
            </a:r>
            <a:r>
              <a:rPr lang="en-GB" sz="3600" b="0" strike="noStrike" spc="-12" dirty="0">
                <a:solidFill>
                  <a:srgbClr val="F43882"/>
                </a:solidFill>
                <a:latin typeface="Ubuntu-Light"/>
              </a:rPr>
              <a:t>	</a:t>
            </a:r>
            <a:endParaRPr lang="en-GB" sz="3600" b="0" strike="noStrike" spc="-1" dirty="0">
              <a:solidFill>
                <a:srgbClr val="000000"/>
              </a:solidFill>
              <a:latin typeface="Arial"/>
            </a:endParaRPr>
          </a:p>
        </p:txBody>
      </p:sp>
      <p:sp>
        <p:nvSpPr>
          <p:cNvPr id="202" name="object 34"/>
          <p:cNvSpPr/>
          <p:nvPr/>
        </p:nvSpPr>
        <p:spPr>
          <a:xfrm>
            <a:off x="10051920" y="1415160"/>
            <a:ext cx="8285760" cy="939324"/>
          </a:xfrm>
          <a:prstGeom prst="rect">
            <a:avLst/>
          </a:prstGeom>
          <a:noFill/>
          <a:ln w="0">
            <a:noFill/>
          </a:ln>
        </p:spPr>
        <p:style>
          <a:lnRef idx="0">
            <a:scrgbClr r="0" g="0" b="0"/>
          </a:lnRef>
          <a:fillRef idx="0">
            <a:scrgbClr r="0" g="0" b="0"/>
          </a:fillRef>
          <a:effectRef idx="0">
            <a:scrgbClr r="0" g="0" b="0"/>
          </a:effectRef>
          <a:fontRef idx="minor"/>
        </p:style>
        <p:txBody>
          <a:bodyPr lIns="0" tIns="15840" rIns="0" bIns="0" anchor="t">
            <a:spAutoFit/>
          </a:bodyPr>
          <a:lstStyle/>
          <a:p>
            <a:pPr marL="12600" defTabSz="914400">
              <a:lnSpc>
                <a:spcPct val="100000"/>
              </a:lnSpc>
              <a:spcBef>
                <a:spcPts val="125"/>
              </a:spcBef>
            </a:pPr>
            <a:r>
              <a:rPr lang="en-GB" sz="6000" b="1" strike="noStrike" spc="-1" dirty="0">
                <a:solidFill>
                  <a:srgbClr val="315083"/>
                </a:solidFill>
                <a:latin typeface="Ubuntu"/>
              </a:rPr>
              <a:t>Highlights</a:t>
            </a:r>
            <a:r>
              <a:rPr lang="en-GB" sz="3700" b="0" strike="noStrike" spc="-12" dirty="0">
                <a:solidFill>
                  <a:srgbClr val="F43882"/>
                </a:solidFill>
                <a:latin typeface="Ubuntu-Light"/>
              </a:rPr>
              <a:t>		</a:t>
            </a:r>
            <a:endParaRPr lang="en-GB" sz="3700" b="0" strike="noStrike" spc="-1" dirty="0">
              <a:solidFill>
                <a:srgbClr val="000000"/>
              </a:solidFill>
              <a:latin typeface="Arial"/>
            </a:endParaRPr>
          </a:p>
        </p:txBody>
      </p:sp>
      <p:sp>
        <p:nvSpPr>
          <p:cNvPr id="203" name="object 35"/>
          <p:cNvSpPr/>
          <p:nvPr/>
        </p:nvSpPr>
        <p:spPr>
          <a:xfrm>
            <a:off x="820440" y="2521080"/>
            <a:ext cx="8570160" cy="6777360"/>
          </a:xfrm>
          <a:prstGeom prst="rect">
            <a:avLst/>
          </a:prstGeom>
          <a:noFill/>
          <a:ln w="0">
            <a:noFill/>
          </a:ln>
        </p:spPr>
        <p:style>
          <a:lnRef idx="0">
            <a:scrgbClr r="0" g="0" b="0"/>
          </a:lnRef>
          <a:fillRef idx="0">
            <a:scrgbClr r="0" g="0" b="0"/>
          </a:fillRef>
          <a:effectRef idx="0">
            <a:scrgbClr r="0" g="0" b="0"/>
          </a:effectRef>
          <a:fontRef idx="minor"/>
        </p:style>
        <p:txBody>
          <a:bodyPr lIns="0" tIns="12240" rIns="0" bIns="0" anchor="t">
            <a:noAutofit/>
          </a:bodyPr>
          <a:lstStyle/>
          <a:p>
            <a:pPr marL="12600">
              <a:spcAft>
                <a:spcPts val="1199"/>
              </a:spcAft>
            </a:pPr>
            <a:r>
              <a:rPr lang="en-GB" sz="2050" spc="-1" dirty="0" err="1">
                <a:solidFill>
                  <a:schemeClr val="lt1">
                    <a:lumMod val="50000"/>
                  </a:schemeClr>
                </a:solidFill>
                <a:latin typeface="Ubuntu"/>
              </a:rPr>
              <a:t>Gwnaed</a:t>
            </a:r>
            <a:r>
              <a:rPr lang="en-GB" sz="2050" spc="-1" dirty="0">
                <a:solidFill>
                  <a:schemeClr val="lt1">
                    <a:lumMod val="50000"/>
                  </a:schemeClr>
                </a:solidFill>
                <a:latin typeface="Ubuntu"/>
              </a:rPr>
              <a:t> 62,537 o </a:t>
            </a:r>
            <a:r>
              <a:rPr lang="en-GB" sz="2050" spc="-1" dirty="0" err="1">
                <a:solidFill>
                  <a:schemeClr val="lt1">
                    <a:lumMod val="50000"/>
                  </a:schemeClr>
                </a:solidFill>
                <a:latin typeface="Ubuntu"/>
              </a:rPr>
              <a:t>atgyfeiriadau</a:t>
            </a:r>
            <a:r>
              <a:rPr lang="en-GB" sz="2050" spc="-1" dirty="0">
                <a:solidFill>
                  <a:schemeClr val="lt1">
                    <a:lumMod val="50000"/>
                  </a:schemeClr>
                </a:solidFill>
                <a:latin typeface="Ubuntu"/>
              </a:rPr>
              <a:t> </a:t>
            </a:r>
            <a:r>
              <a:rPr lang="en-GB" sz="2050" spc="-1" dirty="0" err="1">
                <a:solidFill>
                  <a:schemeClr val="lt1">
                    <a:lumMod val="50000"/>
                  </a:schemeClr>
                </a:solidFill>
                <a:latin typeface="Ubuntu"/>
              </a:rPr>
              <a:t>rhwng</a:t>
            </a:r>
            <a:r>
              <a:rPr lang="en-GB" sz="2050" spc="-1" dirty="0">
                <a:solidFill>
                  <a:schemeClr val="lt1">
                    <a:lumMod val="50000"/>
                  </a:schemeClr>
                </a:solidFill>
                <a:latin typeface="Ubuntu"/>
              </a:rPr>
              <a:t> 2019/20 a 2025/26, ac </a:t>
            </a:r>
            <a:r>
              <a:rPr lang="en-GB" sz="2050" spc="-1" dirty="0" err="1">
                <a:solidFill>
                  <a:schemeClr val="lt1">
                    <a:lumMod val="50000"/>
                  </a:schemeClr>
                </a:solidFill>
                <a:latin typeface="Ubuntu"/>
              </a:rPr>
              <a:t>roedd</a:t>
            </a:r>
            <a:r>
              <a:rPr lang="en-GB" sz="2050" spc="-1" dirty="0">
                <a:solidFill>
                  <a:schemeClr val="lt1">
                    <a:lumMod val="50000"/>
                  </a:schemeClr>
                </a:solidFill>
                <a:latin typeface="Ubuntu"/>
              </a:rPr>
              <a:t> 82.7% (51,704) </a:t>
            </a:r>
            <a:r>
              <a:rPr lang="en-GB" sz="2050" spc="-1" dirty="0" err="1">
                <a:solidFill>
                  <a:schemeClr val="lt1">
                    <a:lumMod val="50000"/>
                  </a:schemeClr>
                </a:solidFill>
                <a:latin typeface="Ubuntu"/>
              </a:rPr>
              <a:t>ohonynt</a:t>
            </a:r>
            <a:r>
              <a:rPr lang="en-GB" sz="2050" spc="-1" dirty="0">
                <a:solidFill>
                  <a:schemeClr val="lt1">
                    <a:lumMod val="50000"/>
                  </a:schemeClr>
                </a:solidFill>
                <a:latin typeface="Ubuntu"/>
              </a:rPr>
              <a:t> ar gyfer </a:t>
            </a:r>
            <a:r>
              <a:rPr lang="en-GB" sz="2050" spc="-1" dirty="0" err="1">
                <a:solidFill>
                  <a:schemeClr val="lt1">
                    <a:lumMod val="50000"/>
                  </a:schemeClr>
                </a:solidFill>
                <a:latin typeface="Ubuntu"/>
              </a:rPr>
              <a:t>pydredd</a:t>
            </a:r>
            <a:r>
              <a:rPr lang="en-GB" sz="2050" spc="-1" dirty="0">
                <a:solidFill>
                  <a:schemeClr val="lt1">
                    <a:lumMod val="50000"/>
                  </a:schemeClr>
                </a:solidFill>
                <a:latin typeface="Ubuntu"/>
              </a:rPr>
              <a:t> </a:t>
            </a:r>
            <a:r>
              <a:rPr lang="en-GB" sz="2050" spc="-1" dirty="0" err="1">
                <a:solidFill>
                  <a:schemeClr val="lt1">
                    <a:lumMod val="50000"/>
                  </a:schemeClr>
                </a:solidFill>
                <a:latin typeface="Ubuntu"/>
              </a:rPr>
              <a:t>dannedd</a:t>
            </a:r>
            <a:r>
              <a:rPr lang="en-GB" sz="2050" spc="-1" dirty="0">
                <a:solidFill>
                  <a:schemeClr val="lt1">
                    <a:lumMod val="50000"/>
                  </a:schemeClr>
                </a:solidFill>
                <a:latin typeface="Ubuntu"/>
              </a:rPr>
              <a:t>.</a:t>
            </a:r>
          </a:p>
          <a:p>
            <a:pPr marL="12600">
              <a:spcAft>
                <a:spcPts val="1199"/>
              </a:spcAft>
            </a:pPr>
            <a:r>
              <a:rPr lang="en-GB" sz="2050" spc="-1" dirty="0">
                <a:solidFill>
                  <a:schemeClr val="lt1">
                    <a:lumMod val="50000"/>
                  </a:schemeClr>
                </a:solidFill>
                <a:latin typeface="Ubuntu"/>
              </a:rPr>
              <a:t>Bu gostyngiad </a:t>
            </a:r>
            <a:r>
              <a:rPr lang="en-GB" sz="2050" spc="-1" dirty="0" err="1">
                <a:solidFill>
                  <a:schemeClr val="lt1">
                    <a:lumMod val="50000"/>
                  </a:schemeClr>
                </a:solidFill>
                <a:latin typeface="Ubuntu"/>
              </a:rPr>
              <a:t>sylweddol</a:t>
            </a:r>
            <a:r>
              <a:rPr lang="en-GB" sz="2050" spc="-1" dirty="0">
                <a:solidFill>
                  <a:schemeClr val="lt1">
                    <a:lumMod val="50000"/>
                  </a:schemeClr>
                </a:solidFill>
                <a:latin typeface="Ubuntu"/>
              </a:rPr>
              <a:t> yn nifer yr </a:t>
            </a:r>
            <a:r>
              <a:rPr lang="en-GB" sz="2050" spc="-1" dirty="0" err="1">
                <a:solidFill>
                  <a:schemeClr val="lt1">
                    <a:lumMod val="50000"/>
                  </a:schemeClr>
                </a:solidFill>
                <a:latin typeface="Ubuntu"/>
              </a:rPr>
              <a:t>atgyfeiriadau</a:t>
            </a:r>
            <a:r>
              <a:rPr lang="en-GB" sz="2050" spc="-1" dirty="0">
                <a:solidFill>
                  <a:schemeClr val="lt1">
                    <a:lumMod val="50000"/>
                  </a:schemeClr>
                </a:solidFill>
                <a:latin typeface="Ubuntu"/>
              </a:rPr>
              <a:t> ar gyfer </a:t>
            </a:r>
            <a:r>
              <a:rPr lang="en-GB" sz="2050" spc="-1" dirty="0" err="1">
                <a:solidFill>
                  <a:schemeClr val="lt1">
                    <a:lumMod val="50000"/>
                  </a:schemeClr>
                </a:solidFill>
                <a:latin typeface="Ubuntu"/>
              </a:rPr>
              <a:t>rheoli</a:t>
            </a:r>
            <a:r>
              <a:rPr lang="en-GB" sz="2050" spc="-1" dirty="0">
                <a:solidFill>
                  <a:schemeClr val="lt1">
                    <a:lumMod val="50000"/>
                  </a:schemeClr>
                </a:solidFill>
                <a:latin typeface="Ubuntu"/>
              </a:rPr>
              <a:t> </a:t>
            </a:r>
            <a:r>
              <a:rPr lang="en-GB" sz="2050" spc="-1" dirty="0" err="1">
                <a:solidFill>
                  <a:schemeClr val="lt1">
                    <a:lumMod val="50000"/>
                  </a:schemeClr>
                </a:solidFill>
                <a:latin typeface="Ubuntu"/>
              </a:rPr>
              <a:t>pydredd</a:t>
            </a:r>
            <a:r>
              <a:rPr lang="en-GB" sz="2050" spc="-1" dirty="0">
                <a:solidFill>
                  <a:schemeClr val="lt1">
                    <a:lumMod val="50000"/>
                  </a:schemeClr>
                </a:solidFill>
                <a:latin typeface="Ubuntu"/>
              </a:rPr>
              <a:t> </a:t>
            </a:r>
            <a:r>
              <a:rPr lang="en-GB" sz="2050" spc="-1" dirty="0" err="1">
                <a:solidFill>
                  <a:schemeClr val="lt1">
                    <a:lumMod val="50000"/>
                  </a:schemeClr>
                </a:solidFill>
                <a:latin typeface="Ubuntu"/>
              </a:rPr>
              <a:t>dannedd</a:t>
            </a:r>
            <a:r>
              <a:rPr lang="en-GB" sz="2050" spc="-1" dirty="0">
                <a:solidFill>
                  <a:schemeClr val="lt1">
                    <a:lumMod val="50000"/>
                  </a:schemeClr>
                </a:solidFill>
                <a:latin typeface="Ubuntu"/>
              </a:rPr>
              <a:t> yn </a:t>
            </a:r>
            <a:r>
              <a:rPr lang="en-GB" sz="2050" spc="-1" dirty="0" err="1">
                <a:solidFill>
                  <a:schemeClr val="lt1">
                    <a:lumMod val="50000"/>
                  </a:schemeClr>
                </a:solidFill>
                <a:latin typeface="Ubuntu"/>
              </a:rPr>
              <a:t>ystod</a:t>
            </a:r>
            <a:r>
              <a:rPr lang="en-GB" sz="2050" spc="-1" dirty="0">
                <a:solidFill>
                  <a:schemeClr val="lt1">
                    <a:lumMod val="50000"/>
                  </a:schemeClr>
                </a:solidFill>
                <a:latin typeface="Ubuntu"/>
              </a:rPr>
              <a:t> y </a:t>
            </a:r>
            <a:r>
              <a:rPr lang="en-GB" sz="2050" spc="-1" dirty="0" err="1">
                <a:solidFill>
                  <a:schemeClr val="lt1">
                    <a:lumMod val="50000"/>
                  </a:schemeClr>
                </a:solidFill>
                <a:latin typeface="Ubuntu"/>
              </a:rPr>
              <a:t>pandemig</a:t>
            </a:r>
            <a:r>
              <a:rPr lang="en-GB" sz="2050" spc="-1" dirty="0">
                <a:solidFill>
                  <a:schemeClr val="lt1">
                    <a:lumMod val="50000"/>
                  </a:schemeClr>
                </a:solidFill>
                <a:latin typeface="Ubuntu"/>
              </a:rPr>
              <a:t> ac </a:t>
            </a:r>
            <a:r>
              <a:rPr lang="en-GB" sz="2050" spc="-1" dirty="0" err="1">
                <a:solidFill>
                  <a:schemeClr val="lt1">
                    <a:lumMod val="50000"/>
                  </a:schemeClr>
                </a:solidFill>
                <a:latin typeface="Ubuntu"/>
              </a:rPr>
              <a:t>yna</a:t>
            </a:r>
            <a:r>
              <a:rPr lang="en-GB" sz="2050" spc="-1" dirty="0">
                <a:solidFill>
                  <a:schemeClr val="lt1">
                    <a:lumMod val="50000"/>
                  </a:schemeClr>
                </a:solidFill>
                <a:latin typeface="Ubuntu"/>
              </a:rPr>
              <a:t> </a:t>
            </a:r>
            <a:r>
              <a:rPr lang="en-GB" sz="2050" spc="-1" dirty="0" err="1">
                <a:solidFill>
                  <a:schemeClr val="lt1">
                    <a:lumMod val="50000"/>
                  </a:schemeClr>
                </a:solidFill>
                <a:latin typeface="Ubuntu"/>
              </a:rPr>
              <a:t>cododd</a:t>
            </a:r>
            <a:r>
              <a:rPr lang="en-GB" sz="2050" spc="-1" dirty="0">
                <a:solidFill>
                  <a:schemeClr val="lt1">
                    <a:lumMod val="50000"/>
                  </a:schemeClr>
                </a:solidFill>
                <a:latin typeface="Ubuntu"/>
              </a:rPr>
              <a:t> </a:t>
            </a:r>
            <a:r>
              <a:rPr lang="en-GB" sz="2050" spc="-1" dirty="0" err="1">
                <a:solidFill>
                  <a:schemeClr val="lt1">
                    <a:lumMod val="50000"/>
                  </a:schemeClr>
                </a:solidFill>
                <a:latin typeface="Ubuntu"/>
              </a:rPr>
              <a:t>atgyfeiriadau</a:t>
            </a:r>
            <a:r>
              <a:rPr lang="en-GB" sz="2050" spc="-1" dirty="0">
                <a:solidFill>
                  <a:schemeClr val="lt1">
                    <a:lumMod val="50000"/>
                  </a:schemeClr>
                </a:solidFill>
                <a:latin typeface="Ubuntu"/>
              </a:rPr>
              <a:t> i lefelau uwch na'r </a:t>
            </a:r>
            <a:r>
              <a:rPr lang="en-GB" sz="2050" spc="-1" dirty="0" err="1">
                <a:solidFill>
                  <a:schemeClr val="lt1">
                    <a:lumMod val="50000"/>
                  </a:schemeClr>
                </a:solidFill>
                <a:latin typeface="Ubuntu"/>
              </a:rPr>
              <a:t>cyfraddau</a:t>
            </a:r>
            <a:r>
              <a:rPr lang="en-GB" sz="2050" spc="-1" dirty="0">
                <a:solidFill>
                  <a:schemeClr val="lt1">
                    <a:lumMod val="50000"/>
                  </a:schemeClr>
                </a:solidFill>
                <a:latin typeface="Ubuntu"/>
              </a:rPr>
              <a:t> </a:t>
            </a:r>
            <a:r>
              <a:rPr lang="en-GB" sz="2050" spc="-1" dirty="0" err="1">
                <a:solidFill>
                  <a:schemeClr val="lt1">
                    <a:lumMod val="50000"/>
                  </a:schemeClr>
                </a:solidFill>
                <a:latin typeface="Ubuntu"/>
              </a:rPr>
              <a:t>cyn</a:t>
            </a:r>
            <a:r>
              <a:rPr lang="en-GB" sz="2050" spc="-1" dirty="0">
                <a:solidFill>
                  <a:schemeClr val="lt1">
                    <a:lumMod val="50000"/>
                  </a:schemeClr>
                </a:solidFill>
                <a:latin typeface="Ubuntu"/>
              </a:rPr>
              <a:t> y </a:t>
            </a:r>
            <a:r>
              <a:rPr lang="en-GB" sz="2050" spc="-1" dirty="0" err="1">
                <a:solidFill>
                  <a:schemeClr val="lt1">
                    <a:lumMod val="50000"/>
                  </a:schemeClr>
                </a:solidFill>
                <a:latin typeface="Ubuntu"/>
              </a:rPr>
              <a:t>pandemig</a:t>
            </a:r>
            <a:r>
              <a:rPr lang="en-GB" sz="2050" spc="-1" dirty="0">
                <a:solidFill>
                  <a:schemeClr val="lt1">
                    <a:lumMod val="50000"/>
                  </a:schemeClr>
                </a:solidFill>
                <a:latin typeface="Ubuntu"/>
              </a:rPr>
              <a:t> yn y </a:t>
            </a:r>
            <a:r>
              <a:rPr lang="en-GB" sz="2050" spc="-1" dirty="0" err="1">
                <a:solidFill>
                  <a:schemeClr val="lt1">
                    <a:lumMod val="50000"/>
                  </a:schemeClr>
                </a:solidFill>
                <a:latin typeface="Ubuntu"/>
              </a:rPr>
              <a:t>cyfnod</a:t>
            </a:r>
            <a:r>
              <a:rPr lang="en-GB" sz="2050" spc="-1" dirty="0">
                <a:solidFill>
                  <a:schemeClr val="lt1">
                    <a:lumMod val="50000"/>
                  </a:schemeClr>
                </a:solidFill>
                <a:latin typeface="Ubuntu"/>
              </a:rPr>
              <a:t> hyd at 2022/23. Yna </a:t>
            </a:r>
            <a:r>
              <a:rPr lang="en-GB" sz="2050" spc="-1" dirty="0" err="1">
                <a:solidFill>
                  <a:schemeClr val="lt1">
                    <a:lumMod val="50000"/>
                  </a:schemeClr>
                </a:solidFill>
                <a:latin typeface="Ubuntu"/>
              </a:rPr>
              <a:t>bu’r</a:t>
            </a:r>
            <a:r>
              <a:rPr lang="en-GB" sz="2050" spc="-1" dirty="0">
                <a:solidFill>
                  <a:schemeClr val="lt1">
                    <a:lumMod val="50000"/>
                  </a:schemeClr>
                </a:solidFill>
                <a:latin typeface="Ubuntu"/>
              </a:rPr>
              <a:t> </a:t>
            </a:r>
            <a:r>
              <a:rPr lang="en-GB" sz="2050" spc="-1" dirty="0" err="1">
                <a:solidFill>
                  <a:schemeClr val="lt1">
                    <a:lumMod val="50000"/>
                  </a:schemeClr>
                </a:solidFill>
                <a:latin typeface="Ubuntu"/>
              </a:rPr>
              <a:t>cyfraddau'n</a:t>
            </a:r>
            <a:r>
              <a:rPr lang="en-GB" sz="2050" spc="-1" dirty="0">
                <a:solidFill>
                  <a:schemeClr val="lt1">
                    <a:lumMod val="50000"/>
                  </a:schemeClr>
                </a:solidFill>
                <a:latin typeface="Ubuntu"/>
              </a:rPr>
              <a:t> gyson i </a:t>
            </a:r>
            <a:r>
              <a:rPr lang="en-GB" sz="2050" spc="-1" dirty="0" err="1">
                <a:solidFill>
                  <a:schemeClr val="lt1">
                    <a:lumMod val="50000"/>
                  </a:schemeClr>
                </a:solidFill>
                <a:latin typeface="Ubuntu"/>
              </a:rPr>
              <a:t>raddau</a:t>
            </a:r>
            <a:r>
              <a:rPr lang="en-GB" sz="2050" spc="-1" dirty="0">
                <a:solidFill>
                  <a:schemeClr val="lt1">
                    <a:lumMod val="50000"/>
                  </a:schemeClr>
                </a:solidFill>
                <a:latin typeface="Ubuntu"/>
              </a:rPr>
              <a:t> </a:t>
            </a:r>
            <a:r>
              <a:rPr lang="en-GB" sz="2050" spc="-1" dirty="0" err="1">
                <a:solidFill>
                  <a:schemeClr val="lt1">
                    <a:lumMod val="50000"/>
                  </a:schemeClr>
                </a:solidFill>
                <a:latin typeface="Ubuntu"/>
              </a:rPr>
              <a:t>helaeth</a:t>
            </a:r>
            <a:r>
              <a:rPr lang="en-GB" sz="2050" spc="-1" dirty="0">
                <a:solidFill>
                  <a:schemeClr val="lt1">
                    <a:lumMod val="50000"/>
                  </a:schemeClr>
                </a:solidFill>
                <a:latin typeface="Ubuntu"/>
              </a:rPr>
              <a:t> </a:t>
            </a:r>
            <a:r>
              <a:rPr lang="en-GB" sz="2050" spc="-1" dirty="0" err="1">
                <a:solidFill>
                  <a:schemeClr val="lt1">
                    <a:lumMod val="50000"/>
                  </a:schemeClr>
                </a:solidFill>
                <a:latin typeface="Ubuntu"/>
              </a:rPr>
              <a:t>rhwng</a:t>
            </a:r>
            <a:r>
              <a:rPr lang="en-GB" sz="2050" spc="-1" dirty="0">
                <a:solidFill>
                  <a:schemeClr val="lt1">
                    <a:lumMod val="50000"/>
                  </a:schemeClr>
                </a:solidFill>
                <a:latin typeface="Ubuntu"/>
              </a:rPr>
              <a:t> 2022/23 a 2025/26.</a:t>
            </a:r>
          </a:p>
          <a:p>
            <a:pPr marL="12600">
              <a:spcAft>
                <a:spcPts val="1199"/>
              </a:spcAft>
            </a:pPr>
            <a:r>
              <a:rPr lang="en-GB" sz="2050" spc="-1" dirty="0">
                <a:solidFill>
                  <a:schemeClr val="lt1">
                    <a:lumMod val="50000"/>
                  </a:schemeClr>
                </a:solidFill>
                <a:latin typeface="Ubuntu"/>
              </a:rPr>
              <a:t>Mae'n </a:t>
            </a:r>
            <a:r>
              <a:rPr lang="en-GB" sz="2050" spc="-1" dirty="0" err="1">
                <a:solidFill>
                  <a:schemeClr val="lt1">
                    <a:lumMod val="50000"/>
                  </a:schemeClr>
                </a:solidFill>
                <a:latin typeface="Ubuntu"/>
              </a:rPr>
              <a:t>ymddangos</a:t>
            </a:r>
            <a:r>
              <a:rPr lang="en-GB" sz="2050" spc="-1" dirty="0">
                <a:solidFill>
                  <a:schemeClr val="lt1">
                    <a:lumMod val="50000"/>
                  </a:schemeClr>
                </a:solidFill>
                <a:latin typeface="Ubuntu"/>
              </a:rPr>
              <a:t> bod </a:t>
            </a:r>
            <a:r>
              <a:rPr lang="en-GB" sz="2050" spc="-1" dirty="0" err="1">
                <a:solidFill>
                  <a:schemeClr val="lt1">
                    <a:lumMod val="50000"/>
                  </a:schemeClr>
                </a:solidFill>
                <a:latin typeface="Ubuntu"/>
              </a:rPr>
              <a:t>mwy</a:t>
            </a:r>
            <a:r>
              <a:rPr lang="en-GB" sz="2050" spc="-1" dirty="0">
                <a:solidFill>
                  <a:schemeClr val="lt1">
                    <a:lumMod val="50000"/>
                  </a:schemeClr>
                </a:solidFill>
                <a:latin typeface="Ubuntu"/>
              </a:rPr>
              <a:t> o </a:t>
            </a:r>
            <a:r>
              <a:rPr lang="en-GB" sz="2050" spc="-1" dirty="0" err="1">
                <a:solidFill>
                  <a:schemeClr val="lt1">
                    <a:lumMod val="50000"/>
                  </a:schemeClr>
                </a:solidFill>
                <a:latin typeface="Ubuntu"/>
              </a:rPr>
              <a:t>atgyfeiriadau'n</a:t>
            </a:r>
            <a:r>
              <a:rPr lang="en-GB" sz="2050" spc="-1" dirty="0">
                <a:solidFill>
                  <a:schemeClr val="lt1">
                    <a:lumMod val="50000"/>
                  </a:schemeClr>
                </a:solidFill>
                <a:latin typeface="Ubuntu"/>
              </a:rPr>
              <a:t> cael eu </a:t>
            </a:r>
            <a:r>
              <a:rPr lang="en-GB" sz="2050" spc="-1" dirty="0" err="1">
                <a:solidFill>
                  <a:schemeClr val="lt1">
                    <a:lumMod val="50000"/>
                  </a:schemeClr>
                </a:solidFill>
                <a:latin typeface="Ubuntu"/>
              </a:rPr>
              <a:t>gwneud</a:t>
            </a:r>
            <a:r>
              <a:rPr lang="en-GB" sz="2050" spc="-1" dirty="0">
                <a:solidFill>
                  <a:schemeClr val="lt1">
                    <a:lumMod val="50000"/>
                  </a:schemeClr>
                </a:solidFill>
                <a:latin typeface="Ubuntu"/>
              </a:rPr>
              <a:t> o </a:t>
            </a:r>
            <a:r>
              <a:rPr lang="en-GB" sz="2050" spc="-1" dirty="0" err="1">
                <a:solidFill>
                  <a:schemeClr val="lt1">
                    <a:lumMod val="50000"/>
                  </a:schemeClr>
                </a:solidFill>
                <a:latin typeface="Ubuntu"/>
              </a:rPr>
              <a:t>ardaloedd</a:t>
            </a:r>
            <a:r>
              <a:rPr lang="en-GB" sz="2050" spc="-1" dirty="0">
                <a:solidFill>
                  <a:schemeClr val="lt1">
                    <a:lumMod val="50000"/>
                  </a:schemeClr>
                </a:solidFill>
                <a:latin typeface="Ubuntu"/>
              </a:rPr>
              <a:t> o </a:t>
            </a:r>
            <a:r>
              <a:rPr lang="en-GB" sz="2050" spc="-1" dirty="0" err="1">
                <a:solidFill>
                  <a:schemeClr val="lt1">
                    <a:lumMod val="50000"/>
                  </a:schemeClr>
                </a:solidFill>
                <a:latin typeface="Ubuntu"/>
              </a:rPr>
              <a:t>amddifadedd</a:t>
            </a:r>
            <a:r>
              <a:rPr lang="en-GB" sz="2050" spc="-1" dirty="0">
                <a:solidFill>
                  <a:schemeClr val="lt1">
                    <a:lumMod val="50000"/>
                  </a:schemeClr>
                </a:solidFill>
                <a:latin typeface="Ubuntu"/>
              </a:rPr>
              <a:t> uwch ac </a:t>
            </a:r>
            <a:r>
              <a:rPr lang="en-GB" sz="2050" spc="-1" dirty="0" err="1">
                <a:solidFill>
                  <a:schemeClr val="lt1">
                    <a:lumMod val="50000"/>
                  </a:schemeClr>
                </a:solidFill>
                <a:latin typeface="Ubuntu"/>
              </a:rPr>
              <a:t>ardaloedd</a:t>
            </a:r>
            <a:r>
              <a:rPr lang="en-GB" sz="2050" spc="-1" dirty="0">
                <a:solidFill>
                  <a:schemeClr val="lt1">
                    <a:lumMod val="50000"/>
                  </a:schemeClr>
                </a:solidFill>
                <a:latin typeface="Ubuntu"/>
              </a:rPr>
              <a:t> o </a:t>
            </a:r>
            <a:r>
              <a:rPr lang="en-GB" sz="2050" spc="-1" dirty="0" err="1">
                <a:solidFill>
                  <a:schemeClr val="lt1">
                    <a:lumMod val="50000"/>
                  </a:schemeClr>
                </a:solidFill>
                <a:latin typeface="Ubuntu"/>
              </a:rPr>
              <a:t>ddwysedd</a:t>
            </a:r>
            <a:r>
              <a:rPr lang="en-GB" sz="2050" spc="-1" dirty="0">
                <a:solidFill>
                  <a:schemeClr val="lt1">
                    <a:lumMod val="50000"/>
                  </a:schemeClr>
                </a:solidFill>
                <a:latin typeface="Ubuntu"/>
              </a:rPr>
              <a:t> </a:t>
            </a:r>
            <a:r>
              <a:rPr lang="en-GB" sz="2050" spc="-1" dirty="0" err="1">
                <a:solidFill>
                  <a:schemeClr val="lt1">
                    <a:lumMod val="50000"/>
                  </a:schemeClr>
                </a:solidFill>
                <a:latin typeface="Ubuntu"/>
              </a:rPr>
              <a:t>poblogaeth</a:t>
            </a:r>
            <a:r>
              <a:rPr lang="en-GB" sz="2050" spc="-1" dirty="0">
                <a:solidFill>
                  <a:schemeClr val="lt1">
                    <a:lumMod val="50000"/>
                  </a:schemeClr>
                </a:solidFill>
                <a:latin typeface="Ubuntu"/>
              </a:rPr>
              <a:t> uwch.</a:t>
            </a:r>
          </a:p>
          <a:p>
            <a:pPr marL="12600">
              <a:spcAft>
                <a:spcPts val="1199"/>
              </a:spcAft>
            </a:pPr>
            <a:r>
              <a:rPr lang="en-GB" sz="2050" spc="-1" dirty="0">
                <a:solidFill>
                  <a:schemeClr val="lt1">
                    <a:lumMod val="50000"/>
                  </a:schemeClr>
                </a:solidFill>
                <a:latin typeface="Ubuntu"/>
              </a:rPr>
              <a:t>Mae </a:t>
            </a:r>
            <a:r>
              <a:rPr lang="en-GB" sz="2050" spc="-1" dirty="0" err="1">
                <a:solidFill>
                  <a:schemeClr val="lt1">
                    <a:lumMod val="50000"/>
                  </a:schemeClr>
                </a:solidFill>
                <a:latin typeface="Ubuntu"/>
              </a:rPr>
              <a:t>angen</a:t>
            </a:r>
            <a:r>
              <a:rPr lang="en-GB" sz="2050" spc="-1" dirty="0">
                <a:solidFill>
                  <a:schemeClr val="lt1">
                    <a:lumMod val="50000"/>
                  </a:schemeClr>
                </a:solidFill>
                <a:latin typeface="Ubuntu"/>
              </a:rPr>
              <a:t> i </a:t>
            </a:r>
            <a:r>
              <a:rPr lang="en-GB" sz="2050" spc="-1" dirty="0" err="1">
                <a:solidFill>
                  <a:schemeClr val="lt1">
                    <a:lumMod val="50000"/>
                  </a:schemeClr>
                </a:solidFill>
                <a:latin typeface="Ubuntu"/>
              </a:rPr>
              <a:t>blant</a:t>
            </a:r>
            <a:r>
              <a:rPr lang="en-GB" sz="2050" spc="-1" dirty="0">
                <a:solidFill>
                  <a:schemeClr val="lt1">
                    <a:lumMod val="50000"/>
                  </a:schemeClr>
                </a:solidFill>
                <a:latin typeface="Ubuntu"/>
              </a:rPr>
              <a:t> o Fyrddau Iechyd </a:t>
            </a:r>
            <a:r>
              <a:rPr lang="en-GB" sz="2050" spc="-1" dirty="0" err="1">
                <a:solidFill>
                  <a:schemeClr val="lt1">
                    <a:lumMod val="50000"/>
                  </a:schemeClr>
                </a:solidFill>
                <a:latin typeface="Ubuntu"/>
              </a:rPr>
              <a:t>ardaloedd</a:t>
            </a:r>
            <a:r>
              <a:rPr lang="en-GB" sz="2050" spc="-1" dirty="0">
                <a:solidFill>
                  <a:schemeClr val="lt1">
                    <a:lumMod val="50000"/>
                  </a:schemeClr>
                </a:solidFill>
                <a:latin typeface="Ubuntu"/>
              </a:rPr>
              <a:t> </a:t>
            </a:r>
            <a:r>
              <a:rPr lang="en-GB" sz="2050" spc="-1" dirty="0" err="1">
                <a:solidFill>
                  <a:schemeClr val="lt1">
                    <a:lumMod val="50000"/>
                  </a:schemeClr>
                </a:solidFill>
                <a:latin typeface="Ubuntu"/>
              </a:rPr>
              <a:t>mwy</a:t>
            </a:r>
            <a:r>
              <a:rPr lang="en-GB" sz="2050" spc="-1" dirty="0">
                <a:solidFill>
                  <a:schemeClr val="lt1">
                    <a:lumMod val="50000"/>
                  </a:schemeClr>
                </a:solidFill>
                <a:latin typeface="Ubuntu"/>
              </a:rPr>
              <a:t> </a:t>
            </a:r>
            <a:r>
              <a:rPr lang="en-GB" sz="2050" spc="-1" dirty="0" err="1">
                <a:solidFill>
                  <a:schemeClr val="lt1">
                    <a:lumMod val="50000"/>
                  </a:schemeClr>
                </a:solidFill>
                <a:latin typeface="Ubuntu"/>
              </a:rPr>
              <a:t>gwledig</a:t>
            </a:r>
            <a:r>
              <a:rPr lang="en-GB" sz="2050" spc="-1" dirty="0">
                <a:solidFill>
                  <a:schemeClr val="lt1">
                    <a:lumMod val="50000"/>
                  </a:schemeClr>
                </a:solidFill>
                <a:latin typeface="Ubuntu"/>
              </a:rPr>
              <a:t> </a:t>
            </a:r>
            <a:r>
              <a:rPr lang="en-GB" sz="2050" spc="-1" dirty="0" err="1">
                <a:solidFill>
                  <a:schemeClr val="lt1">
                    <a:lumMod val="50000"/>
                  </a:schemeClr>
                </a:solidFill>
                <a:latin typeface="Ubuntu"/>
              </a:rPr>
              <a:t>deithio</a:t>
            </a:r>
            <a:r>
              <a:rPr lang="en-GB" sz="2050" spc="-1" dirty="0">
                <a:solidFill>
                  <a:schemeClr val="lt1">
                    <a:lumMod val="50000"/>
                  </a:schemeClr>
                </a:solidFill>
                <a:latin typeface="Ubuntu"/>
              </a:rPr>
              <a:t> </a:t>
            </a:r>
            <a:r>
              <a:rPr lang="en-GB" sz="2050" spc="-1" dirty="0" err="1">
                <a:solidFill>
                  <a:schemeClr val="lt1">
                    <a:lumMod val="50000"/>
                  </a:schemeClr>
                </a:solidFill>
                <a:latin typeface="Ubuntu"/>
              </a:rPr>
              <a:t>ymhellach</a:t>
            </a:r>
            <a:r>
              <a:rPr lang="en-GB" sz="2050" spc="-1" dirty="0">
                <a:solidFill>
                  <a:schemeClr val="lt1">
                    <a:lumMod val="50000"/>
                  </a:schemeClr>
                </a:solidFill>
                <a:latin typeface="Ubuntu"/>
              </a:rPr>
              <a:t> i </a:t>
            </a:r>
            <a:r>
              <a:rPr lang="en-GB" sz="2050" spc="-1" dirty="0" err="1">
                <a:solidFill>
                  <a:schemeClr val="lt1">
                    <a:lumMod val="50000"/>
                  </a:schemeClr>
                </a:solidFill>
                <a:latin typeface="Ubuntu"/>
              </a:rPr>
              <a:t>dderbyn</a:t>
            </a:r>
            <a:r>
              <a:rPr lang="en-GB" sz="2050" spc="-1" dirty="0">
                <a:solidFill>
                  <a:schemeClr val="lt1">
                    <a:lumMod val="50000"/>
                  </a:schemeClr>
                </a:solidFill>
                <a:latin typeface="Ubuntu"/>
              </a:rPr>
              <a:t> gofal.  </a:t>
            </a:r>
          </a:p>
          <a:p>
            <a:pPr marL="12600">
              <a:spcAft>
                <a:spcPts val="1199"/>
              </a:spcAft>
            </a:pPr>
            <a:r>
              <a:rPr lang="en-GB" sz="2050" spc="-1" dirty="0">
                <a:solidFill>
                  <a:schemeClr val="lt1">
                    <a:lumMod val="50000"/>
                  </a:schemeClr>
                </a:solidFill>
                <a:latin typeface="Ubuntu"/>
              </a:rPr>
              <a:t>Mae'r </a:t>
            </a:r>
            <a:r>
              <a:rPr lang="en-GB" sz="2050" spc="-1" dirty="0" err="1">
                <a:solidFill>
                  <a:schemeClr val="lt1">
                    <a:lumMod val="50000"/>
                  </a:schemeClr>
                </a:solidFill>
                <a:latin typeface="Ubuntu"/>
              </a:rPr>
              <a:t>gyfradd</a:t>
            </a:r>
            <a:r>
              <a:rPr lang="en-GB" sz="2050" spc="-1" dirty="0">
                <a:solidFill>
                  <a:schemeClr val="lt1">
                    <a:lumMod val="50000"/>
                  </a:schemeClr>
                </a:solidFill>
                <a:latin typeface="Ubuntu"/>
              </a:rPr>
              <a:t> </a:t>
            </a:r>
            <a:r>
              <a:rPr lang="en-GB" sz="2050" spc="-1" dirty="0" err="1">
                <a:solidFill>
                  <a:schemeClr val="lt1">
                    <a:lumMod val="50000"/>
                  </a:schemeClr>
                </a:solidFill>
                <a:latin typeface="Ubuntu"/>
              </a:rPr>
              <a:t>fras</a:t>
            </a:r>
            <a:r>
              <a:rPr lang="en-GB" sz="2050" spc="-1" dirty="0">
                <a:solidFill>
                  <a:schemeClr val="lt1">
                    <a:lumMod val="50000"/>
                  </a:schemeClr>
                </a:solidFill>
                <a:latin typeface="Ubuntu"/>
              </a:rPr>
              <a:t> o XGAs a </a:t>
            </a:r>
            <a:r>
              <a:rPr lang="en-GB" sz="2050" spc="-1" dirty="0" err="1">
                <a:solidFill>
                  <a:schemeClr val="lt1">
                    <a:lumMod val="50000"/>
                  </a:schemeClr>
                </a:solidFill>
                <a:latin typeface="Ubuntu"/>
              </a:rPr>
              <a:t>gynhaliwyd</a:t>
            </a:r>
            <a:r>
              <a:rPr lang="en-GB" sz="2050" spc="-1" dirty="0">
                <a:solidFill>
                  <a:schemeClr val="lt1">
                    <a:lumMod val="50000"/>
                  </a:schemeClr>
                </a:solidFill>
                <a:latin typeface="Ubuntu"/>
              </a:rPr>
              <a:t> </a:t>
            </a:r>
            <a:r>
              <a:rPr lang="en-GB" sz="2050" spc="-1" dirty="0" err="1">
                <a:solidFill>
                  <a:schemeClr val="lt1">
                    <a:lumMod val="50000"/>
                  </a:schemeClr>
                </a:solidFill>
                <a:latin typeface="Ubuntu"/>
              </a:rPr>
              <a:t>ledled</a:t>
            </a:r>
            <a:r>
              <a:rPr lang="en-GB" sz="2050" spc="-1" dirty="0">
                <a:solidFill>
                  <a:schemeClr val="lt1">
                    <a:lumMod val="50000"/>
                  </a:schemeClr>
                </a:solidFill>
                <a:latin typeface="Ubuntu"/>
              </a:rPr>
              <a:t> Cymru o 2021/22 </a:t>
            </a:r>
            <a:r>
              <a:rPr lang="en-GB" sz="2050" spc="-1" dirty="0" err="1">
                <a:solidFill>
                  <a:schemeClr val="lt1">
                    <a:lumMod val="50000"/>
                  </a:schemeClr>
                </a:solidFill>
                <a:latin typeface="Ubuntu"/>
              </a:rPr>
              <a:t>ymlaen</a:t>
            </a:r>
            <a:r>
              <a:rPr lang="en-GB" sz="2050" spc="-1" dirty="0">
                <a:solidFill>
                  <a:schemeClr val="lt1">
                    <a:lumMod val="50000"/>
                  </a:schemeClr>
                </a:solidFill>
                <a:latin typeface="Ubuntu"/>
              </a:rPr>
              <a:t> yn </a:t>
            </a:r>
            <a:r>
              <a:rPr lang="en-GB" sz="2050" spc="-1" dirty="0" err="1">
                <a:solidFill>
                  <a:schemeClr val="lt1">
                    <a:lumMod val="50000"/>
                  </a:schemeClr>
                </a:solidFill>
                <a:latin typeface="Ubuntu"/>
              </a:rPr>
              <a:t>llai</a:t>
            </a:r>
            <a:r>
              <a:rPr lang="en-GB" sz="2050" spc="-1" dirty="0">
                <a:solidFill>
                  <a:schemeClr val="lt1">
                    <a:lumMod val="50000"/>
                  </a:schemeClr>
                </a:solidFill>
                <a:latin typeface="Ubuntu"/>
              </a:rPr>
              <a:t> na'r lefelau </a:t>
            </a:r>
            <a:r>
              <a:rPr lang="en-GB" sz="2050" spc="-1" dirty="0" err="1">
                <a:solidFill>
                  <a:schemeClr val="lt1">
                    <a:lumMod val="50000"/>
                  </a:schemeClr>
                </a:solidFill>
                <a:latin typeface="Ubuntu"/>
              </a:rPr>
              <a:t>cyn</a:t>
            </a:r>
            <a:r>
              <a:rPr lang="en-GB" sz="2050" spc="-1" dirty="0">
                <a:solidFill>
                  <a:schemeClr val="lt1">
                    <a:lumMod val="50000"/>
                  </a:schemeClr>
                </a:solidFill>
                <a:latin typeface="Ubuntu"/>
              </a:rPr>
              <a:t> y </a:t>
            </a:r>
            <a:r>
              <a:rPr lang="en-GB" sz="2050" spc="-1" dirty="0" err="1">
                <a:solidFill>
                  <a:schemeClr val="lt1">
                    <a:lumMod val="50000"/>
                  </a:schemeClr>
                </a:solidFill>
                <a:latin typeface="Ubuntu"/>
              </a:rPr>
              <a:t>pandemig</a:t>
            </a:r>
            <a:r>
              <a:rPr lang="en-GB" sz="2050" spc="-1" dirty="0">
                <a:solidFill>
                  <a:schemeClr val="lt1">
                    <a:lumMod val="50000"/>
                  </a:schemeClr>
                </a:solidFill>
                <a:latin typeface="Ubuntu"/>
              </a:rPr>
              <a:t>.</a:t>
            </a:r>
          </a:p>
          <a:p>
            <a:pPr marL="12600">
              <a:spcAft>
                <a:spcPts val="1199"/>
              </a:spcAft>
            </a:pPr>
            <a:r>
              <a:rPr lang="en-GB" sz="2050" spc="-1" dirty="0">
                <a:solidFill>
                  <a:schemeClr val="lt1">
                    <a:lumMod val="50000"/>
                  </a:schemeClr>
                </a:solidFill>
                <a:latin typeface="Ubuntu"/>
              </a:rPr>
              <a:t>Mae’r </a:t>
            </a:r>
            <a:r>
              <a:rPr lang="en-GB" sz="2050" spc="-1" dirty="0" err="1">
                <a:solidFill>
                  <a:schemeClr val="lt1">
                    <a:lumMod val="50000"/>
                  </a:schemeClr>
                </a:solidFill>
                <a:latin typeface="Ubuntu"/>
              </a:rPr>
              <a:t>gyfradd</a:t>
            </a:r>
            <a:r>
              <a:rPr lang="en-GB" sz="2050" spc="-1" dirty="0">
                <a:solidFill>
                  <a:schemeClr val="lt1">
                    <a:lumMod val="50000"/>
                  </a:schemeClr>
                </a:solidFill>
                <a:latin typeface="Ubuntu"/>
              </a:rPr>
              <a:t> </a:t>
            </a:r>
            <a:r>
              <a:rPr lang="en-GB" sz="2050" spc="-1" dirty="0" err="1">
                <a:solidFill>
                  <a:schemeClr val="lt1">
                    <a:lumMod val="50000"/>
                  </a:schemeClr>
                </a:solidFill>
                <a:latin typeface="Ubuntu"/>
              </a:rPr>
              <a:t>fras</a:t>
            </a:r>
            <a:r>
              <a:rPr lang="en-GB" sz="2050" spc="-1" dirty="0">
                <a:solidFill>
                  <a:schemeClr val="lt1">
                    <a:lumMod val="50000"/>
                  </a:schemeClr>
                </a:solidFill>
                <a:latin typeface="Ubuntu"/>
              </a:rPr>
              <a:t> ar gyfer BIPAB, BIPBC, </a:t>
            </a:r>
            <a:r>
              <a:rPr lang="en-GB" sz="2050" spc="-1" dirty="0" err="1">
                <a:solidFill>
                  <a:schemeClr val="lt1">
                    <a:lumMod val="50000"/>
                  </a:schemeClr>
                </a:solidFill>
                <a:latin typeface="Ubuntu"/>
              </a:rPr>
              <a:t>BIPHDd</a:t>
            </a:r>
            <a:r>
              <a:rPr lang="en-GB" sz="2050" spc="-1" dirty="0">
                <a:solidFill>
                  <a:schemeClr val="lt1">
                    <a:lumMod val="50000"/>
                  </a:schemeClr>
                </a:solidFill>
                <a:latin typeface="Ubuntu"/>
              </a:rPr>
              <a:t> a BIPBA yn uwch na </a:t>
            </a:r>
            <a:r>
              <a:rPr lang="en-GB" sz="2050" spc="-1" dirty="0" err="1">
                <a:solidFill>
                  <a:schemeClr val="lt1">
                    <a:lumMod val="50000"/>
                  </a:schemeClr>
                </a:solidFill>
                <a:latin typeface="Ubuntu"/>
              </a:rPr>
              <a:t>chyfradd</a:t>
            </a:r>
            <a:r>
              <a:rPr lang="en-GB" sz="2050" spc="-1" dirty="0">
                <a:solidFill>
                  <a:schemeClr val="lt1">
                    <a:lumMod val="50000"/>
                  </a:schemeClr>
                </a:solidFill>
                <a:latin typeface="Ubuntu"/>
              </a:rPr>
              <a:t> Cymru yn 2025/26.</a:t>
            </a:r>
          </a:p>
          <a:p>
            <a:pPr marL="12600">
              <a:spcAft>
                <a:spcPts val="1199"/>
              </a:spcAft>
            </a:pPr>
            <a:r>
              <a:rPr lang="en-GB" sz="2050" spc="-1" dirty="0">
                <a:solidFill>
                  <a:schemeClr val="lt1">
                    <a:lumMod val="50000"/>
                  </a:schemeClr>
                </a:solidFill>
                <a:latin typeface="Ubuntu"/>
              </a:rPr>
              <a:t>Mae nifer yr </a:t>
            </a:r>
            <a:r>
              <a:rPr lang="en-GB" sz="2050" spc="-1" dirty="0" err="1">
                <a:solidFill>
                  <a:schemeClr val="lt1">
                    <a:lumMod val="50000"/>
                  </a:schemeClr>
                </a:solidFill>
                <a:latin typeface="Ubuntu"/>
              </a:rPr>
              <a:t>atgyfeiriadau</a:t>
            </a:r>
            <a:r>
              <a:rPr lang="en-GB" sz="2050" spc="-1" dirty="0">
                <a:solidFill>
                  <a:schemeClr val="lt1">
                    <a:lumMod val="50000"/>
                  </a:schemeClr>
                </a:solidFill>
                <a:latin typeface="Ubuntu"/>
              </a:rPr>
              <a:t> </a:t>
            </a:r>
            <a:r>
              <a:rPr lang="en-GB" sz="2050" spc="-1" dirty="0" err="1">
                <a:solidFill>
                  <a:schemeClr val="lt1">
                    <a:lumMod val="50000"/>
                  </a:schemeClr>
                </a:solidFill>
                <a:latin typeface="Ubuntu"/>
              </a:rPr>
              <a:t>blynyddol</a:t>
            </a:r>
            <a:r>
              <a:rPr lang="en-GB" sz="2050" spc="-1" dirty="0">
                <a:solidFill>
                  <a:schemeClr val="lt1">
                    <a:lumMod val="50000"/>
                  </a:schemeClr>
                </a:solidFill>
                <a:latin typeface="Ubuntu"/>
              </a:rPr>
              <a:t> ar gyfer </a:t>
            </a:r>
            <a:r>
              <a:rPr lang="en-GB" sz="2050" spc="-1" dirty="0" err="1">
                <a:solidFill>
                  <a:schemeClr val="lt1">
                    <a:lumMod val="50000"/>
                  </a:schemeClr>
                </a:solidFill>
                <a:latin typeface="Ubuntu"/>
              </a:rPr>
              <a:t>rheoli</a:t>
            </a:r>
            <a:r>
              <a:rPr lang="en-GB" sz="2050" spc="-1" dirty="0">
                <a:solidFill>
                  <a:schemeClr val="lt1">
                    <a:lumMod val="50000"/>
                  </a:schemeClr>
                </a:solidFill>
                <a:latin typeface="Ubuntu"/>
              </a:rPr>
              <a:t> </a:t>
            </a:r>
            <a:r>
              <a:rPr lang="en-GB" sz="2050" spc="-1" dirty="0" err="1">
                <a:solidFill>
                  <a:schemeClr val="lt1">
                    <a:lumMod val="50000"/>
                  </a:schemeClr>
                </a:solidFill>
                <a:latin typeface="Ubuntu"/>
              </a:rPr>
              <a:t>pydredd</a:t>
            </a:r>
            <a:r>
              <a:rPr lang="en-GB" sz="2050" spc="-1" dirty="0">
                <a:solidFill>
                  <a:schemeClr val="lt1">
                    <a:lumMod val="50000"/>
                  </a:schemeClr>
                </a:solidFill>
                <a:latin typeface="Ubuntu"/>
              </a:rPr>
              <a:t> </a:t>
            </a:r>
            <a:r>
              <a:rPr lang="en-GB" sz="2050" spc="-1" dirty="0" err="1">
                <a:solidFill>
                  <a:schemeClr val="lt1">
                    <a:lumMod val="50000"/>
                  </a:schemeClr>
                </a:solidFill>
                <a:latin typeface="Ubuntu"/>
              </a:rPr>
              <a:t>dannedd</a:t>
            </a:r>
            <a:r>
              <a:rPr lang="en-GB" sz="2050" spc="-1" dirty="0">
                <a:solidFill>
                  <a:schemeClr val="lt1">
                    <a:lumMod val="50000"/>
                  </a:schemeClr>
                </a:solidFill>
                <a:latin typeface="Ubuntu"/>
              </a:rPr>
              <a:t> </a:t>
            </a:r>
            <a:r>
              <a:rPr lang="en-GB" sz="2050" spc="-1" dirty="0" err="1">
                <a:solidFill>
                  <a:schemeClr val="lt1">
                    <a:lumMod val="50000"/>
                  </a:schemeClr>
                </a:solidFill>
                <a:latin typeface="Ubuntu"/>
              </a:rPr>
              <a:t>ymysg</a:t>
            </a:r>
            <a:r>
              <a:rPr lang="en-GB" sz="2050" spc="-1" dirty="0">
                <a:solidFill>
                  <a:schemeClr val="lt1">
                    <a:lumMod val="50000"/>
                  </a:schemeClr>
                </a:solidFill>
                <a:latin typeface="Ubuntu"/>
              </a:rPr>
              <a:t> plant yn </a:t>
            </a:r>
            <a:r>
              <a:rPr lang="en-GB" sz="2050" spc="-1" dirty="0" err="1">
                <a:solidFill>
                  <a:schemeClr val="lt1">
                    <a:lumMod val="50000"/>
                  </a:schemeClr>
                </a:solidFill>
                <a:latin typeface="Ubuntu"/>
              </a:rPr>
              <a:t>fwy</a:t>
            </a:r>
            <a:r>
              <a:rPr lang="en-GB" sz="2050" spc="-1" dirty="0">
                <a:solidFill>
                  <a:schemeClr val="lt1">
                    <a:lumMod val="50000"/>
                  </a:schemeClr>
                </a:solidFill>
                <a:latin typeface="Ubuntu"/>
              </a:rPr>
              <a:t> na'r nifer sy'n cael </a:t>
            </a:r>
            <a:r>
              <a:rPr lang="en-GB" sz="2050" spc="-1" dirty="0" err="1">
                <a:solidFill>
                  <a:schemeClr val="lt1">
                    <a:lumMod val="50000"/>
                  </a:schemeClr>
                </a:solidFill>
                <a:latin typeface="Ubuntu"/>
              </a:rPr>
              <a:t>tynnu</a:t>
            </a:r>
            <a:r>
              <a:rPr lang="en-GB" sz="2050" spc="-1" dirty="0">
                <a:solidFill>
                  <a:schemeClr val="lt1">
                    <a:lumMod val="50000"/>
                  </a:schemeClr>
                </a:solidFill>
                <a:latin typeface="Ubuntu"/>
              </a:rPr>
              <a:t> </a:t>
            </a:r>
            <a:r>
              <a:rPr lang="en-GB" sz="2050" spc="-1" dirty="0" err="1">
                <a:solidFill>
                  <a:schemeClr val="lt1">
                    <a:lumMod val="50000"/>
                  </a:schemeClr>
                </a:solidFill>
                <a:latin typeface="Ubuntu"/>
              </a:rPr>
              <a:t>dannedd</a:t>
            </a:r>
            <a:r>
              <a:rPr lang="en-GB" sz="2050" spc="-1" dirty="0">
                <a:solidFill>
                  <a:schemeClr val="lt1">
                    <a:lumMod val="50000"/>
                  </a:schemeClr>
                </a:solidFill>
                <a:latin typeface="Ubuntu"/>
              </a:rPr>
              <a:t> o dan anaesthesia </a:t>
            </a:r>
            <a:r>
              <a:rPr lang="en-GB" sz="2050" spc="-1" dirty="0" err="1">
                <a:solidFill>
                  <a:schemeClr val="lt1">
                    <a:lumMod val="50000"/>
                  </a:schemeClr>
                </a:solidFill>
                <a:latin typeface="Ubuntu"/>
              </a:rPr>
              <a:t>cyffredinol</a:t>
            </a:r>
            <a:r>
              <a:rPr lang="en-GB" sz="2050" spc="-1" dirty="0">
                <a:solidFill>
                  <a:schemeClr val="lt1">
                    <a:lumMod val="50000"/>
                  </a:schemeClr>
                </a:solidFill>
                <a:latin typeface="Ubuntu"/>
              </a:rPr>
              <a:t>. Gallai hyn fod </a:t>
            </a:r>
            <a:r>
              <a:rPr lang="en-GB" sz="2050" spc="-1" dirty="0" err="1">
                <a:solidFill>
                  <a:schemeClr val="lt1">
                    <a:lumMod val="50000"/>
                  </a:schemeClr>
                </a:solidFill>
                <a:latin typeface="Ubuntu"/>
              </a:rPr>
              <a:t>oherwydd</a:t>
            </a:r>
            <a:r>
              <a:rPr lang="en-GB" sz="2050" spc="-1" dirty="0">
                <a:solidFill>
                  <a:schemeClr val="lt1">
                    <a:lumMod val="50000"/>
                  </a:schemeClr>
                </a:solidFill>
                <a:latin typeface="Ubuntu"/>
              </a:rPr>
              <a:t> </a:t>
            </a:r>
            <a:r>
              <a:rPr lang="en-GB" sz="2050" spc="-1" dirty="0" err="1">
                <a:solidFill>
                  <a:schemeClr val="lt1">
                    <a:lumMod val="50000"/>
                  </a:schemeClr>
                </a:solidFill>
                <a:latin typeface="Ubuntu"/>
              </a:rPr>
              <a:t>nad</a:t>
            </a:r>
            <a:r>
              <a:rPr lang="en-GB" sz="2050" spc="-1" dirty="0">
                <a:solidFill>
                  <a:schemeClr val="lt1">
                    <a:lumMod val="50000"/>
                  </a:schemeClr>
                </a:solidFill>
                <a:latin typeface="Ubuntu"/>
              </a:rPr>
              <a:t> oes </a:t>
            </a:r>
            <a:r>
              <a:rPr lang="en-GB" sz="2050" spc="-1" dirty="0" err="1">
                <a:solidFill>
                  <a:schemeClr val="lt1">
                    <a:lumMod val="50000"/>
                  </a:schemeClr>
                </a:solidFill>
                <a:latin typeface="Ubuntu"/>
              </a:rPr>
              <a:t>angen</a:t>
            </a:r>
            <a:r>
              <a:rPr lang="en-GB" sz="2050" spc="-1" dirty="0">
                <a:solidFill>
                  <a:schemeClr val="lt1">
                    <a:lumMod val="50000"/>
                  </a:schemeClr>
                </a:solidFill>
                <a:latin typeface="Ubuntu"/>
              </a:rPr>
              <a:t> cynnal y </a:t>
            </a:r>
            <a:r>
              <a:rPr lang="en-GB" sz="2050" spc="-1" dirty="0" err="1">
                <a:solidFill>
                  <a:schemeClr val="lt1">
                    <a:lumMod val="50000"/>
                  </a:schemeClr>
                </a:solidFill>
                <a:latin typeface="Ubuntu"/>
              </a:rPr>
              <a:t>weithdrefn</a:t>
            </a:r>
            <a:r>
              <a:rPr lang="en-GB" sz="2050" spc="-1" dirty="0">
                <a:solidFill>
                  <a:schemeClr val="lt1">
                    <a:lumMod val="50000"/>
                  </a:schemeClr>
                </a:solidFill>
                <a:latin typeface="Ubuntu"/>
              </a:rPr>
              <a:t> hon er </a:t>
            </a:r>
            <a:r>
              <a:rPr lang="en-GB" sz="2050" spc="-1" dirty="0" err="1">
                <a:solidFill>
                  <a:schemeClr val="lt1">
                    <a:lumMod val="50000"/>
                  </a:schemeClr>
                </a:solidFill>
                <a:latin typeface="Ubuntu"/>
              </a:rPr>
              <a:t>mwyn</a:t>
            </a:r>
            <a:r>
              <a:rPr lang="en-GB" sz="2050" spc="-1" dirty="0">
                <a:solidFill>
                  <a:schemeClr val="lt1">
                    <a:lumMod val="50000"/>
                  </a:schemeClr>
                </a:solidFill>
                <a:latin typeface="Ubuntu"/>
              </a:rPr>
              <a:t> eu </a:t>
            </a:r>
            <a:r>
              <a:rPr lang="en-GB" sz="2050" spc="-1" dirty="0" err="1">
                <a:solidFill>
                  <a:schemeClr val="lt1">
                    <a:lumMod val="50000"/>
                  </a:schemeClr>
                </a:solidFill>
                <a:latin typeface="Ubuntu"/>
              </a:rPr>
              <a:t>rheoli</a:t>
            </a:r>
            <a:r>
              <a:rPr lang="en-GB" sz="2050" spc="-1" dirty="0">
                <a:solidFill>
                  <a:schemeClr val="lt1">
                    <a:lumMod val="50000"/>
                  </a:schemeClr>
                </a:solidFill>
                <a:latin typeface="Ubuntu"/>
              </a:rPr>
              <a:t>, neu </a:t>
            </a:r>
            <a:r>
              <a:rPr lang="en-GB" sz="2050" spc="-1" dirty="0" err="1">
                <a:solidFill>
                  <a:schemeClr val="lt1">
                    <a:lumMod val="50000"/>
                  </a:schemeClr>
                </a:solidFill>
                <a:latin typeface="Ubuntu"/>
              </a:rPr>
              <a:t>oherwydd</a:t>
            </a:r>
            <a:r>
              <a:rPr lang="en-GB" sz="2050" spc="-1" dirty="0">
                <a:solidFill>
                  <a:schemeClr val="lt1">
                    <a:lumMod val="50000"/>
                  </a:schemeClr>
                </a:solidFill>
                <a:latin typeface="Ubuntu"/>
              </a:rPr>
              <a:t> y </a:t>
            </a:r>
            <a:r>
              <a:rPr lang="en-GB" sz="2050" spc="-1" dirty="0" err="1">
                <a:solidFill>
                  <a:schemeClr val="lt1">
                    <a:lumMod val="50000"/>
                  </a:schemeClr>
                </a:solidFill>
                <a:latin typeface="Ubuntu"/>
              </a:rPr>
              <a:t>rhestrau</a:t>
            </a:r>
            <a:r>
              <a:rPr lang="en-GB" sz="2050" spc="-1" dirty="0">
                <a:solidFill>
                  <a:schemeClr val="lt1">
                    <a:lumMod val="50000"/>
                  </a:schemeClr>
                </a:solidFill>
                <a:latin typeface="Ubuntu"/>
              </a:rPr>
              <a:t> aros. Nid </a:t>
            </a:r>
            <a:r>
              <a:rPr lang="en-GB" sz="2050" spc="-1" dirty="0" err="1">
                <a:solidFill>
                  <a:schemeClr val="lt1">
                    <a:lumMod val="50000"/>
                  </a:schemeClr>
                </a:solidFill>
                <a:latin typeface="Ubuntu"/>
              </a:rPr>
              <a:t>yw'n</a:t>
            </a:r>
            <a:r>
              <a:rPr lang="en-GB" sz="2050" spc="-1" dirty="0">
                <a:solidFill>
                  <a:schemeClr val="lt1">
                    <a:lumMod val="50000"/>
                  </a:schemeClr>
                </a:solidFill>
                <a:latin typeface="Ubuntu"/>
              </a:rPr>
              <a:t> </a:t>
            </a:r>
            <a:r>
              <a:rPr lang="en-GB" sz="2050" spc="-1" dirty="0" err="1">
                <a:solidFill>
                  <a:schemeClr val="lt1">
                    <a:lumMod val="50000"/>
                  </a:schemeClr>
                </a:solidFill>
                <a:latin typeface="Ubuntu"/>
              </a:rPr>
              <a:t>bosibl</a:t>
            </a:r>
            <a:r>
              <a:rPr lang="en-GB" sz="2050" spc="-1" dirty="0">
                <a:solidFill>
                  <a:schemeClr val="lt1">
                    <a:lumMod val="50000"/>
                  </a:schemeClr>
                </a:solidFill>
                <a:latin typeface="Ubuntu"/>
              </a:rPr>
              <a:t> </a:t>
            </a:r>
            <a:r>
              <a:rPr lang="en-GB" sz="2050" spc="-1" dirty="0" err="1">
                <a:solidFill>
                  <a:schemeClr val="lt1">
                    <a:lumMod val="50000"/>
                  </a:schemeClr>
                </a:solidFill>
                <a:latin typeface="Ubuntu"/>
              </a:rPr>
              <a:t>pennu'r</a:t>
            </a:r>
            <a:r>
              <a:rPr lang="en-GB" sz="2050" spc="-1" dirty="0">
                <a:solidFill>
                  <a:schemeClr val="lt1">
                    <a:lumMod val="50000"/>
                  </a:schemeClr>
                </a:solidFill>
                <a:latin typeface="Ubuntu"/>
              </a:rPr>
              <a:t> achos hwn gan </a:t>
            </a:r>
            <a:r>
              <a:rPr lang="en-GB" sz="2050" spc="-1" dirty="0" err="1">
                <a:solidFill>
                  <a:schemeClr val="lt1">
                    <a:lumMod val="50000"/>
                  </a:schemeClr>
                </a:solidFill>
                <a:latin typeface="Ubuntu"/>
              </a:rPr>
              <a:t>ddefnyddio'r</a:t>
            </a:r>
            <a:r>
              <a:rPr lang="en-GB" sz="2050" spc="-1" dirty="0">
                <a:solidFill>
                  <a:schemeClr val="lt1">
                    <a:lumMod val="50000"/>
                  </a:schemeClr>
                </a:solidFill>
                <a:latin typeface="Ubuntu"/>
              </a:rPr>
              <a:t> data </a:t>
            </a:r>
            <a:r>
              <a:rPr lang="en-GB" sz="2050" spc="-1" dirty="0" err="1">
                <a:solidFill>
                  <a:schemeClr val="lt1">
                    <a:lumMod val="50000"/>
                  </a:schemeClr>
                </a:solidFill>
                <a:latin typeface="Ubuntu"/>
              </a:rPr>
              <a:t>presennol</a:t>
            </a:r>
            <a:r>
              <a:rPr lang="en-GB" sz="2050" spc="-1" dirty="0">
                <a:solidFill>
                  <a:schemeClr val="lt1">
                    <a:lumMod val="50000"/>
                  </a:schemeClr>
                </a:solidFill>
                <a:latin typeface="Ubuntu"/>
              </a:rPr>
              <a:t> sydd ar gael. </a:t>
            </a:r>
            <a:endParaRPr lang="en-GB" sz="2050" b="0" strike="noStrike" spc="-1" dirty="0">
              <a:solidFill>
                <a:srgbClr val="000000"/>
              </a:solidFill>
              <a:latin typeface="Arial"/>
            </a:endParaRPr>
          </a:p>
        </p:txBody>
      </p:sp>
      <p:sp>
        <p:nvSpPr>
          <p:cNvPr id="204" name="object 40"/>
          <p:cNvSpPr/>
          <p:nvPr/>
        </p:nvSpPr>
        <p:spPr>
          <a:xfrm>
            <a:off x="10103400" y="2485080"/>
            <a:ext cx="9515520" cy="7773840"/>
          </a:xfrm>
          <a:prstGeom prst="rect">
            <a:avLst/>
          </a:prstGeom>
          <a:noFill/>
          <a:ln w="0">
            <a:noFill/>
          </a:ln>
        </p:spPr>
        <p:style>
          <a:lnRef idx="0">
            <a:scrgbClr r="0" g="0" b="0"/>
          </a:lnRef>
          <a:fillRef idx="0">
            <a:scrgbClr r="0" g="0" b="0"/>
          </a:fillRef>
          <a:effectRef idx="0">
            <a:scrgbClr r="0" g="0" b="0"/>
          </a:effectRef>
          <a:fontRef idx="minor"/>
        </p:style>
        <p:txBody>
          <a:bodyPr lIns="0" tIns="12240" rIns="0" bIns="0" anchor="t">
            <a:noAutofit/>
          </a:bodyPr>
          <a:lstStyle/>
          <a:p>
            <a:pPr>
              <a:lnSpc>
                <a:spcPct val="107000"/>
              </a:lnSpc>
              <a:spcAft>
                <a:spcPts val="799"/>
              </a:spcAft>
            </a:pPr>
            <a:r>
              <a:rPr lang="en-GB" sz="2200" spc="-1" dirty="0">
                <a:solidFill>
                  <a:srgbClr val="7F7F7F"/>
                </a:solidFill>
                <a:latin typeface="Ubuntu"/>
                <a:ea typeface="Calibri"/>
              </a:rPr>
              <a:t>62,537 referrals were made between 2019/20 and 2025/26, 82.7% (51,704) of which were for caries/tooth decay.</a:t>
            </a:r>
          </a:p>
          <a:p>
            <a:pPr>
              <a:lnSpc>
                <a:spcPct val="107000"/>
              </a:lnSpc>
              <a:spcAft>
                <a:spcPts val="799"/>
              </a:spcAft>
            </a:pPr>
            <a:r>
              <a:rPr lang="en-GB" sz="2200" spc="-1" dirty="0">
                <a:solidFill>
                  <a:srgbClr val="7F7F7F"/>
                </a:solidFill>
                <a:latin typeface="Ubuntu"/>
                <a:ea typeface="Calibri"/>
              </a:rPr>
              <a:t>There was a significant dip in the number of referrals for the management of tooth decay during the pandemic and then referrals rise to higher levels that pre-pandemic rates in the period to 2022/23. Rates are then largely constant between 2022/23 to 2025/26.</a:t>
            </a:r>
          </a:p>
          <a:p>
            <a:pPr>
              <a:lnSpc>
                <a:spcPct val="107000"/>
              </a:lnSpc>
              <a:spcAft>
                <a:spcPts val="799"/>
              </a:spcAft>
            </a:pPr>
            <a:r>
              <a:rPr lang="en-GB" sz="2200" spc="-1" dirty="0">
                <a:solidFill>
                  <a:srgbClr val="7F7F7F"/>
                </a:solidFill>
                <a:latin typeface="Ubuntu"/>
                <a:ea typeface="Calibri"/>
              </a:rPr>
              <a:t>There appear to be more referrals made from areas of higher deprivation and areas of greater population density.</a:t>
            </a:r>
          </a:p>
          <a:p>
            <a:pPr>
              <a:lnSpc>
                <a:spcPct val="107000"/>
              </a:lnSpc>
              <a:spcAft>
                <a:spcPts val="799"/>
              </a:spcAft>
            </a:pPr>
            <a:r>
              <a:rPr lang="en-GB" sz="2200" spc="-1" dirty="0">
                <a:solidFill>
                  <a:srgbClr val="7F7F7F"/>
                </a:solidFill>
                <a:latin typeface="Ubuntu"/>
                <a:ea typeface="Calibri"/>
              </a:rPr>
              <a:t>Children from Health Boards with higher levels of rurality need to travel further to receive care.  </a:t>
            </a:r>
          </a:p>
          <a:p>
            <a:pPr>
              <a:lnSpc>
                <a:spcPct val="107000"/>
              </a:lnSpc>
              <a:spcAft>
                <a:spcPts val="799"/>
              </a:spcAft>
            </a:pPr>
            <a:r>
              <a:rPr lang="en-GB" sz="2200" spc="-1" dirty="0">
                <a:solidFill>
                  <a:srgbClr val="7F7F7F"/>
                </a:solidFill>
                <a:latin typeface="Ubuntu"/>
                <a:ea typeface="Calibri"/>
              </a:rPr>
              <a:t>The crude rate of XGAs undertaken across Wales from 2021/22 onwards is less than pre-pandemic levels.</a:t>
            </a:r>
          </a:p>
          <a:p>
            <a:pPr>
              <a:lnSpc>
                <a:spcPct val="107000"/>
              </a:lnSpc>
              <a:spcAft>
                <a:spcPts val="799"/>
              </a:spcAft>
            </a:pPr>
            <a:r>
              <a:rPr lang="en-GB" sz="2200" spc="-1" dirty="0">
                <a:solidFill>
                  <a:srgbClr val="7F7F7F"/>
                </a:solidFill>
                <a:latin typeface="Ubuntu"/>
                <a:ea typeface="Calibri"/>
              </a:rPr>
              <a:t>The crude rate for ABUHB, CTMUHB and SBUHB is higher than the rate for Wales in 2025/26.</a:t>
            </a:r>
          </a:p>
          <a:p>
            <a:pPr>
              <a:lnSpc>
                <a:spcPct val="107000"/>
              </a:lnSpc>
              <a:spcAft>
                <a:spcPts val="799"/>
              </a:spcAft>
            </a:pPr>
            <a:r>
              <a:rPr lang="en-GB" sz="2200" spc="-1" dirty="0">
                <a:solidFill>
                  <a:srgbClr val="7F7F7F"/>
                </a:solidFill>
                <a:latin typeface="Ubuntu"/>
                <a:ea typeface="Calibri"/>
              </a:rPr>
              <a:t>The annual number of referrals for the management of tooth decay in children exceeds the number who undergo extractions under general anaesthesia. This may be because their management does not require this procedure or due to waiting lists. It is not possible to determine this cause using the existing available data.</a:t>
            </a:r>
            <a:endParaRPr lang="en-GB" sz="2200" b="0" strike="noStrike" spc="-1" dirty="0">
              <a:solidFill>
                <a:srgbClr val="000000"/>
              </a:solidFill>
              <a:latin typeface="Arial"/>
            </a:endParaRPr>
          </a:p>
          <a:p>
            <a:pPr defTabSz="914400">
              <a:lnSpc>
                <a:spcPct val="107000"/>
              </a:lnSpc>
              <a:spcAft>
                <a:spcPts val="799"/>
              </a:spcAft>
            </a:pPr>
            <a:endParaRPr lang="en-GB" sz="2200" b="0" strike="noStrike" spc="-1" dirty="0">
              <a:solidFill>
                <a:srgbClr val="000000"/>
              </a:solidFill>
              <a:latin typeface="Arial"/>
            </a:endParaRPr>
          </a:p>
        </p:txBody>
      </p:sp>
      <p:sp>
        <p:nvSpPr>
          <p:cNvPr id="3" name="object 5">
            <a:extLst>
              <a:ext uri="{FF2B5EF4-FFF2-40B4-BE49-F238E27FC236}">
                <a16:creationId xmlns:a16="http://schemas.microsoft.com/office/drawing/2014/main" id="{D9806CFE-B7D2-34FE-FCCC-EA20D647D58E}"/>
              </a:ext>
            </a:extLst>
          </p:cNvPr>
          <p:cNvSpPr/>
          <p:nvPr/>
        </p:nvSpPr>
        <p:spPr>
          <a:xfrm>
            <a:off x="2184839" y="10430834"/>
            <a:ext cx="2108192" cy="218715"/>
          </a:xfrm>
          <a:prstGeom prst="rect">
            <a:avLst/>
          </a:prstGeom>
          <a:noFill/>
          <a:ln w="0">
            <a:noFill/>
          </a:ln>
        </p:spPr>
        <p:style>
          <a:lnRef idx="0">
            <a:scrgbClr r="0" g="0" b="0"/>
          </a:lnRef>
          <a:fillRef idx="0">
            <a:scrgbClr r="0" g="0" b="0"/>
          </a:fillRef>
          <a:effectRef idx="0">
            <a:scrgbClr r="0" g="0" b="0"/>
          </a:effectRef>
          <a:fontRef idx="minor"/>
        </p:style>
        <p:txBody>
          <a:bodyPr wrap="square" lIns="0" tIns="3240" rIns="0" bIns="0" anchor="t">
            <a:spAutoFit/>
          </a:bodyPr>
          <a:lstStyle/>
          <a:p>
            <a:pPr marL="12600" defTabSz="914400">
              <a:lnSpc>
                <a:spcPct val="100000"/>
              </a:lnSpc>
              <a:spcBef>
                <a:spcPts val="26"/>
              </a:spcBef>
            </a:pPr>
            <a:r>
              <a:rPr lang="en-GB" sz="1400" spc="-12" dirty="0">
                <a:solidFill>
                  <a:srgbClr val="315083"/>
                </a:solidFill>
                <a:latin typeface="Ubuntu-Light"/>
              </a:rPr>
              <a:t>Awst/August 2026</a:t>
            </a:r>
            <a:endParaRPr lang="en-GB" sz="1400" b="0" strike="noStrike" spc="-1" dirty="0">
              <a:solidFill>
                <a:srgbClr val="000000"/>
              </a:solidFill>
              <a:latin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 name="object 46"/>
          <p:cNvSpPr/>
          <p:nvPr/>
        </p:nvSpPr>
        <p:spPr>
          <a:xfrm>
            <a:off x="510840" y="10390320"/>
            <a:ext cx="1415880" cy="178200"/>
          </a:xfrm>
          <a:prstGeom prst="rect">
            <a:avLst/>
          </a:prstGeom>
          <a:noFill/>
          <a:ln w="0">
            <a:noFill/>
          </a:ln>
        </p:spPr>
        <p:style>
          <a:lnRef idx="0">
            <a:scrgbClr r="0" g="0" b="0"/>
          </a:lnRef>
          <a:fillRef idx="0">
            <a:scrgbClr r="0" g="0" b="0"/>
          </a:fillRef>
          <a:effectRef idx="0">
            <a:scrgbClr r="0" g="0" b="0"/>
          </a:effectRef>
          <a:fontRef idx="minor"/>
        </p:style>
        <p:txBody>
          <a:bodyPr lIns="0" tIns="3240" rIns="0" bIns="0" anchor="t">
            <a:spAutoFit/>
          </a:bodyPr>
          <a:lstStyle/>
          <a:p>
            <a:pPr marL="12600" defTabSz="914400">
              <a:lnSpc>
                <a:spcPct val="100000"/>
              </a:lnSpc>
              <a:spcBef>
                <a:spcPts val="26"/>
              </a:spcBef>
            </a:pPr>
            <a:r>
              <a:rPr lang="en-GB" sz="1150" b="1" strike="noStrike" spc="-1">
                <a:solidFill>
                  <a:srgbClr val="315083"/>
                </a:solidFill>
                <a:latin typeface="Ubuntu"/>
              </a:rPr>
              <a:t>Public</a:t>
            </a:r>
            <a:r>
              <a:rPr lang="en-GB" sz="1150" b="1" strike="noStrike" spc="-12">
                <a:solidFill>
                  <a:srgbClr val="315083"/>
                </a:solidFill>
                <a:latin typeface="Ubuntu"/>
              </a:rPr>
              <a:t> </a:t>
            </a:r>
            <a:r>
              <a:rPr lang="en-GB" sz="1150" b="1" strike="noStrike" spc="-1">
                <a:solidFill>
                  <a:srgbClr val="315083"/>
                </a:solidFill>
                <a:latin typeface="Ubuntu"/>
              </a:rPr>
              <a:t>Health </a:t>
            </a:r>
            <a:r>
              <a:rPr lang="en-GB" sz="1150" b="1" strike="noStrike" spc="-12">
                <a:solidFill>
                  <a:srgbClr val="315083"/>
                </a:solidFill>
                <a:latin typeface="Ubuntu"/>
              </a:rPr>
              <a:t>Wales</a:t>
            </a:r>
            <a:endParaRPr lang="en-GB" sz="1150" b="0" strike="noStrike" spc="-1">
              <a:solidFill>
                <a:srgbClr val="000000"/>
              </a:solidFill>
              <a:latin typeface="Arial"/>
            </a:endParaRPr>
          </a:p>
        </p:txBody>
      </p:sp>
      <p:sp>
        <p:nvSpPr>
          <p:cNvPr id="208" name="object 68"/>
          <p:cNvSpPr/>
          <p:nvPr/>
        </p:nvSpPr>
        <p:spPr>
          <a:xfrm>
            <a:off x="52755" y="1224385"/>
            <a:ext cx="19980000" cy="702360"/>
          </a:xfrm>
          <a:prstGeom prst="rect">
            <a:avLst/>
          </a:prstGeom>
          <a:noFill/>
          <a:ln w="0">
            <a:noFill/>
          </a:ln>
        </p:spPr>
        <p:style>
          <a:lnRef idx="0">
            <a:scrgbClr r="0" g="0" b="0"/>
          </a:lnRef>
          <a:fillRef idx="0">
            <a:scrgbClr r="0" g="0" b="0"/>
          </a:fillRef>
          <a:effectRef idx="0">
            <a:scrgbClr r="0" g="0" b="0"/>
          </a:effectRef>
          <a:fontRef idx="minor"/>
        </p:style>
        <p:txBody>
          <a:bodyPr lIns="0" tIns="15840" rIns="0" bIns="0" anchor="t">
            <a:spAutoFit/>
          </a:bodyPr>
          <a:lstStyle/>
          <a:p>
            <a:pPr marL="12600" algn="ctr" defTabSz="914400">
              <a:lnSpc>
                <a:spcPct val="100000"/>
              </a:lnSpc>
              <a:spcBef>
                <a:spcPts val="125"/>
              </a:spcBef>
            </a:pPr>
            <a:r>
              <a:rPr lang="en-GB" sz="2200" b="1" strike="noStrike" spc="-1" dirty="0">
                <a:solidFill>
                  <a:srgbClr val="808080"/>
                </a:solidFill>
                <a:latin typeface="Ubuntu"/>
              </a:rPr>
              <a:t>Pydredd dannedd fel </a:t>
            </a:r>
            <a:r>
              <a:rPr lang="en-GB" sz="2200" b="1" strike="noStrike" spc="-1" dirty="0" err="1">
                <a:solidFill>
                  <a:srgbClr val="808080"/>
                </a:solidFill>
                <a:latin typeface="Ubuntu"/>
              </a:rPr>
              <a:t>cyfran</a:t>
            </a:r>
            <a:r>
              <a:rPr lang="en-GB" sz="2200" b="1" strike="noStrike" spc="-1" dirty="0">
                <a:solidFill>
                  <a:srgbClr val="808080"/>
                </a:solidFill>
                <a:latin typeface="Ubuntu"/>
              </a:rPr>
              <a:t> (%) </a:t>
            </a:r>
            <a:r>
              <a:rPr lang="en-GB" sz="2200" b="1" strike="noStrike" spc="-1" dirty="0" err="1">
                <a:solidFill>
                  <a:srgbClr val="808080"/>
                </a:solidFill>
                <a:latin typeface="Ubuntu"/>
              </a:rPr>
              <a:t>o’r</a:t>
            </a:r>
            <a:r>
              <a:rPr lang="en-GB" sz="2200" b="1" strike="noStrike" spc="-1" dirty="0">
                <a:solidFill>
                  <a:srgbClr val="808080"/>
                </a:solidFill>
                <a:latin typeface="Ubuntu"/>
              </a:rPr>
              <a:t> holl atgyfeiriadau ar gyfer plant sy’n defnyddio data eRMS ar gyfer pob Bwrdd Iechyd (2019/20-2025/26) </a:t>
            </a:r>
            <a:endParaRPr lang="en-GB" sz="2200" b="0" strike="noStrike" spc="-1" dirty="0">
              <a:solidFill>
                <a:srgbClr val="000000"/>
              </a:solidFill>
              <a:latin typeface="Arial"/>
            </a:endParaRPr>
          </a:p>
          <a:p>
            <a:pPr marL="12600" algn="ctr" defTabSz="914400">
              <a:lnSpc>
                <a:spcPct val="100000"/>
              </a:lnSpc>
              <a:spcBef>
                <a:spcPts val="125"/>
              </a:spcBef>
            </a:pPr>
            <a:r>
              <a:rPr lang="en-GB" sz="2200" b="1" strike="noStrike" spc="-1" dirty="0">
                <a:solidFill>
                  <a:srgbClr val="315083"/>
                </a:solidFill>
                <a:latin typeface="Ubuntu"/>
              </a:rPr>
              <a:t>Tooth decay as a proportion (%) of all referrals for children using eRMS data for each Health Board (2019/20-2025/26) </a:t>
            </a:r>
            <a:endParaRPr lang="en-GB" sz="2200" b="0" strike="noStrike" spc="-1" dirty="0">
              <a:solidFill>
                <a:srgbClr val="000000"/>
              </a:solidFill>
              <a:latin typeface="Arial"/>
            </a:endParaRPr>
          </a:p>
        </p:txBody>
      </p:sp>
      <p:sp>
        <p:nvSpPr>
          <p:cNvPr id="210" name="TextBox 209"/>
          <p:cNvSpPr txBox="1"/>
          <p:nvPr/>
        </p:nvSpPr>
        <p:spPr>
          <a:xfrm rot="16200000">
            <a:off x="-321334" y="6014828"/>
            <a:ext cx="6196693" cy="603000"/>
          </a:xfrm>
          <a:prstGeom prst="rect">
            <a:avLst/>
          </a:prstGeom>
          <a:noFill/>
          <a:ln w="0">
            <a:noFill/>
          </a:ln>
        </p:spPr>
        <p:txBody>
          <a:bodyPr lIns="90000" tIns="45000" rIns="90000" bIns="45000" anchor="t">
            <a:noAutofit/>
          </a:bodyPr>
          <a:lstStyle/>
          <a:p>
            <a:r>
              <a:rPr lang="en-GB" sz="2200" b="1" strike="noStrike" spc="-1" dirty="0">
                <a:solidFill>
                  <a:srgbClr val="808080"/>
                </a:solidFill>
                <a:latin typeface="Ubuntu"/>
              </a:rPr>
              <a:t>% yr atgyfeiriadau ar gyfer pydredd dannedd</a:t>
            </a:r>
          </a:p>
        </p:txBody>
      </p:sp>
      <p:pic>
        <p:nvPicPr>
          <p:cNvPr id="3" name="Picture 2" descr="Mae'r graff yn dangos bod tua 75-80% o atgyfeiriadau plant i Fyrddau Iechyd ar gyfer rheoli pydredd dannedd. Ychydig o amrywiad a welir dros amser ac mae'n ymddangos bod Byrddau Iechyd yn dilyn yr un patrwm cenedlaethol.  &#10;&#10;The graph shows that approximately 75-80% of child referrals to Health Boards are for the management of teeth with tooth decay. Little variation is seen over time and Health Boards appear to follow the same national pattern.  ">
            <a:extLst>
              <a:ext uri="{FF2B5EF4-FFF2-40B4-BE49-F238E27FC236}">
                <a16:creationId xmlns:a16="http://schemas.microsoft.com/office/drawing/2014/main" id="{7B47C791-4978-57E8-C877-587F9FFFB2CF}"/>
              </a:ext>
            </a:extLst>
          </p:cNvPr>
          <p:cNvPicPr>
            <a:picLocks noChangeAspect="1"/>
          </p:cNvPicPr>
          <p:nvPr/>
        </p:nvPicPr>
        <p:blipFill>
          <a:blip r:embed="rId2"/>
          <a:stretch>
            <a:fillRect/>
          </a:stretch>
        </p:blipFill>
        <p:spPr>
          <a:xfrm>
            <a:off x="2937834" y="2118570"/>
            <a:ext cx="14226964" cy="7992000"/>
          </a:xfrm>
          <a:prstGeom prst="rect">
            <a:avLst/>
          </a:prstGeom>
        </p:spPr>
      </p:pic>
      <p:sp>
        <p:nvSpPr>
          <p:cNvPr id="5" name="object 5">
            <a:extLst>
              <a:ext uri="{FF2B5EF4-FFF2-40B4-BE49-F238E27FC236}">
                <a16:creationId xmlns:a16="http://schemas.microsoft.com/office/drawing/2014/main" id="{715007E0-7062-A3C1-8DD2-9CD5B032560E}"/>
              </a:ext>
            </a:extLst>
          </p:cNvPr>
          <p:cNvSpPr/>
          <p:nvPr/>
        </p:nvSpPr>
        <p:spPr>
          <a:xfrm>
            <a:off x="2184839" y="10390319"/>
            <a:ext cx="1674239" cy="218715"/>
          </a:xfrm>
          <a:prstGeom prst="rect">
            <a:avLst/>
          </a:prstGeom>
          <a:noFill/>
          <a:ln w="0">
            <a:noFill/>
          </a:ln>
        </p:spPr>
        <p:style>
          <a:lnRef idx="0">
            <a:scrgbClr r="0" g="0" b="0"/>
          </a:lnRef>
          <a:fillRef idx="0">
            <a:scrgbClr r="0" g="0" b="0"/>
          </a:fillRef>
          <a:effectRef idx="0">
            <a:scrgbClr r="0" g="0" b="0"/>
          </a:effectRef>
          <a:fontRef idx="minor"/>
        </p:style>
        <p:txBody>
          <a:bodyPr wrap="square" lIns="0" tIns="3240" rIns="0" bIns="0" anchor="t">
            <a:spAutoFit/>
          </a:bodyPr>
          <a:lstStyle/>
          <a:p>
            <a:pPr marL="12600" defTabSz="914400">
              <a:lnSpc>
                <a:spcPct val="100000"/>
              </a:lnSpc>
              <a:spcBef>
                <a:spcPts val="26"/>
              </a:spcBef>
            </a:pPr>
            <a:r>
              <a:rPr lang="en-GB" sz="1400" spc="-12" dirty="0">
                <a:solidFill>
                  <a:srgbClr val="315083"/>
                </a:solidFill>
                <a:latin typeface="Ubuntu-Light"/>
              </a:rPr>
              <a:t>Awst/August 2026</a:t>
            </a:r>
            <a:endParaRPr lang="en-GB" sz="1400" b="0" strike="noStrike" spc="-1" dirty="0">
              <a:solidFill>
                <a:srgbClr val="000000"/>
              </a:solidFill>
              <a:latin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 name="object 7"/>
          <p:cNvSpPr/>
          <p:nvPr/>
        </p:nvSpPr>
        <p:spPr>
          <a:xfrm>
            <a:off x="510840" y="10390320"/>
            <a:ext cx="1415880" cy="178200"/>
          </a:xfrm>
          <a:prstGeom prst="rect">
            <a:avLst/>
          </a:prstGeom>
          <a:noFill/>
          <a:ln w="0">
            <a:noFill/>
          </a:ln>
        </p:spPr>
        <p:style>
          <a:lnRef idx="0">
            <a:scrgbClr r="0" g="0" b="0"/>
          </a:lnRef>
          <a:fillRef idx="0">
            <a:scrgbClr r="0" g="0" b="0"/>
          </a:fillRef>
          <a:effectRef idx="0">
            <a:scrgbClr r="0" g="0" b="0"/>
          </a:effectRef>
          <a:fontRef idx="minor"/>
        </p:style>
        <p:txBody>
          <a:bodyPr lIns="0" tIns="3240" rIns="0" bIns="0" anchor="t">
            <a:spAutoFit/>
          </a:bodyPr>
          <a:lstStyle/>
          <a:p>
            <a:pPr marL="12600" defTabSz="914400">
              <a:lnSpc>
                <a:spcPct val="100000"/>
              </a:lnSpc>
              <a:spcBef>
                <a:spcPts val="26"/>
              </a:spcBef>
            </a:pPr>
            <a:r>
              <a:rPr lang="en-GB" sz="1150" b="1" strike="noStrike" spc="-1">
                <a:solidFill>
                  <a:srgbClr val="315083"/>
                </a:solidFill>
                <a:latin typeface="Ubuntu"/>
              </a:rPr>
              <a:t>Public</a:t>
            </a:r>
            <a:r>
              <a:rPr lang="en-GB" sz="1150" b="1" strike="noStrike" spc="-12">
                <a:solidFill>
                  <a:srgbClr val="315083"/>
                </a:solidFill>
                <a:latin typeface="Ubuntu"/>
              </a:rPr>
              <a:t> </a:t>
            </a:r>
            <a:r>
              <a:rPr lang="en-GB" sz="1150" b="1" strike="noStrike" spc="-1">
                <a:solidFill>
                  <a:srgbClr val="315083"/>
                </a:solidFill>
                <a:latin typeface="Ubuntu"/>
              </a:rPr>
              <a:t>Health </a:t>
            </a:r>
            <a:r>
              <a:rPr lang="en-GB" sz="1150" b="1" strike="noStrike" spc="-12">
                <a:solidFill>
                  <a:srgbClr val="315083"/>
                </a:solidFill>
                <a:latin typeface="Ubuntu"/>
              </a:rPr>
              <a:t>Wales</a:t>
            </a:r>
            <a:endParaRPr lang="en-GB" sz="1150" b="0" strike="noStrike" spc="-1">
              <a:solidFill>
                <a:srgbClr val="000000"/>
              </a:solidFill>
              <a:latin typeface="Arial"/>
            </a:endParaRPr>
          </a:p>
        </p:txBody>
      </p:sp>
      <p:sp>
        <p:nvSpPr>
          <p:cNvPr id="212" name="object 1"/>
          <p:cNvSpPr/>
          <p:nvPr/>
        </p:nvSpPr>
        <p:spPr>
          <a:xfrm>
            <a:off x="70340" y="1232092"/>
            <a:ext cx="19952050" cy="705927"/>
          </a:xfrm>
          <a:prstGeom prst="rect">
            <a:avLst/>
          </a:prstGeom>
          <a:noFill/>
          <a:ln w="0">
            <a:noFill/>
          </a:ln>
        </p:spPr>
        <p:style>
          <a:lnRef idx="0">
            <a:scrgbClr r="0" g="0" b="0"/>
          </a:lnRef>
          <a:fillRef idx="0">
            <a:scrgbClr r="0" g="0" b="0"/>
          </a:fillRef>
          <a:effectRef idx="0">
            <a:scrgbClr r="0" g="0" b="0"/>
          </a:effectRef>
          <a:fontRef idx="minor"/>
        </p:style>
        <p:txBody>
          <a:bodyPr wrap="square" lIns="0" tIns="15840" rIns="0" bIns="0" anchor="t">
            <a:spAutoFit/>
          </a:bodyPr>
          <a:lstStyle/>
          <a:p>
            <a:pPr marL="12600" algn="ctr" defTabSz="914400">
              <a:lnSpc>
                <a:spcPct val="100000"/>
              </a:lnSpc>
              <a:spcBef>
                <a:spcPts val="125"/>
              </a:spcBef>
            </a:pPr>
            <a:r>
              <a:rPr lang="en-GB" sz="2200" b="1" strike="noStrike" spc="-1" dirty="0">
                <a:solidFill>
                  <a:srgbClr val="808080"/>
                </a:solidFill>
                <a:latin typeface="Ubuntu"/>
              </a:rPr>
              <a:t>Cyfradd </a:t>
            </a:r>
            <a:r>
              <a:rPr lang="en-GB" sz="2200" b="1" strike="noStrike" spc="-1" dirty="0" err="1">
                <a:solidFill>
                  <a:srgbClr val="808080"/>
                </a:solidFill>
                <a:latin typeface="Ubuntu"/>
              </a:rPr>
              <a:t>atgyfeirio</a:t>
            </a:r>
            <a:r>
              <a:rPr lang="en-GB" sz="2200" b="1" strike="noStrike" spc="-1" dirty="0">
                <a:solidFill>
                  <a:srgbClr val="808080"/>
                </a:solidFill>
                <a:latin typeface="Ubuntu"/>
              </a:rPr>
              <a:t> ar gyfer rheoli pydredd dannedd mewn plant (fesul 1,000) gan ddefnyddio data eRMS ar gyfer pob Bwrdd Iechyd (2019/20-2025/26)</a:t>
            </a:r>
            <a:endParaRPr lang="en-GB" sz="2200" b="0" strike="noStrike" spc="-1" dirty="0">
              <a:solidFill>
                <a:srgbClr val="000000"/>
              </a:solidFill>
              <a:latin typeface="Arial"/>
            </a:endParaRPr>
          </a:p>
          <a:p>
            <a:pPr marL="12600" algn="ctr" defTabSz="914400">
              <a:lnSpc>
                <a:spcPct val="100000"/>
              </a:lnSpc>
              <a:spcBef>
                <a:spcPts val="125"/>
              </a:spcBef>
            </a:pPr>
            <a:r>
              <a:rPr lang="en-GB" sz="2200" b="1" strike="noStrike" spc="-1" dirty="0">
                <a:solidFill>
                  <a:srgbClr val="315083"/>
                </a:solidFill>
                <a:latin typeface="Ubuntu"/>
              </a:rPr>
              <a:t>Referral rate for the management of tooth decay in children (per 1,000) using eRMS data for each Health Board (2019/20-2025/26)</a:t>
            </a:r>
            <a:endParaRPr lang="en-GB" sz="2200" b="0" strike="noStrike" spc="-1" dirty="0">
              <a:solidFill>
                <a:srgbClr val="000000"/>
              </a:solidFill>
              <a:latin typeface="Arial"/>
            </a:endParaRPr>
          </a:p>
        </p:txBody>
      </p:sp>
      <p:sp>
        <p:nvSpPr>
          <p:cNvPr id="215" name="TextBox 214"/>
          <p:cNvSpPr txBox="1"/>
          <p:nvPr/>
        </p:nvSpPr>
        <p:spPr>
          <a:xfrm rot="16173600">
            <a:off x="834011" y="5528346"/>
            <a:ext cx="4379106" cy="603000"/>
          </a:xfrm>
          <a:prstGeom prst="rect">
            <a:avLst/>
          </a:prstGeom>
          <a:noFill/>
          <a:ln w="0">
            <a:noFill/>
          </a:ln>
        </p:spPr>
        <p:txBody>
          <a:bodyPr lIns="90000" tIns="45000" rIns="90000" bIns="45000" anchor="t">
            <a:noAutofit/>
          </a:bodyPr>
          <a:lstStyle/>
          <a:p>
            <a:r>
              <a:rPr lang="en-GB" sz="2200" b="1" strike="noStrike" spc="-1" dirty="0">
                <a:solidFill>
                  <a:srgbClr val="808080"/>
                </a:solidFill>
                <a:latin typeface="Ubuntu"/>
              </a:rPr>
              <a:t>Cyfradd fras fesul 1,000 o </a:t>
            </a:r>
            <a:r>
              <a:rPr lang="en-GB" sz="2200" b="1" strike="noStrike" spc="-1" dirty="0" err="1">
                <a:solidFill>
                  <a:srgbClr val="808080"/>
                </a:solidFill>
                <a:latin typeface="Ubuntu"/>
              </a:rPr>
              <a:t>blant</a:t>
            </a:r>
            <a:endParaRPr lang="en-GB" sz="2200" b="1" strike="noStrike" spc="-1" dirty="0">
              <a:solidFill>
                <a:srgbClr val="808080"/>
              </a:solidFill>
              <a:latin typeface="Ubuntu"/>
            </a:endParaRPr>
          </a:p>
        </p:txBody>
      </p:sp>
      <p:pic>
        <p:nvPicPr>
          <p:cNvPr id="5" name="Picture 4" descr="Mae'r graff yn dangos tuedd debyg yng nghyfradd atgyfeirio pob Bwrdd Iechyd ar gyfer rheoli pydredd dannedd, er bod y lefelau ym Mae Abertawe yn sylweddol uwch. Gwelwyd gostyngiad sylweddol yn ystod y pandemig ac yna cododd y cyfraddau atgyfeirio i lefelau uwch na’r cyfraddau cyn y pandemig yn y cyfnod hyd at 2022/23. Yna bu’r cyfraddau'n gyson i raddau helaeth rhwng 2022/23 a 2025/26.&#10;&#10;The graph shows a similar trend for all Health Boards in the referral rate for the management of tooth decay, although levels in Swansea Bay are substantially higher. A significant dip is seen during the pandemic and then referral rates rise to higher levels than pre-pandemic rates in the period to 2022/23. Rates are then largely constant between 2022/23 to 2025/26. ">
            <a:extLst>
              <a:ext uri="{FF2B5EF4-FFF2-40B4-BE49-F238E27FC236}">
                <a16:creationId xmlns:a16="http://schemas.microsoft.com/office/drawing/2014/main" id="{6CD75DF6-AA17-A10D-9C78-622DD344675D}"/>
              </a:ext>
            </a:extLst>
          </p:cNvPr>
          <p:cNvPicPr>
            <a:picLocks noChangeAspect="1"/>
          </p:cNvPicPr>
          <p:nvPr/>
        </p:nvPicPr>
        <p:blipFill>
          <a:blip r:embed="rId2"/>
          <a:stretch>
            <a:fillRect/>
          </a:stretch>
        </p:blipFill>
        <p:spPr>
          <a:xfrm>
            <a:off x="3173560" y="2216691"/>
            <a:ext cx="13588859" cy="7913322"/>
          </a:xfrm>
          <a:prstGeom prst="rect">
            <a:avLst/>
          </a:prstGeom>
        </p:spPr>
      </p:pic>
      <p:sp>
        <p:nvSpPr>
          <p:cNvPr id="7" name="object 5">
            <a:extLst>
              <a:ext uri="{FF2B5EF4-FFF2-40B4-BE49-F238E27FC236}">
                <a16:creationId xmlns:a16="http://schemas.microsoft.com/office/drawing/2014/main" id="{2B8C2F5F-18B3-B783-B896-AAD5B3284B4E}"/>
              </a:ext>
            </a:extLst>
          </p:cNvPr>
          <p:cNvSpPr/>
          <p:nvPr/>
        </p:nvSpPr>
        <p:spPr>
          <a:xfrm>
            <a:off x="2184839" y="10390319"/>
            <a:ext cx="1643242" cy="218715"/>
          </a:xfrm>
          <a:prstGeom prst="rect">
            <a:avLst/>
          </a:prstGeom>
          <a:noFill/>
          <a:ln w="0">
            <a:noFill/>
          </a:ln>
        </p:spPr>
        <p:style>
          <a:lnRef idx="0">
            <a:scrgbClr r="0" g="0" b="0"/>
          </a:lnRef>
          <a:fillRef idx="0">
            <a:scrgbClr r="0" g="0" b="0"/>
          </a:fillRef>
          <a:effectRef idx="0">
            <a:scrgbClr r="0" g="0" b="0"/>
          </a:effectRef>
          <a:fontRef idx="minor"/>
        </p:style>
        <p:txBody>
          <a:bodyPr wrap="square" lIns="0" tIns="3240" rIns="0" bIns="0" anchor="t">
            <a:spAutoFit/>
          </a:bodyPr>
          <a:lstStyle/>
          <a:p>
            <a:pPr marL="12600" defTabSz="914400">
              <a:lnSpc>
                <a:spcPct val="100000"/>
              </a:lnSpc>
              <a:spcBef>
                <a:spcPts val="26"/>
              </a:spcBef>
            </a:pPr>
            <a:r>
              <a:rPr lang="en-GB" sz="1400" spc="-12" dirty="0">
                <a:solidFill>
                  <a:srgbClr val="315083"/>
                </a:solidFill>
                <a:latin typeface="Ubuntu-Light"/>
              </a:rPr>
              <a:t>Awst/August 2026</a:t>
            </a:r>
            <a:endParaRPr lang="en-GB" sz="1400" b="0" strike="noStrike" spc="-1" dirty="0">
              <a:solidFill>
                <a:srgbClr val="000000"/>
              </a:solidFill>
              <a:latin typeface="Arial"/>
            </a:endParaRPr>
          </a:p>
        </p:txBody>
      </p:sp>
      <p:sp>
        <p:nvSpPr>
          <p:cNvPr id="3" name="TextBox 2">
            <a:extLst>
              <a:ext uri="{FF2B5EF4-FFF2-40B4-BE49-F238E27FC236}">
                <a16:creationId xmlns:a16="http://schemas.microsoft.com/office/drawing/2014/main" id="{9CBF2FCA-ED26-A975-D018-EF466D788448}"/>
              </a:ext>
            </a:extLst>
          </p:cNvPr>
          <p:cNvSpPr txBox="1"/>
          <p:nvPr/>
        </p:nvSpPr>
        <p:spPr>
          <a:xfrm>
            <a:off x="8903635" y="10294754"/>
            <a:ext cx="2825295" cy="430887"/>
          </a:xfrm>
          <a:prstGeom prst="rect">
            <a:avLst/>
          </a:prstGeom>
          <a:noFill/>
        </p:spPr>
        <p:txBody>
          <a:bodyPr wrap="square">
            <a:spAutoFit/>
          </a:bodyPr>
          <a:lstStyle/>
          <a:p>
            <a:r>
              <a:rPr lang="en-GB" sz="2200" b="1" strike="noStrike" spc="-1" dirty="0">
                <a:solidFill>
                  <a:srgbClr val="808080"/>
                </a:solidFill>
                <a:latin typeface="Ubuntu"/>
              </a:rPr>
              <a:t>Blwyddyn Ariannol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 name="object 50"/>
          <p:cNvSpPr/>
          <p:nvPr/>
        </p:nvSpPr>
        <p:spPr>
          <a:xfrm>
            <a:off x="510840" y="10390320"/>
            <a:ext cx="1415880" cy="178200"/>
          </a:xfrm>
          <a:prstGeom prst="rect">
            <a:avLst/>
          </a:prstGeom>
          <a:noFill/>
          <a:ln w="0">
            <a:noFill/>
          </a:ln>
        </p:spPr>
        <p:style>
          <a:lnRef idx="0">
            <a:scrgbClr r="0" g="0" b="0"/>
          </a:lnRef>
          <a:fillRef idx="0">
            <a:scrgbClr r="0" g="0" b="0"/>
          </a:fillRef>
          <a:effectRef idx="0">
            <a:scrgbClr r="0" g="0" b="0"/>
          </a:effectRef>
          <a:fontRef idx="minor"/>
        </p:style>
        <p:txBody>
          <a:bodyPr lIns="0" tIns="3240" rIns="0" bIns="0" anchor="t">
            <a:spAutoFit/>
          </a:bodyPr>
          <a:lstStyle/>
          <a:p>
            <a:pPr marL="12600" defTabSz="914400">
              <a:lnSpc>
                <a:spcPct val="100000"/>
              </a:lnSpc>
              <a:spcBef>
                <a:spcPts val="26"/>
              </a:spcBef>
            </a:pPr>
            <a:r>
              <a:rPr lang="en-GB" sz="1150" b="1" strike="noStrike" spc="-1">
                <a:solidFill>
                  <a:srgbClr val="315083"/>
                </a:solidFill>
                <a:latin typeface="Ubuntu"/>
              </a:rPr>
              <a:t>Public</a:t>
            </a:r>
            <a:r>
              <a:rPr lang="en-GB" sz="1150" b="1" strike="noStrike" spc="-12">
                <a:solidFill>
                  <a:srgbClr val="315083"/>
                </a:solidFill>
                <a:latin typeface="Ubuntu"/>
              </a:rPr>
              <a:t> </a:t>
            </a:r>
            <a:r>
              <a:rPr lang="en-GB" sz="1150" b="1" strike="noStrike" spc="-1">
                <a:solidFill>
                  <a:srgbClr val="315083"/>
                </a:solidFill>
                <a:latin typeface="Ubuntu"/>
              </a:rPr>
              <a:t>Health </a:t>
            </a:r>
            <a:r>
              <a:rPr lang="en-GB" sz="1150" b="1" strike="noStrike" spc="-12">
                <a:solidFill>
                  <a:srgbClr val="315083"/>
                </a:solidFill>
                <a:latin typeface="Ubuntu"/>
              </a:rPr>
              <a:t>Wales</a:t>
            </a:r>
            <a:endParaRPr lang="en-GB" sz="1150" b="0" strike="noStrike" spc="-1">
              <a:solidFill>
                <a:srgbClr val="000000"/>
              </a:solidFill>
              <a:latin typeface="Arial"/>
            </a:endParaRPr>
          </a:p>
        </p:txBody>
      </p:sp>
      <p:sp>
        <p:nvSpPr>
          <p:cNvPr id="218" name="object 70"/>
          <p:cNvSpPr/>
          <p:nvPr/>
        </p:nvSpPr>
        <p:spPr>
          <a:xfrm>
            <a:off x="1017250" y="1226905"/>
            <a:ext cx="18013680" cy="705927"/>
          </a:xfrm>
          <a:prstGeom prst="rect">
            <a:avLst/>
          </a:prstGeom>
          <a:noFill/>
          <a:ln w="0">
            <a:noFill/>
          </a:ln>
        </p:spPr>
        <p:style>
          <a:lnRef idx="0">
            <a:scrgbClr r="0" g="0" b="0"/>
          </a:lnRef>
          <a:fillRef idx="0">
            <a:scrgbClr r="0" g="0" b="0"/>
          </a:fillRef>
          <a:effectRef idx="0">
            <a:scrgbClr r="0" g="0" b="0"/>
          </a:effectRef>
          <a:fontRef idx="minor"/>
        </p:style>
        <p:txBody>
          <a:bodyPr lIns="0" tIns="15840" rIns="0" bIns="0" anchor="t">
            <a:spAutoFit/>
          </a:bodyPr>
          <a:lstStyle/>
          <a:p>
            <a:pPr marL="12600" algn="ctr" defTabSz="914400">
              <a:lnSpc>
                <a:spcPct val="100000"/>
              </a:lnSpc>
              <a:spcBef>
                <a:spcPts val="125"/>
              </a:spcBef>
            </a:pPr>
            <a:r>
              <a:rPr lang="en-GB" sz="2200" b="1" strike="noStrike" spc="-1" dirty="0" err="1">
                <a:solidFill>
                  <a:schemeClr val="lt1">
                    <a:lumMod val="50000"/>
                  </a:schemeClr>
                </a:solidFill>
                <a:latin typeface="Ubuntu"/>
              </a:rPr>
              <a:t>Lleoliad</a:t>
            </a:r>
            <a:r>
              <a:rPr lang="en-GB" sz="2200" b="1" strike="noStrike" spc="-1" dirty="0">
                <a:solidFill>
                  <a:schemeClr val="lt1">
                    <a:lumMod val="50000"/>
                  </a:schemeClr>
                </a:solidFill>
                <a:latin typeface="Ubuntu"/>
              </a:rPr>
              <a:t> plant a </a:t>
            </a:r>
            <a:r>
              <a:rPr lang="en-GB" sz="2200" b="1" strike="noStrike" spc="-1" dirty="0" err="1">
                <a:solidFill>
                  <a:schemeClr val="lt1">
                    <a:lumMod val="50000"/>
                  </a:schemeClr>
                </a:solidFill>
                <a:latin typeface="Ubuntu"/>
              </a:rPr>
              <a:t>atgyfeiriwyd</a:t>
            </a:r>
            <a:r>
              <a:rPr lang="en-GB" sz="2200" b="1" strike="noStrike" spc="-1" dirty="0">
                <a:solidFill>
                  <a:schemeClr val="lt1">
                    <a:lumMod val="50000"/>
                  </a:schemeClr>
                </a:solidFill>
                <a:latin typeface="Ubuntu"/>
              </a:rPr>
              <a:t> ar gyfer rheoli pydredd dannedd gyda </a:t>
            </a:r>
            <a:r>
              <a:rPr lang="en-GB" sz="2200" b="1" strike="noStrike" spc="-1" dirty="0" err="1">
                <a:solidFill>
                  <a:schemeClr val="lt1">
                    <a:lumMod val="50000"/>
                  </a:schemeClr>
                </a:solidFill>
                <a:latin typeface="Ubuntu"/>
              </a:rPr>
              <a:t>throshaen</a:t>
            </a:r>
            <a:r>
              <a:rPr lang="en-GB" sz="2200" b="1" strike="noStrike" spc="-1" dirty="0">
                <a:solidFill>
                  <a:schemeClr val="lt1">
                    <a:lumMod val="50000"/>
                  </a:schemeClr>
                </a:solidFill>
                <a:latin typeface="Ubuntu"/>
              </a:rPr>
              <a:t> o amddifadedd (2019/20-2025/26): Cymru </a:t>
            </a:r>
            <a:endParaRPr lang="en-GB" sz="2200" b="0" strike="noStrike" spc="-1" dirty="0">
              <a:solidFill>
                <a:srgbClr val="000000"/>
              </a:solidFill>
              <a:latin typeface="Arial"/>
            </a:endParaRPr>
          </a:p>
          <a:p>
            <a:pPr marL="12600" algn="ctr" defTabSz="914400">
              <a:lnSpc>
                <a:spcPct val="100000"/>
              </a:lnSpc>
              <a:spcBef>
                <a:spcPts val="125"/>
              </a:spcBef>
            </a:pPr>
            <a:r>
              <a:rPr lang="en-GB" sz="2200" b="1" strike="noStrike" spc="-1" dirty="0">
                <a:solidFill>
                  <a:srgbClr val="315083"/>
                </a:solidFill>
                <a:latin typeface="Ubuntu"/>
              </a:rPr>
              <a:t>Location of children referred for the management of tooth decay with a deprivation overlay (2019/20-202</a:t>
            </a:r>
            <a:r>
              <a:rPr lang="en-GB" sz="2200" b="1" spc="-1" dirty="0">
                <a:solidFill>
                  <a:srgbClr val="315083"/>
                </a:solidFill>
                <a:latin typeface="Ubuntu"/>
              </a:rPr>
              <a:t>5</a:t>
            </a:r>
            <a:r>
              <a:rPr lang="en-GB" sz="2200" b="1" strike="noStrike" spc="-1" dirty="0">
                <a:solidFill>
                  <a:srgbClr val="315083"/>
                </a:solidFill>
                <a:latin typeface="Ubuntu"/>
              </a:rPr>
              <a:t>/2</a:t>
            </a:r>
            <a:r>
              <a:rPr lang="en-GB" sz="2200" b="1" spc="-1" dirty="0">
                <a:solidFill>
                  <a:srgbClr val="315083"/>
                </a:solidFill>
                <a:latin typeface="Ubuntu"/>
              </a:rPr>
              <a:t>6</a:t>
            </a:r>
            <a:r>
              <a:rPr lang="en-GB" sz="2200" b="1" strike="noStrike" spc="-1" dirty="0">
                <a:solidFill>
                  <a:srgbClr val="315083"/>
                </a:solidFill>
                <a:latin typeface="Ubuntu"/>
              </a:rPr>
              <a:t>): Wales</a:t>
            </a:r>
            <a:endParaRPr lang="en-GB" sz="2200" b="0" strike="noStrike" spc="-1" dirty="0">
              <a:solidFill>
                <a:srgbClr val="000000"/>
              </a:solidFill>
              <a:latin typeface="Arial"/>
            </a:endParaRPr>
          </a:p>
        </p:txBody>
      </p:sp>
      <p:sp>
        <p:nvSpPr>
          <p:cNvPr id="221" name="TextBox 220"/>
          <p:cNvSpPr txBox="1"/>
          <p:nvPr/>
        </p:nvSpPr>
        <p:spPr>
          <a:xfrm>
            <a:off x="12770693" y="5208683"/>
            <a:ext cx="2603811" cy="1025672"/>
          </a:xfrm>
          <a:prstGeom prst="rect">
            <a:avLst/>
          </a:prstGeom>
          <a:noFill/>
          <a:ln w="0">
            <a:noFill/>
          </a:ln>
        </p:spPr>
        <p:txBody>
          <a:bodyPr lIns="90000" tIns="45000" rIns="90000" bIns="45000" anchor="t">
            <a:noAutofit/>
          </a:bodyPr>
          <a:lstStyle/>
          <a:p>
            <a:r>
              <a:rPr lang="en-GB" sz="1600" b="1" strike="noStrike" spc="-1" dirty="0">
                <a:solidFill>
                  <a:srgbClr val="000000"/>
                </a:solidFill>
                <a:latin typeface="Ubuntu"/>
              </a:rPr>
              <a:t>1 = Mwyaf difreintiedig</a:t>
            </a:r>
          </a:p>
          <a:p>
            <a:r>
              <a:rPr lang="en-GB" sz="1600" b="1" strike="noStrike" spc="-1" dirty="0">
                <a:solidFill>
                  <a:srgbClr val="000000"/>
                </a:solidFill>
                <a:latin typeface="Ubuntu"/>
              </a:rPr>
              <a:t>5 = </a:t>
            </a:r>
            <a:r>
              <a:rPr lang="en-GB" sz="1600" b="1" strike="noStrike" spc="-1" dirty="0" err="1">
                <a:solidFill>
                  <a:srgbClr val="000000"/>
                </a:solidFill>
                <a:latin typeface="Ubuntu"/>
              </a:rPr>
              <a:t>Lleiaf</a:t>
            </a:r>
            <a:r>
              <a:rPr lang="en-GB" sz="1600" b="1" strike="noStrike" spc="-1" dirty="0">
                <a:solidFill>
                  <a:srgbClr val="000000"/>
                </a:solidFill>
                <a:latin typeface="Ubuntu"/>
              </a:rPr>
              <a:t> difreintiedig</a:t>
            </a:r>
          </a:p>
        </p:txBody>
      </p:sp>
      <p:pic>
        <p:nvPicPr>
          <p:cNvPr id="3" name="Picture 2" descr="Mae'r map yn dangos dosbarthiad y plant a atgyfeiriwyd ar gyfer rheoli pydredd dannedd ledled Cymru. Mae'n ymddangos bod lefelau uwch o glystyru yn gysylltiedig ag amddifadedd, er bod atgyfeiriadau'n dal i ddigwydd o’r ardaloedd lleiaf amddifad.   &#10;&#10;The map shows the distribution of the children referred for the management of tooth decay across Wales. Higher levels of clustering appear related to deprivation, although referrals are still seen from areas of least deprivation.   ">
            <a:extLst>
              <a:ext uri="{FF2B5EF4-FFF2-40B4-BE49-F238E27FC236}">
                <a16:creationId xmlns:a16="http://schemas.microsoft.com/office/drawing/2014/main" id="{B38CD889-E5D9-8056-1F07-4D717F8214EB}"/>
              </a:ext>
            </a:extLst>
          </p:cNvPr>
          <p:cNvPicPr>
            <a:picLocks noChangeAspect="1"/>
          </p:cNvPicPr>
          <p:nvPr/>
        </p:nvPicPr>
        <p:blipFill>
          <a:blip r:embed="rId2"/>
          <a:stretch>
            <a:fillRect/>
          </a:stretch>
        </p:blipFill>
        <p:spPr>
          <a:xfrm>
            <a:off x="6312882" y="2241178"/>
            <a:ext cx="6523892" cy="7775627"/>
          </a:xfrm>
          <a:prstGeom prst="rect">
            <a:avLst/>
          </a:prstGeom>
        </p:spPr>
      </p:pic>
      <p:sp>
        <p:nvSpPr>
          <p:cNvPr id="5" name="object 5">
            <a:extLst>
              <a:ext uri="{FF2B5EF4-FFF2-40B4-BE49-F238E27FC236}">
                <a16:creationId xmlns:a16="http://schemas.microsoft.com/office/drawing/2014/main" id="{B86E4724-7086-5EA1-0147-ABD6D5DC510F}"/>
              </a:ext>
            </a:extLst>
          </p:cNvPr>
          <p:cNvSpPr/>
          <p:nvPr/>
        </p:nvSpPr>
        <p:spPr>
          <a:xfrm>
            <a:off x="2184839" y="10390319"/>
            <a:ext cx="1627744" cy="218715"/>
          </a:xfrm>
          <a:prstGeom prst="rect">
            <a:avLst/>
          </a:prstGeom>
          <a:noFill/>
          <a:ln w="0">
            <a:noFill/>
          </a:ln>
        </p:spPr>
        <p:style>
          <a:lnRef idx="0">
            <a:scrgbClr r="0" g="0" b="0"/>
          </a:lnRef>
          <a:fillRef idx="0">
            <a:scrgbClr r="0" g="0" b="0"/>
          </a:fillRef>
          <a:effectRef idx="0">
            <a:scrgbClr r="0" g="0" b="0"/>
          </a:effectRef>
          <a:fontRef idx="minor"/>
        </p:style>
        <p:txBody>
          <a:bodyPr wrap="square" lIns="0" tIns="3240" rIns="0" bIns="0" anchor="t">
            <a:spAutoFit/>
          </a:bodyPr>
          <a:lstStyle/>
          <a:p>
            <a:pPr marL="12600" defTabSz="914400">
              <a:lnSpc>
                <a:spcPct val="100000"/>
              </a:lnSpc>
              <a:spcBef>
                <a:spcPts val="26"/>
              </a:spcBef>
            </a:pPr>
            <a:r>
              <a:rPr lang="en-GB" sz="1400" spc="-12" dirty="0">
                <a:solidFill>
                  <a:srgbClr val="315083"/>
                </a:solidFill>
                <a:latin typeface="Ubuntu-Light"/>
              </a:rPr>
              <a:t>Awst/August 2026</a:t>
            </a:r>
            <a:endParaRPr lang="en-GB" sz="1400" b="0" strike="noStrike" spc="-1" dirty="0">
              <a:solidFill>
                <a:srgbClr val="000000"/>
              </a:solidFill>
              <a:latin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 name="object 39"/>
          <p:cNvSpPr/>
          <p:nvPr/>
        </p:nvSpPr>
        <p:spPr>
          <a:xfrm>
            <a:off x="510840" y="10390320"/>
            <a:ext cx="1416960" cy="178200"/>
          </a:xfrm>
          <a:prstGeom prst="rect">
            <a:avLst/>
          </a:prstGeom>
          <a:noFill/>
          <a:ln w="0">
            <a:noFill/>
          </a:ln>
        </p:spPr>
        <p:style>
          <a:lnRef idx="0">
            <a:scrgbClr r="0" g="0" b="0"/>
          </a:lnRef>
          <a:fillRef idx="0">
            <a:scrgbClr r="0" g="0" b="0"/>
          </a:fillRef>
          <a:effectRef idx="0">
            <a:scrgbClr r="0" g="0" b="0"/>
          </a:effectRef>
          <a:fontRef idx="minor"/>
        </p:style>
        <p:txBody>
          <a:bodyPr lIns="0" tIns="3240" rIns="0" bIns="0" anchor="t">
            <a:spAutoFit/>
          </a:bodyPr>
          <a:lstStyle/>
          <a:p>
            <a:pPr marL="12600" defTabSz="914400">
              <a:lnSpc>
                <a:spcPct val="100000"/>
              </a:lnSpc>
              <a:spcBef>
                <a:spcPts val="26"/>
              </a:spcBef>
            </a:pPr>
            <a:r>
              <a:rPr lang="en-GB" sz="1150" b="1" strike="noStrike" spc="-1">
                <a:solidFill>
                  <a:srgbClr val="315083"/>
                </a:solidFill>
                <a:latin typeface="Ubuntu"/>
              </a:rPr>
              <a:t>Public</a:t>
            </a:r>
            <a:r>
              <a:rPr lang="en-GB" sz="1150" b="1" strike="noStrike" spc="-12">
                <a:solidFill>
                  <a:srgbClr val="315083"/>
                </a:solidFill>
                <a:latin typeface="Ubuntu"/>
              </a:rPr>
              <a:t> </a:t>
            </a:r>
            <a:r>
              <a:rPr lang="en-GB" sz="1150" b="1" strike="noStrike" spc="-1">
                <a:solidFill>
                  <a:srgbClr val="315083"/>
                </a:solidFill>
                <a:latin typeface="Ubuntu"/>
              </a:rPr>
              <a:t>Health </a:t>
            </a:r>
            <a:r>
              <a:rPr lang="en-GB" sz="1150" b="1" strike="noStrike" spc="-12">
                <a:solidFill>
                  <a:srgbClr val="315083"/>
                </a:solidFill>
                <a:latin typeface="Ubuntu"/>
              </a:rPr>
              <a:t>Wales</a:t>
            </a:r>
            <a:endParaRPr lang="en-GB" sz="1150" b="0" strike="noStrike" spc="-1">
              <a:solidFill>
                <a:srgbClr val="000000"/>
              </a:solidFill>
              <a:latin typeface="Arial"/>
            </a:endParaRPr>
          </a:p>
        </p:txBody>
      </p:sp>
      <p:sp>
        <p:nvSpPr>
          <p:cNvPr id="223" name="object 42"/>
          <p:cNvSpPr/>
          <p:nvPr/>
        </p:nvSpPr>
        <p:spPr>
          <a:xfrm>
            <a:off x="522415" y="1226905"/>
            <a:ext cx="19080000" cy="705927"/>
          </a:xfrm>
          <a:prstGeom prst="rect">
            <a:avLst/>
          </a:prstGeom>
          <a:noFill/>
          <a:ln w="0">
            <a:noFill/>
          </a:ln>
        </p:spPr>
        <p:style>
          <a:lnRef idx="0">
            <a:scrgbClr r="0" g="0" b="0"/>
          </a:lnRef>
          <a:fillRef idx="0">
            <a:scrgbClr r="0" g="0" b="0"/>
          </a:fillRef>
          <a:effectRef idx="0">
            <a:scrgbClr r="0" g="0" b="0"/>
          </a:effectRef>
          <a:fontRef idx="minor"/>
        </p:style>
        <p:txBody>
          <a:bodyPr lIns="0" tIns="15840" rIns="0" bIns="0" anchor="t">
            <a:spAutoFit/>
          </a:bodyPr>
          <a:lstStyle/>
          <a:p>
            <a:pPr marL="12600" algn="ctr" defTabSz="914400">
              <a:lnSpc>
                <a:spcPct val="100000"/>
              </a:lnSpc>
              <a:spcBef>
                <a:spcPts val="125"/>
              </a:spcBef>
            </a:pPr>
            <a:r>
              <a:rPr lang="en-GB" sz="2200" b="1" strike="noStrike" spc="-1" dirty="0">
                <a:solidFill>
                  <a:schemeClr val="lt1">
                    <a:lumMod val="50000"/>
                  </a:schemeClr>
                </a:solidFill>
                <a:latin typeface="Ubuntu"/>
              </a:rPr>
              <a:t>Welsh translation </a:t>
            </a:r>
            <a:r>
              <a:rPr lang="en-GB" sz="2200" b="1" strike="noStrike" spc="-1" dirty="0" err="1">
                <a:solidFill>
                  <a:schemeClr val="lt1">
                    <a:lumMod val="50000"/>
                  </a:schemeClr>
                </a:solidFill>
                <a:latin typeface="Ubuntu"/>
              </a:rPr>
              <a:t>Lleoliad</a:t>
            </a:r>
            <a:r>
              <a:rPr lang="en-GB" sz="2200" b="1" strike="noStrike" spc="-1" dirty="0">
                <a:solidFill>
                  <a:schemeClr val="lt1">
                    <a:lumMod val="50000"/>
                  </a:schemeClr>
                </a:solidFill>
                <a:latin typeface="Ubuntu"/>
              </a:rPr>
              <a:t> plant a </a:t>
            </a:r>
            <a:r>
              <a:rPr lang="en-GB" sz="2200" b="1" strike="noStrike" spc="-1" dirty="0" err="1">
                <a:solidFill>
                  <a:schemeClr val="lt1">
                    <a:lumMod val="50000"/>
                  </a:schemeClr>
                </a:solidFill>
                <a:latin typeface="Ubuntu"/>
              </a:rPr>
              <a:t>atgyfeiriwyd</a:t>
            </a:r>
            <a:r>
              <a:rPr lang="en-GB" sz="2200" b="1" strike="noStrike" spc="-1" dirty="0">
                <a:solidFill>
                  <a:schemeClr val="lt1">
                    <a:lumMod val="50000"/>
                  </a:schemeClr>
                </a:solidFill>
                <a:latin typeface="Ubuntu"/>
              </a:rPr>
              <a:t> ar gyfer rheoli pydredd dannedd gyda </a:t>
            </a:r>
            <a:r>
              <a:rPr lang="en-GB" sz="2200" b="1" strike="noStrike" spc="-1" dirty="0" err="1">
                <a:solidFill>
                  <a:schemeClr val="lt1">
                    <a:lumMod val="50000"/>
                  </a:schemeClr>
                </a:solidFill>
                <a:latin typeface="Ubuntu"/>
              </a:rPr>
              <a:t>throshaen</a:t>
            </a:r>
            <a:r>
              <a:rPr lang="en-GB" sz="2200" b="1" strike="noStrike" spc="-1" dirty="0">
                <a:solidFill>
                  <a:schemeClr val="lt1">
                    <a:lumMod val="50000"/>
                  </a:schemeClr>
                </a:solidFill>
                <a:latin typeface="Ubuntu"/>
              </a:rPr>
              <a:t> o amddifadedd (2019/20-2025/26)</a:t>
            </a:r>
            <a:endParaRPr lang="en-GB" sz="2200" b="0" strike="noStrike" spc="-1" dirty="0">
              <a:solidFill>
                <a:srgbClr val="000000"/>
              </a:solidFill>
              <a:latin typeface="Arial"/>
            </a:endParaRPr>
          </a:p>
          <a:p>
            <a:pPr marL="12600" algn="ctr" defTabSz="914400">
              <a:lnSpc>
                <a:spcPct val="100000"/>
              </a:lnSpc>
              <a:spcBef>
                <a:spcPts val="125"/>
              </a:spcBef>
            </a:pPr>
            <a:r>
              <a:rPr lang="en-GB" sz="2200" b="1" strike="noStrike" spc="-1" dirty="0">
                <a:solidFill>
                  <a:srgbClr val="355269"/>
                </a:solidFill>
                <a:latin typeface="Ubuntu"/>
              </a:rPr>
              <a:t>Location of children referred for the management of tooth decay with a deprivation overlay (2019/20-2025/26): ABUHB &amp; BCUHB</a:t>
            </a:r>
            <a:endParaRPr lang="en-GB" sz="2200" b="0" strike="noStrike" spc="-1" dirty="0">
              <a:solidFill>
                <a:srgbClr val="000000"/>
              </a:solidFill>
              <a:latin typeface="Arial"/>
            </a:endParaRPr>
          </a:p>
        </p:txBody>
      </p:sp>
      <p:pic>
        <p:nvPicPr>
          <p:cNvPr id="227" name="Picture 10"/>
          <p:cNvPicPr/>
          <p:nvPr/>
        </p:nvPicPr>
        <p:blipFill>
          <a:blip r:embed="rId2"/>
          <a:stretch/>
        </p:blipFill>
        <p:spPr>
          <a:xfrm>
            <a:off x="8425175" y="4620960"/>
            <a:ext cx="1751760" cy="1894680"/>
          </a:xfrm>
          <a:prstGeom prst="rect">
            <a:avLst/>
          </a:prstGeom>
          <a:ln w="0">
            <a:noFill/>
          </a:ln>
        </p:spPr>
      </p:pic>
      <p:pic>
        <p:nvPicPr>
          <p:cNvPr id="3" name="Picture 2" descr="Mae'r map yn dangos dosbarthiad y plant a atgyfeiriwyd ar gyfer rheoli pydredd dannedd ar draws Aneurin Bevan a Betsi Cadwaladr. Mae'n ymddangos bod lefelau uwch o glystyru yn gysylltiedig ag amddifadedd, er bod atgyfeiriadau'n dal i ddigwydd o’r ardaloedd lleiaf amddifad. Ychydig o atgyfeiriadau a welir o'r tu allan i ffiniau daearyddol y ddau Fwrdd Iechyd.&#10;&#10;The map shows the distribution of the children referred for the management of tooth decay across Aneurin Bevan and Betsi Cadwaladr. Higher levels of clustering appear related to deprivation, although referrals are still seen from areas of least deprivation. Few referrals are seen from outside of the geographic boundaries of both Health Boards.">
            <a:extLst>
              <a:ext uri="{FF2B5EF4-FFF2-40B4-BE49-F238E27FC236}">
                <a16:creationId xmlns:a16="http://schemas.microsoft.com/office/drawing/2014/main" id="{C8254BB1-3D6C-4646-B75D-39F90165B6CA}"/>
              </a:ext>
            </a:extLst>
          </p:cNvPr>
          <p:cNvPicPr>
            <a:picLocks noChangeAspect="1"/>
          </p:cNvPicPr>
          <p:nvPr/>
        </p:nvPicPr>
        <p:blipFill>
          <a:blip r:embed="rId3"/>
          <a:stretch>
            <a:fillRect/>
          </a:stretch>
        </p:blipFill>
        <p:spPr>
          <a:xfrm>
            <a:off x="1321974" y="2200539"/>
            <a:ext cx="6721371" cy="7947275"/>
          </a:xfrm>
          <a:prstGeom prst="rect">
            <a:avLst/>
          </a:prstGeom>
        </p:spPr>
      </p:pic>
      <p:sp>
        <p:nvSpPr>
          <p:cNvPr id="4" name="Rectangle 3">
            <a:extLst>
              <a:ext uri="{FF2B5EF4-FFF2-40B4-BE49-F238E27FC236}">
                <a16:creationId xmlns:a16="http://schemas.microsoft.com/office/drawing/2014/main" id="{62A34DBC-E398-4492-F4BC-F5466C894D2A}"/>
              </a:ext>
            </a:extLst>
          </p:cNvPr>
          <p:cNvSpPr/>
          <p:nvPr/>
        </p:nvSpPr>
        <p:spPr>
          <a:xfrm>
            <a:off x="549262" y="2592940"/>
            <a:ext cx="2778780" cy="9144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200" b="1" dirty="0">
                <a:solidFill>
                  <a:schemeClr val="tx1"/>
                </a:solidFill>
              </a:rPr>
              <a:t>Aneurin Bevan </a:t>
            </a:r>
          </a:p>
        </p:txBody>
      </p:sp>
      <p:pic>
        <p:nvPicPr>
          <p:cNvPr id="8" name="Picture 7">
            <a:extLst>
              <a:ext uri="{FF2B5EF4-FFF2-40B4-BE49-F238E27FC236}">
                <a16:creationId xmlns:a16="http://schemas.microsoft.com/office/drawing/2014/main" id="{87EDF089-3B9B-6F48-9A10-6C526580BB5B}"/>
              </a:ext>
            </a:extLst>
          </p:cNvPr>
          <p:cNvPicPr>
            <a:picLocks noChangeAspect="1"/>
          </p:cNvPicPr>
          <p:nvPr/>
        </p:nvPicPr>
        <p:blipFill>
          <a:blip r:embed="rId4"/>
          <a:stretch>
            <a:fillRect/>
          </a:stretch>
        </p:blipFill>
        <p:spPr>
          <a:xfrm>
            <a:off x="10255345" y="3171715"/>
            <a:ext cx="9030661" cy="6811380"/>
          </a:xfrm>
          <a:prstGeom prst="rect">
            <a:avLst/>
          </a:prstGeom>
        </p:spPr>
      </p:pic>
      <p:sp>
        <p:nvSpPr>
          <p:cNvPr id="10" name="object 5">
            <a:extLst>
              <a:ext uri="{FF2B5EF4-FFF2-40B4-BE49-F238E27FC236}">
                <a16:creationId xmlns:a16="http://schemas.microsoft.com/office/drawing/2014/main" id="{58158BD8-C1F8-49F3-C2B1-F5F3B14F05E1}"/>
              </a:ext>
            </a:extLst>
          </p:cNvPr>
          <p:cNvSpPr/>
          <p:nvPr/>
        </p:nvSpPr>
        <p:spPr>
          <a:xfrm>
            <a:off x="2184839" y="10390319"/>
            <a:ext cx="1705236" cy="218715"/>
          </a:xfrm>
          <a:prstGeom prst="rect">
            <a:avLst/>
          </a:prstGeom>
          <a:noFill/>
          <a:ln w="0">
            <a:noFill/>
          </a:ln>
        </p:spPr>
        <p:style>
          <a:lnRef idx="0">
            <a:scrgbClr r="0" g="0" b="0"/>
          </a:lnRef>
          <a:fillRef idx="0">
            <a:scrgbClr r="0" g="0" b="0"/>
          </a:fillRef>
          <a:effectRef idx="0">
            <a:scrgbClr r="0" g="0" b="0"/>
          </a:effectRef>
          <a:fontRef idx="minor"/>
        </p:style>
        <p:txBody>
          <a:bodyPr wrap="square" lIns="0" tIns="3240" rIns="0" bIns="0" anchor="t">
            <a:spAutoFit/>
          </a:bodyPr>
          <a:lstStyle/>
          <a:p>
            <a:pPr marL="12600" defTabSz="914400">
              <a:lnSpc>
                <a:spcPct val="100000"/>
              </a:lnSpc>
              <a:spcBef>
                <a:spcPts val="26"/>
              </a:spcBef>
            </a:pPr>
            <a:r>
              <a:rPr lang="en-GB" sz="1400" spc="-12" dirty="0">
                <a:solidFill>
                  <a:srgbClr val="315083"/>
                </a:solidFill>
                <a:latin typeface="Ubuntu-Light"/>
              </a:rPr>
              <a:t>Awst/August 2026</a:t>
            </a:r>
            <a:endParaRPr lang="en-GB" sz="1400" b="0" strike="noStrike" spc="-1" dirty="0">
              <a:solidFill>
                <a:srgbClr val="000000"/>
              </a:solidFill>
              <a:latin typeface="Arial"/>
            </a:endParaRPr>
          </a:p>
        </p:txBody>
      </p:sp>
      <p:sp>
        <p:nvSpPr>
          <p:cNvPr id="5" name="TextBox 4">
            <a:extLst>
              <a:ext uri="{FF2B5EF4-FFF2-40B4-BE49-F238E27FC236}">
                <a16:creationId xmlns:a16="http://schemas.microsoft.com/office/drawing/2014/main" id="{4D7DA0C2-5E66-A2B3-DE92-BB8CC30C14B5}"/>
              </a:ext>
            </a:extLst>
          </p:cNvPr>
          <p:cNvSpPr txBox="1"/>
          <p:nvPr/>
        </p:nvSpPr>
        <p:spPr>
          <a:xfrm>
            <a:off x="8425175" y="6468400"/>
            <a:ext cx="2811840" cy="1038480"/>
          </a:xfrm>
          <a:prstGeom prst="rect">
            <a:avLst/>
          </a:prstGeom>
          <a:noFill/>
          <a:ln w="0">
            <a:noFill/>
          </a:ln>
        </p:spPr>
        <p:txBody>
          <a:bodyPr lIns="90000" tIns="45000" rIns="90000" bIns="45000" anchor="t">
            <a:noAutofit/>
          </a:bodyPr>
          <a:lstStyle/>
          <a:p>
            <a:r>
              <a:rPr lang="en-GB" sz="1600" b="1" strike="noStrike" spc="-1" dirty="0">
                <a:solidFill>
                  <a:srgbClr val="000000"/>
                </a:solidFill>
                <a:latin typeface="Ubuntu"/>
              </a:rPr>
              <a:t>1 = Mwyaf </a:t>
            </a:r>
            <a:r>
              <a:rPr lang="en-GB" sz="1600" b="1" strike="noStrike" spc="-1" dirty="0" err="1">
                <a:solidFill>
                  <a:srgbClr val="000000"/>
                </a:solidFill>
                <a:latin typeface="Ubuntu"/>
              </a:rPr>
              <a:t>difreintiedig</a:t>
            </a:r>
            <a:endParaRPr lang="en-GB" sz="1600" b="1" strike="noStrike" spc="-1" dirty="0">
              <a:solidFill>
                <a:srgbClr val="000000"/>
              </a:solidFill>
              <a:latin typeface="Ubuntu"/>
            </a:endParaRPr>
          </a:p>
          <a:p>
            <a:r>
              <a:rPr lang="en-GB" sz="1600" b="1" strike="noStrike" spc="-1" dirty="0">
                <a:solidFill>
                  <a:srgbClr val="000000"/>
                </a:solidFill>
                <a:latin typeface="Ubuntu"/>
              </a:rPr>
              <a:t>5 = </a:t>
            </a:r>
            <a:r>
              <a:rPr lang="en-GB" sz="1600" b="1" strike="noStrike" spc="-1" dirty="0" err="1">
                <a:solidFill>
                  <a:srgbClr val="000000"/>
                </a:solidFill>
                <a:latin typeface="Ubuntu"/>
              </a:rPr>
              <a:t>Lleiaf</a:t>
            </a:r>
            <a:r>
              <a:rPr lang="en-GB" sz="1600" b="1" strike="noStrike" spc="-1" dirty="0">
                <a:solidFill>
                  <a:srgbClr val="000000"/>
                </a:solidFill>
                <a:latin typeface="Ubuntu"/>
              </a:rPr>
              <a:t> </a:t>
            </a:r>
            <a:r>
              <a:rPr lang="en-GB" sz="1600" b="1" strike="noStrike" spc="-1" dirty="0" err="1">
                <a:solidFill>
                  <a:srgbClr val="000000"/>
                </a:solidFill>
                <a:latin typeface="Ubuntu"/>
              </a:rPr>
              <a:t>difreintiedig</a:t>
            </a:r>
            <a:endParaRPr lang="en-GB" sz="1600" b="1" strike="noStrike" spc="-1" dirty="0">
              <a:solidFill>
                <a:srgbClr val="000000"/>
              </a:solidFill>
              <a:latin typeface="Ubuntu"/>
            </a:endParaRPr>
          </a:p>
        </p:txBody>
      </p:sp>
      <p:sp>
        <p:nvSpPr>
          <p:cNvPr id="7" name="Rectangle 6">
            <a:extLst>
              <a:ext uri="{FF2B5EF4-FFF2-40B4-BE49-F238E27FC236}">
                <a16:creationId xmlns:a16="http://schemas.microsoft.com/office/drawing/2014/main" id="{78227A41-CA04-BC24-0529-8C7219E1E478}"/>
              </a:ext>
            </a:extLst>
          </p:cNvPr>
          <p:cNvSpPr/>
          <p:nvPr/>
        </p:nvSpPr>
        <p:spPr>
          <a:xfrm>
            <a:off x="13753151" y="2582044"/>
            <a:ext cx="3191014" cy="9144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200" b="1" dirty="0">
                <a:solidFill>
                  <a:schemeClr val="tx1"/>
                </a:solidFill>
              </a:rPr>
              <a:t>Betsi Cadwaladr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 name="object 44"/>
          <p:cNvSpPr/>
          <p:nvPr/>
        </p:nvSpPr>
        <p:spPr>
          <a:xfrm>
            <a:off x="510840" y="10390320"/>
            <a:ext cx="1416960" cy="178200"/>
          </a:xfrm>
          <a:prstGeom prst="rect">
            <a:avLst/>
          </a:prstGeom>
          <a:noFill/>
          <a:ln w="0">
            <a:noFill/>
          </a:ln>
        </p:spPr>
        <p:style>
          <a:lnRef idx="0">
            <a:scrgbClr r="0" g="0" b="0"/>
          </a:lnRef>
          <a:fillRef idx="0">
            <a:scrgbClr r="0" g="0" b="0"/>
          </a:fillRef>
          <a:effectRef idx="0">
            <a:scrgbClr r="0" g="0" b="0"/>
          </a:effectRef>
          <a:fontRef idx="minor"/>
        </p:style>
        <p:txBody>
          <a:bodyPr lIns="0" tIns="3240" rIns="0" bIns="0" anchor="t">
            <a:spAutoFit/>
          </a:bodyPr>
          <a:lstStyle/>
          <a:p>
            <a:pPr marL="12600" defTabSz="914400">
              <a:lnSpc>
                <a:spcPct val="100000"/>
              </a:lnSpc>
              <a:spcBef>
                <a:spcPts val="26"/>
              </a:spcBef>
            </a:pPr>
            <a:r>
              <a:rPr lang="en-GB" sz="1150" b="1" strike="noStrike" spc="-1">
                <a:solidFill>
                  <a:srgbClr val="315083"/>
                </a:solidFill>
                <a:latin typeface="Ubuntu"/>
              </a:rPr>
              <a:t>Public</a:t>
            </a:r>
            <a:r>
              <a:rPr lang="en-GB" sz="1150" b="1" strike="noStrike" spc="-12">
                <a:solidFill>
                  <a:srgbClr val="315083"/>
                </a:solidFill>
                <a:latin typeface="Ubuntu"/>
              </a:rPr>
              <a:t> </a:t>
            </a:r>
            <a:r>
              <a:rPr lang="en-GB" sz="1150" b="1" strike="noStrike" spc="-1">
                <a:solidFill>
                  <a:srgbClr val="315083"/>
                </a:solidFill>
                <a:latin typeface="Ubuntu"/>
              </a:rPr>
              <a:t>Health </a:t>
            </a:r>
            <a:r>
              <a:rPr lang="en-GB" sz="1150" b="1" strike="noStrike" spc="-12">
                <a:solidFill>
                  <a:srgbClr val="315083"/>
                </a:solidFill>
                <a:latin typeface="Ubuntu"/>
              </a:rPr>
              <a:t>Wales</a:t>
            </a:r>
            <a:endParaRPr lang="en-GB" sz="1150" b="0" strike="noStrike" spc="-1">
              <a:solidFill>
                <a:srgbClr val="000000"/>
              </a:solidFill>
              <a:latin typeface="Arial"/>
            </a:endParaRPr>
          </a:p>
        </p:txBody>
      </p:sp>
      <p:sp>
        <p:nvSpPr>
          <p:cNvPr id="230" name="object 45"/>
          <p:cNvSpPr/>
          <p:nvPr/>
        </p:nvSpPr>
        <p:spPr>
          <a:xfrm>
            <a:off x="476420" y="1226905"/>
            <a:ext cx="19177560" cy="705927"/>
          </a:xfrm>
          <a:prstGeom prst="rect">
            <a:avLst/>
          </a:prstGeom>
          <a:noFill/>
          <a:ln w="0">
            <a:noFill/>
          </a:ln>
        </p:spPr>
        <p:style>
          <a:lnRef idx="0">
            <a:scrgbClr r="0" g="0" b="0"/>
          </a:lnRef>
          <a:fillRef idx="0">
            <a:scrgbClr r="0" g="0" b="0"/>
          </a:fillRef>
          <a:effectRef idx="0">
            <a:scrgbClr r="0" g="0" b="0"/>
          </a:effectRef>
          <a:fontRef idx="minor"/>
        </p:style>
        <p:txBody>
          <a:bodyPr lIns="0" tIns="15840" rIns="0" bIns="0" anchor="t">
            <a:spAutoFit/>
          </a:bodyPr>
          <a:lstStyle/>
          <a:p>
            <a:pPr marL="12600" algn="ctr" defTabSz="914400">
              <a:lnSpc>
                <a:spcPct val="100000"/>
              </a:lnSpc>
              <a:spcBef>
                <a:spcPts val="125"/>
              </a:spcBef>
            </a:pPr>
            <a:r>
              <a:rPr lang="en-GB" sz="2200" b="1" strike="noStrike" spc="-1" dirty="0">
                <a:solidFill>
                  <a:schemeClr val="lt1">
                    <a:lumMod val="50000"/>
                  </a:schemeClr>
                </a:solidFill>
                <a:latin typeface="Ubuntu"/>
              </a:rPr>
              <a:t>Welsh translation </a:t>
            </a:r>
            <a:r>
              <a:rPr lang="en-GB" sz="2200" b="1" strike="noStrike" spc="-1" dirty="0" err="1">
                <a:solidFill>
                  <a:schemeClr val="lt1">
                    <a:lumMod val="50000"/>
                  </a:schemeClr>
                </a:solidFill>
                <a:latin typeface="Ubuntu"/>
              </a:rPr>
              <a:t>Lleoliad</a:t>
            </a:r>
            <a:r>
              <a:rPr lang="en-GB" sz="2200" b="1" strike="noStrike" spc="-1" dirty="0">
                <a:solidFill>
                  <a:schemeClr val="lt1">
                    <a:lumMod val="50000"/>
                  </a:schemeClr>
                </a:solidFill>
                <a:latin typeface="Ubuntu"/>
              </a:rPr>
              <a:t> plant a </a:t>
            </a:r>
            <a:r>
              <a:rPr lang="en-GB" sz="2200" b="1" strike="noStrike" spc="-1" dirty="0" err="1">
                <a:solidFill>
                  <a:schemeClr val="lt1">
                    <a:lumMod val="50000"/>
                  </a:schemeClr>
                </a:solidFill>
                <a:latin typeface="Ubuntu"/>
              </a:rPr>
              <a:t>atgyfeiriwyd</a:t>
            </a:r>
            <a:r>
              <a:rPr lang="en-GB" sz="2200" b="1" strike="noStrike" spc="-1" dirty="0">
                <a:solidFill>
                  <a:schemeClr val="lt1">
                    <a:lumMod val="50000"/>
                  </a:schemeClr>
                </a:solidFill>
                <a:latin typeface="Ubuntu"/>
              </a:rPr>
              <a:t> ar gyfer rheoli pydredd dannedd gyda </a:t>
            </a:r>
            <a:r>
              <a:rPr lang="en-GB" sz="2200" b="1" strike="noStrike" spc="-1" dirty="0" err="1">
                <a:solidFill>
                  <a:schemeClr val="lt1">
                    <a:lumMod val="50000"/>
                  </a:schemeClr>
                </a:solidFill>
                <a:latin typeface="Ubuntu"/>
              </a:rPr>
              <a:t>throshaen</a:t>
            </a:r>
            <a:r>
              <a:rPr lang="en-GB" sz="2200" b="1" strike="noStrike" spc="-1" dirty="0">
                <a:solidFill>
                  <a:schemeClr val="lt1">
                    <a:lumMod val="50000"/>
                  </a:schemeClr>
                </a:solidFill>
                <a:latin typeface="Ubuntu"/>
              </a:rPr>
              <a:t> o amddifadedd (2019/20-2025/26)</a:t>
            </a:r>
            <a:endParaRPr lang="en-GB" sz="2200" b="0" strike="noStrike" spc="-1" dirty="0">
              <a:solidFill>
                <a:srgbClr val="000000"/>
              </a:solidFill>
              <a:latin typeface="Arial"/>
            </a:endParaRPr>
          </a:p>
          <a:p>
            <a:pPr marL="12600" algn="ctr" defTabSz="914400">
              <a:lnSpc>
                <a:spcPct val="100000"/>
              </a:lnSpc>
              <a:spcBef>
                <a:spcPts val="125"/>
              </a:spcBef>
            </a:pPr>
            <a:r>
              <a:rPr lang="en-GB" sz="2200" b="1" strike="noStrike" spc="-1" dirty="0">
                <a:solidFill>
                  <a:srgbClr val="355269"/>
                </a:solidFill>
                <a:latin typeface="Ubuntu"/>
              </a:rPr>
              <a:t>Location of children referred for the management of tooth decay with a deprivation overlay (2019/20-2025/26): C&amp;VUHB &amp; CTMUHB</a:t>
            </a:r>
            <a:endParaRPr lang="en-GB" sz="2200" b="0" strike="noStrike" spc="-1" dirty="0">
              <a:solidFill>
                <a:srgbClr val="000000"/>
              </a:solidFill>
              <a:latin typeface="Arial"/>
            </a:endParaRPr>
          </a:p>
        </p:txBody>
      </p:sp>
      <p:pic>
        <p:nvPicPr>
          <p:cNvPr id="234" name="Picture 11"/>
          <p:cNvPicPr/>
          <p:nvPr/>
        </p:nvPicPr>
        <p:blipFill>
          <a:blip r:embed="rId2"/>
          <a:stretch/>
        </p:blipFill>
        <p:spPr>
          <a:xfrm>
            <a:off x="9322942" y="2942716"/>
            <a:ext cx="1751760" cy="1894680"/>
          </a:xfrm>
          <a:prstGeom prst="rect">
            <a:avLst/>
          </a:prstGeom>
          <a:ln w="0">
            <a:noFill/>
          </a:ln>
        </p:spPr>
      </p:pic>
      <p:sp>
        <p:nvSpPr>
          <p:cNvPr id="3" name="Rectangle 2">
            <a:extLst>
              <a:ext uri="{FF2B5EF4-FFF2-40B4-BE49-F238E27FC236}">
                <a16:creationId xmlns:a16="http://schemas.microsoft.com/office/drawing/2014/main" id="{48B2DFE3-FD47-442A-E822-0CAC8F5600BE}"/>
              </a:ext>
            </a:extLst>
          </p:cNvPr>
          <p:cNvSpPr/>
          <p:nvPr/>
        </p:nvSpPr>
        <p:spPr>
          <a:xfrm>
            <a:off x="2949413" y="2201036"/>
            <a:ext cx="2778780" cy="9144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200" b="1" dirty="0">
                <a:solidFill>
                  <a:schemeClr val="tx1"/>
                </a:solidFill>
              </a:rPr>
              <a:t>Cardiff &amp; Vale </a:t>
            </a:r>
          </a:p>
        </p:txBody>
      </p:sp>
      <p:sp>
        <p:nvSpPr>
          <p:cNvPr id="5" name="Rectangle 4">
            <a:extLst>
              <a:ext uri="{FF2B5EF4-FFF2-40B4-BE49-F238E27FC236}">
                <a16:creationId xmlns:a16="http://schemas.microsoft.com/office/drawing/2014/main" id="{A03BBB76-F7E6-2AF6-6DEE-62F6A9E324CD}"/>
              </a:ext>
            </a:extLst>
          </p:cNvPr>
          <p:cNvSpPr/>
          <p:nvPr/>
        </p:nvSpPr>
        <p:spPr>
          <a:xfrm>
            <a:off x="12760332" y="2112840"/>
            <a:ext cx="4105413" cy="9144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200" b="1" dirty="0">
                <a:solidFill>
                  <a:schemeClr val="tx1"/>
                </a:solidFill>
              </a:rPr>
              <a:t>Cwm Taf Morgannwg</a:t>
            </a:r>
          </a:p>
        </p:txBody>
      </p:sp>
      <p:pic>
        <p:nvPicPr>
          <p:cNvPr id="7" name="Picture 6" descr="Mae'r map yn dangos dosbarthiad y plant a atgyfeiriwyd i reoli pydredd dannedd ar draws Caerdydd a'r Fro a Chwm Taf Morgannwg. Mae'n ymddangos bod lefelau uwch o glystyru yn gysylltiedig ag amddifadedd, er bod atgyfeiriadau'n dal i ddigwydd o’r ardaloedd lleiaf amddifad. Gwelir atgyfeiriadau sylweddol o'r tu allan i ffiniau daearyddol y ddau Fwrdd Iechyd.&#10;&#10;The map shows the distribution of the children referred for the management of tooth decay across Cardiff &amp; Vale and Cwm Taf Morgannwg. Higher levels of clustering appear related to deprivation, although referrals are still seen from areas of least deprivation. Substantial referrals are seen from outside of the geographic boundaries of both Health Boards.">
            <a:extLst>
              <a:ext uri="{FF2B5EF4-FFF2-40B4-BE49-F238E27FC236}">
                <a16:creationId xmlns:a16="http://schemas.microsoft.com/office/drawing/2014/main" id="{F0AC716D-F08A-D222-853A-A88653FA0392}"/>
              </a:ext>
            </a:extLst>
          </p:cNvPr>
          <p:cNvPicPr>
            <a:picLocks noChangeAspect="1"/>
          </p:cNvPicPr>
          <p:nvPr/>
        </p:nvPicPr>
        <p:blipFill>
          <a:blip r:embed="rId3"/>
          <a:stretch>
            <a:fillRect/>
          </a:stretch>
        </p:blipFill>
        <p:spPr>
          <a:xfrm>
            <a:off x="602533" y="3033456"/>
            <a:ext cx="8795005" cy="7063164"/>
          </a:xfrm>
          <a:prstGeom prst="rect">
            <a:avLst/>
          </a:prstGeom>
        </p:spPr>
      </p:pic>
      <p:pic>
        <p:nvPicPr>
          <p:cNvPr id="9" name="Picture 8">
            <a:extLst>
              <a:ext uri="{FF2B5EF4-FFF2-40B4-BE49-F238E27FC236}">
                <a16:creationId xmlns:a16="http://schemas.microsoft.com/office/drawing/2014/main" id="{D0837B81-906A-50EF-DA32-D7F057F2F2EB}"/>
              </a:ext>
            </a:extLst>
          </p:cNvPr>
          <p:cNvPicPr>
            <a:picLocks noChangeAspect="1"/>
          </p:cNvPicPr>
          <p:nvPr/>
        </p:nvPicPr>
        <p:blipFill>
          <a:blip r:embed="rId4"/>
          <a:stretch>
            <a:fillRect/>
          </a:stretch>
        </p:blipFill>
        <p:spPr>
          <a:xfrm>
            <a:off x="11050270" y="3178066"/>
            <a:ext cx="8451298" cy="6468915"/>
          </a:xfrm>
          <a:prstGeom prst="rect">
            <a:avLst/>
          </a:prstGeom>
        </p:spPr>
      </p:pic>
      <p:sp>
        <p:nvSpPr>
          <p:cNvPr id="11" name="object 5">
            <a:extLst>
              <a:ext uri="{FF2B5EF4-FFF2-40B4-BE49-F238E27FC236}">
                <a16:creationId xmlns:a16="http://schemas.microsoft.com/office/drawing/2014/main" id="{BFAD85C2-82D7-1316-C03C-03731A22D0C7}"/>
              </a:ext>
            </a:extLst>
          </p:cNvPr>
          <p:cNvSpPr/>
          <p:nvPr/>
        </p:nvSpPr>
        <p:spPr>
          <a:xfrm>
            <a:off x="2184839" y="10390319"/>
            <a:ext cx="1643242" cy="218715"/>
          </a:xfrm>
          <a:prstGeom prst="rect">
            <a:avLst/>
          </a:prstGeom>
          <a:noFill/>
          <a:ln w="0">
            <a:noFill/>
          </a:ln>
        </p:spPr>
        <p:style>
          <a:lnRef idx="0">
            <a:scrgbClr r="0" g="0" b="0"/>
          </a:lnRef>
          <a:fillRef idx="0">
            <a:scrgbClr r="0" g="0" b="0"/>
          </a:fillRef>
          <a:effectRef idx="0">
            <a:scrgbClr r="0" g="0" b="0"/>
          </a:effectRef>
          <a:fontRef idx="minor"/>
        </p:style>
        <p:txBody>
          <a:bodyPr wrap="square" lIns="0" tIns="3240" rIns="0" bIns="0" anchor="t">
            <a:spAutoFit/>
          </a:bodyPr>
          <a:lstStyle/>
          <a:p>
            <a:pPr marL="12600" defTabSz="914400">
              <a:lnSpc>
                <a:spcPct val="100000"/>
              </a:lnSpc>
              <a:spcBef>
                <a:spcPts val="26"/>
              </a:spcBef>
            </a:pPr>
            <a:r>
              <a:rPr lang="en-GB" sz="1400" spc="-12" dirty="0">
                <a:solidFill>
                  <a:srgbClr val="315083"/>
                </a:solidFill>
                <a:latin typeface="Ubuntu-Light"/>
              </a:rPr>
              <a:t>Awst/August 2026</a:t>
            </a:r>
            <a:endParaRPr lang="en-GB" sz="1400" b="0" strike="noStrike" spc="-1" dirty="0">
              <a:solidFill>
                <a:srgbClr val="000000"/>
              </a:solidFill>
              <a:latin typeface="Arial"/>
            </a:endParaRPr>
          </a:p>
        </p:txBody>
      </p:sp>
      <p:sp>
        <p:nvSpPr>
          <p:cNvPr id="4" name="TextBox 3">
            <a:extLst>
              <a:ext uri="{FF2B5EF4-FFF2-40B4-BE49-F238E27FC236}">
                <a16:creationId xmlns:a16="http://schemas.microsoft.com/office/drawing/2014/main" id="{6B4FABDE-3D5D-712B-CA80-666F514FB3B2}"/>
              </a:ext>
            </a:extLst>
          </p:cNvPr>
          <p:cNvSpPr txBox="1"/>
          <p:nvPr/>
        </p:nvSpPr>
        <p:spPr>
          <a:xfrm>
            <a:off x="9274482" y="4864625"/>
            <a:ext cx="2775278" cy="1094849"/>
          </a:xfrm>
          <a:prstGeom prst="rect">
            <a:avLst/>
          </a:prstGeom>
          <a:noFill/>
          <a:ln w="0">
            <a:noFill/>
          </a:ln>
        </p:spPr>
        <p:txBody>
          <a:bodyPr lIns="90000" tIns="45000" rIns="90000" bIns="45000" anchor="t">
            <a:noAutofit/>
          </a:bodyPr>
          <a:lstStyle/>
          <a:p>
            <a:r>
              <a:rPr lang="en-GB" sz="1600" b="1" strike="noStrike" spc="-1" dirty="0">
                <a:solidFill>
                  <a:srgbClr val="000000"/>
                </a:solidFill>
                <a:latin typeface="Ubuntu"/>
              </a:rPr>
              <a:t>1 = Mwyaf difreintiedig</a:t>
            </a:r>
          </a:p>
          <a:p>
            <a:r>
              <a:rPr lang="en-GB" sz="1600" b="1" strike="noStrike" spc="-1" dirty="0">
                <a:solidFill>
                  <a:srgbClr val="000000"/>
                </a:solidFill>
                <a:latin typeface="Ubuntu"/>
              </a:rPr>
              <a:t>5 = </a:t>
            </a:r>
            <a:r>
              <a:rPr lang="en-GB" sz="1600" b="1" strike="noStrike" spc="-1" dirty="0" err="1">
                <a:solidFill>
                  <a:srgbClr val="000000"/>
                </a:solidFill>
                <a:latin typeface="Ubuntu"/>
              </a:rPr>
              <a:t>Lleiaf</a:t>
            </a:r>
            <a:r>
              <a:rPr lang="en-GB" sz="1600" b="1" strike="noStrike" spc="-1" dirty="0">
                <a:solidFill>
                  <a:srgbClr val="000000"/>
                </a:solidFill>
                <a:latin typeface="Ubuntu"/>
              </a:rPr>
              <a:t> difreintiedig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 name="object 52"/>
          <p:cNvSpPr/>
          <p:nvPr/>
        </p:nvSpPr>
        <p:spPr>
          <a:xfrm>
            <a:off x="510840" y="10390320"/>
            <a:ext cx="1416960" cy="178200"/>
          </a:xfrm>
          <a:prstGeom prst="rect">
            <a:avLst/>
          </a:prstGeom>
          <a:noFill/>
          <a:ln w="0">
            <a:noFill/>
          </a:ln>
        </p:spPr>
        <p:style>
          <a:lnRef idx="0">
            <a:scrgbClr r="0" g="0" b="0"/>
          </a:lnRef>
          <a:fillRef idx="0">
            <a:scrgbClr r="0" g="0" b="0"/>
          </a:fillRef>
          <a:effectRef idx="0">
            <a:scrgbClr r="0" g="0" b="0"/>
          </a:effectRef>
          <a:fontRef idx="minor"/>
        </p:style>
        <p:txBody>
          <a:bodyPr lIns="0" tIns="3240" rIns="0" bIns="0" anchor="t">
            <a:spAutoFit/>
          </a:bodyPr>
          <a:lstStyle/>
          <a:p>
            <a:pPr marL="12600" defTabSz="914400">
              <a:lnSpc>
                <a:spcPct val="100000"/>
              </a:lnSpc>
              <a:spcBef>
                <a:spcPts val="26"/>
              </a:spcBef>
            </a:pPr>
            <a:r>
              <a:rPr lang="en-GB" sz="1150" b="1" strike="noStrike" spc="-1">
                <a:solidFill>
                  <a:srgbClr val="315083"/>
                </a:solidFill>
                <a:latin typeface="Ubuntu"/>
              </a:rPr>
              <a:t>Public</a:t>
            </a:r>
            <a:r>
              <a:rPr lang="en-GB" sz="1150" b="1" strike="noStrike" spc="-12">
                <a:solidFill>
                  <a:srgbClr val="315083"/>
                </a:solidFill>
                <a:latin typeface="Ubuntu"/>
              </a:rPr>
              <a:t> </a:t>
            </a:r>
            <a:r>
              <a:rPr lang="en-GB" sz="1150" b="1" strike="noStrike" spc="-1">
                <a:solidFill>
                  <a:srgbClr val="315083"/>
                </a:solidFill>
                <a:latin typeface="Ubuntu"/>
              </a:rPr>
              <a:t>Health </a:t>
            </a:r>
            <a:r>
              <a:rPr lang="en-GB" sz="1150" b="1" strike="noStrike" spc="-12">
                <a:solidFill>
                  <a:srgbClr val="315083"/>
                </a:solidFill>
                <a:latin typeface="Ubuntu"/>
              </a:rPr>
              <a:t>Wales</a:t>
            </a:r>
            <a:endParaRPr lang="en-GB" sz="1150" b="0" strike="noStrike" spc="-1">
              <a:solidFill>
                <a:srgbClr val="000000"/>
              </a:solidFill>
              <a:latin typeface="Arial"/>
            </a:endParaRPr>
          </a:p>
        </p:txBody>
      </p:sp>
      <p:sp>
        <p:nvSpPr>
          <p:cNvPr id="237" name="object 53"/>
          <p:cNvSpPr/>
          <p:nvPr/>
        </p:nvSpPr>
        <p:spPr>
          <a:xfrm>
            <a:off x="546010" y="1226905"/>
            <a:ext cx="18929160" cy="705927"/>
          </a:xfrm>
          <a:prstGeom prst="rect">
            <a:avLst/>
          </a:prstGeom>
          <a:noFill/>
          <a:ln w="0">
            <a:noFill/>
          </a:ln>
        </p:spPr>
        <p:style>
          <a:lnRef idx="0">
            <a:scrgbClr r="0" g="0" b="0"/>
          </a:lnRef>
          <a:fillRef idx="0">
            <a:scrgbClr r="0" g="0" b="0"/>
          </a:fillRef>
          <a:effectRef idx="0">
            <a:scrgbClr r="0" g="0" b="0"/>
          </a:effectRef>
          <a:fontRef idx="minor"/>
        </p:style>
        <p:txBody>
          <a:bodyPr wrap="square" lIns="0" tIns="15840" rIns="0" bIns="0" anchor="t">
            <a:spAutoFit/>
          </a:bodyPr>
          <a:lstStyle/>
          <a:p>
            <a:pPr marL="12600" algn="ctr" defTabSz="914400">
              <a:lnSpc>
                <a:spcPct val="100000"/>
              </a:lnSpc>
              <a:spcBef>
                <a:spcPts val="125"/>
              </a:spcBef>
            </a:pPr>
            <a:r>
              <a:rPr lang="en-GB" sz="2200" b="1" strike="noStrike" spc="-1" dirty="0">
                <a:solidFill>
                  <a:schemeClr val="lt1">
                    <a:lumMod val="50000"/>
                  </a:schemeClr>
                </a:solidFill>
                <a:latin typeface="Ubuntu"/>
              </a:rPr>
              <a:t>Welsh </a:t>
            </a:r>
            <a:r>
              <a:rPr lang="en-GB" sz="2200" b="1" strike="noStrike" spc="-1" dirty="0" err="1">
                <a:solidFill>
                  <a:schemeClr val="lt1">
                    <a:lumMod val="50000"/>
                  </a:schemeClr>
                </a:solidFill>
                <a:latin typeface="Ubuntu"/>
              </a:rPr>
              <a:t>translationLleoliad</a:t>
            </a:r>
            <a:r>
              <a:rPr lang="en-GB" sz="2200" b="1" strike="noStrike" spc="-1" dirty="0">
                <a:solidFill>
                  <a:schemeClr val="lt1">
                    <a:lumMod val="50000"/>
                  </a:schemeClr>
                </a:solidFill>
                <a:latin typeface="Ubuntu"/>
              </a:rPr>
              <a:t> plant a </a:t>
            </a:r>
            <a:r>
              <a:rPr lang="en-GB" sz="2200" b="1" strike="noStrike" spc="-1" dirty="0" err="1">
                <a:solidFill>
                  <a:schemeClr val="lt1">
                    <a:lumMod val="50000"/>
                  </a:schemeClr>
                </a:solidFill>
                <a:latin typeface="Ubuntu"/>
              </a:rPr>
              <a:t>atgyfeiriwyd</a:t>
            </a:r>
            <a:r>
              <a:rPr lang="en-GB" sz="2200" b="1" strike="noStrike" spc="-1" dirty="0">
                <a:solidFill>
                  <a:schemeClr val="lt1">
                    <a:lumMod val="50000"/>
                  </a:schemeClr>
                </a:solidFill>
                <a:latin typeface="Ubuntu"/>
              </a:rPr>
              <a:t> ar gyfer rheoli pydredd dannedd gyda </a:t>
            </a:r>
            <a:r>
              <a:rPr lang="en-GB" sz="2200" b="1" strike="noStrike" spc="-1" dirty="0" err="1">
                <a:solidFill>
                  <a:schemeClr val="lt1">
                    <a:lumMod val="50000"/>
                  </a:schemeClr>
                </a:solidFill>
                <a:latin typeface="Ubuntu"/>
              </a:rPr>
              <a:t>throshaen</a:t>
            </a:r>
            <a:r>
              <a:rPr lang="en-GB" sz="2200" b="1" strike="noStrike" spc="-1" dirty="0">
                <a:solidFill>
                  <a:schemeClr val="lt1">
                    <a:lumMod val="50000"/>
                  </a:schemeClr>
                </a:solidFill>
                <a:latin typeface="Ubuntu"/>
              </a:rPr>
              <a:t> o amddifadedd (2019/20-2025/26) </a:t>
            </a:r>
            <a:endParaRPr lang="en-GB" sz="2200" b="0" strike="noStrike" spc="-1" dirty="0">
              <a:solidFill>
                <a:srgbClr val="000000"/>
              </a:solidFill>
              <a:latin typeface="Arial"/>
            </a:endParaRPr>
          </a:p>
          <a:p>
            <a:pPr marL="12600" algn="ctr" defTabSz="914400">
              <a:lnSpc>
                <a:spcPct val="100000"/>
              </a:lnSpc>
              <a:spcBef>
                <a:spcPts val="125"/>
              </a:spcBef>
            </a:pPr>
            <a:r>
              <a:rPr lang="en-GB" sz="2200" b="1" strike="noStrike" spc="-1" dirty="0">
                <a:solidFill>
                  <a:srgbClr val="355269"/>
                </a:solidFill>
                <a:latin typeface="Ubuntu"/>
              </a:rPr>
              <a:t>Location of children referred for the management of tooth decay with a deprivation overlay (2019/20-2025/26): HDUHB &amp; PTHB</a:t>
            </a:r>
            <a:endParaRPr lang="en-GB" sz="2200" b="0" strike="noStrike" spc="-1" dirty="0">
              <a:solidFill>
                <a:srgbClr val="000000"/>
              </a:solidFill>
              <a:latin typeface="Arial"/>
            </a:endParaRPr>
          </a:p>
        </p:txBody>
      </p:sp>
      <p:pic>
        <p:nvPicPr>
          <p:cNvPr id="241" name="Picture 14"/>
          <p:cNvPicPr/>
          <p:nvPr/>
        </p:nvPicPr>
        <p:blipFill>
          <a:blip r:embed="rId2"/>
          <a:stretch/>
        </p:blipFill>
        <p:spPr>
          <a:xfrm>
            <a:off x="9600960" y="4692960"/>
            <a:ext cx="1751760" cy="1894680"/>
          </a:xfrm>
          <a:prstGeom prst="rect">
            <a:avLst/>
          </a:prstGeom>
          <a:ln w="0">
            <a:noFill/>
          </a:ln>
        </p:spPr>
      </p:pic>
      <p:sp>
        <p:nvSpPr>
          <p:cNvPr id="5" name="Rectangle 4">
            <a:extLst>
              <a:ext uri="{FF2B5EF4-FFF2-40B4-BE49-F238E27FC236}">
                <a16:creationId xmlns:a16="http://schemas.microsoft.com/office/drawing/2014/main" id="{739170CE-B4F4-B11D-A6F6-368179FBFBCD}"/>
              </a:ext>
            </a:extLst>
          </p:cNvPr>
          <p:cNvSpPr/>
          <p:nvPr/>
        </p:nvSpPr>
        <p:spPr>
          <a:xfrm>
            <a:off x="16491225" y="3315890"/>
            <a:ext cx="1813749" cy="9144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200" b="1" dirty="0">
                <a:solidFill>
                  <a:schemeClr val="tx1"/>
                </a:solidFill>
              </a:rPr>
              <a:t>Powys</a:t>
            </a:r>
          </a:p>
        </p:txBody>
      </p:sp>
      <p:pic>
        <p:nvPicPr>
          <p:cNvPr id="7" name="Picture 6" descr="Mae'r map yn dangos dosbarthiad y plant a atgyfeiriwyd i reoli pydredd dannedd ar draws Hywel Dda a Phowys. Mae'n ymddangos bod lefelau uwch o glystyru yn gysylltiedig ag amddifadedd, er bod atgyfeiriadau'n dal i ddigwydd o’r ardaloedd lleiaf amddifad. Gwelir rhai atgyfeiriadau o'r tu allan i ffiniau daearyddol y ddau Fwrdd Iechyd.&#10;&#10;The map shows the distribution of the children referred for the management of tooth decay across Hywel Dda and Powys. Higher levels of clustering appear related to deprivation, although referrals are still seen from areas of least deprivation. Some referrals are seen from outside of the geographic boundaries of both Health Boards.">
            <a:extLst>
              <a:ext uri="{FF2B5EF4-FFF2-40B4-BE49-F238E27FC236}">
                <a16:creationId xmlns:a16="http://schemas.microsoft.com/office/drawing/2014/main" id="{1C052485-0967-1864-9173-2532E3BE5EA8}"/>
              </a:ext>
            </a:extLst>
          </p:cNvPr>
          <p:cNvPicPr>
            <a:picLocks noChangeAspect="1"/>
          </p:cNvPicPr>
          <p:nvPr/>
        </p:nvPicPr>
        <p:blipFill>
          <a:blip r:embed="rId3"/>
          <a:stretch>
            <a:fillRect/>
          </a:stretch>
        </p:blipFill>
        <p:spPr>
          <a:xfrm>
            <a:off x="880112" y="2011972"/>
            <a:ext cx="8586135" cy="8064000"/>
          </a:xfrm>
          <a:prstGeom prst="rect">
            <a:avLst/>
          </a:prstGeom>
        </p:spPr>
      </p:pic>
      <p:pic>
        <p:nvPicPr>
          <p:cNvPr id="9" name="Picture 8">
            <a:extLst>
              <a:ext uri="{FF2B5EF4-FFF2-40B4-BE49-F238E27FC236}">
                <a16:creationId xmlns:a16="http://schemas.microsoft.com/office/drawing/2014/main" id="{46BF1E47-442E-51A9-BBD6-8D1C056E4CC2}"/>
              </a:ext>
            </a:extLst>
          </p:cNvPr>
          <p:cNvPicPr>
            <a:picLocks noChangeAspect="1"/>
          </p:cNvPicPr>
          <p:nvPr/>
        </p:nvPicPr>
        <p:blipFill>
          <a:blip r:embed="rId4"/>
          <a:stretch>
            <a:fillRect/>
          </a:stretch>
        </p:blipFill>
        <p:spPr>
          <a:xfrm>
            <a:off x="11847820" y="2117482"/>
            <a:ext cx="4542752" cy="8064000"/>
          </a:xfrm>
          <a:prstGeom prst="rect">
            <a:avLst/>
          </a:prstGeom>
        </p:spPr>
      </p:pic>
      <p:sp>
        <p:nvSpPr>
          <p:cNvPr id="11" name="Rectangle 10">
            <a:extLst>
              <a:ext uri="{FF2B5EF4-FFF2-40B4-BE49-F238E27FC236}">
                <a16:creationId xmlns:a16="http://schemas.microsoft.com/office/drawing/2014/main" id="{30C18ACB-D4F3-E102-86CB-498BCE68BFAF}"/>
              </a:ext>
            </a:extLst>
          </p:cNvPr>
          <p:cNvSpPr/>
          <p:nvPr/>
        </p:nvSpPr>
        <p:spPr>
          <a:xfrm>
            <a:off x="2478505" y="3219760"/>
            <a:ext cx="2778780" cy="9144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200" b="1" dirty="0">
                <a:solidFill>
                  <a:schemeClr val="tx1"/>
                </a:solidFill>
              </a:rPr>
              <a:t>Hywel Dda</a:t>
            </a:r>
          </a:p>
        </p:txBody>
      </p:sp>
      <p:sp>
        <p:nvSpPr>
          <p:cNvPr id="13" name="object 5">
            <a:extLst>
              <a:ext uri="{FF2B5EF4-FFF2-40B4-BE49-F238E27FC236}">
                <a16:creationId xmlns:a16="http://schemas.microsoft.com/office/drawing/2014/main" id="{4347FB37-1100-DEC7-DC07-4AE9E97CF289}"/>
              </a:ext>
            </a:extLst>
          </p:cNvPr>
          <p:cNvSpPr/>
          <p:nvPr/>
        </p:nvSpPr>
        <p:spPr>
          <a:xfrm>
            <a:off x="2184839" y="10390319"/>
            <a:ext cx="1674239" cy="218715"/>
          </a:xfrm>
          <a:prstGeom prst="rect">
            <a:avLst/>
          </a:prstGeom>
          <a:noFill/>
          <a:ln w="0">
            <a:noFill/>
          </a:ln>
        </p:spPr>
        <p:style>
          <a:lnRef idx="0">
            <a:scrgbClr r="0" g="0" b="0"/>
          </a:lnRef>
          <a:fillRef idx="0">
            <a:scrgbClr r="0" g="0" b="0"/>
          </a:fillRef>
          <a:effectRef idx="0">
            <a:scrgbClr r="0" g="0" b="0"/>
          </a:effectRef>
          <a:fontRef idx="minor"/>
        </p:style>
        <p:txBody>
          <a:bodyPr wrap="square" lIns="0" tIns="3240" rIns="0" bIns="0" anchor="t">
            <a:spAutoFit/>
          </a:bodyPr>
          <a:lstStyle/>
          <a:p>
            <a:pPr marL="12600" defTabSz="914400">
              <a:lnSpc>
                <a:spcPct val="100000"/>
              </a:lnSpc>
              <a:spcBef>
                <a:spcPts val="26"/>
              </a:spcBef>
            </a:pPr>
            <a:r>
              <a:rPr lang="en-GB" sz="1400" spc="-12" dirty="0">
                <a:solidFill>
                  <a:srgbClr val="315083"/>
                </a:solidFill>
                <a:latin typeface="Ubuntu-Light"/>
              </a:rPr>
              <a:t>Awst/August 2026</a:t>
            </a:r>
            <a:endParaRPr lang="en-GB" sz="1400" b="0" strike="noStrike" spc="-1" dirty="0">
              <a:solidFill>
                <a:srgbClr val="000000"/>
              </a:solidFill>
              <a:latin typeface="Arial"/>
            </a:endParaRPr>
          </a:p>
        </p:txBody>
      </p:sp>
      <p:sp>
        <p:nvSpPr>
          <p:cNvPr id="3" name="TextBox 2">
            <a:extLst>
              <a:ext uri="{FF2B5EF4-FFF2-40B4-BE49-F238E27FC236}">
                <a16:creationId xmlns:a16="http://schemas.microsoft.com/office/drawing/2014/main" id="{0FF15822-BFC6-515F-1622-4729490B304F}"/>
              </a:ext>
            </a:extLst>
          </p:cNvPr>
          <p:cNvSpPr txBox="1"/>
          <p:nvPr/>
        </p:nvSpPr>
        <p:spPr>
          <a:xfrm>
            <a:off x="9536480" y="6573920"/>
            <a:ext cx="2696160" cy="767482"/>
          </a:xfrm>
          <a:prstGeom prst="rect">
            <a:avLst/>
          </a:prstGeom>
          <a:noFill/>
          <a:ln w="0">
            <a:noFill/>
          </a:ln>
        </p:spPr>
        <p:txBody>
          <a:bodyPr lIns="90000" tIns="45000" rIns="90000" bIns="45000" anchor="t">
            <a:noAutofit/>
          </a:bodyPr>
          <a:lstStyle/>
          <a:p>
            <a:r>
              <a:rPr lang="en-GB" sz="1600" b="1" strike="noStrike" spc="-1" dirty="0">
                <a:solidFill>
                  <a:srgbClr val="000000"/>
                </a:solidFill>
                <a:latin typeface="Ubuntu"/>
              </a:rPr>
              <a:t>1 = Mwyaf </a:t>
            </a:r>
            <a:r>
              <a:rPr lang="en-GB" sz="1600" b="1" strike="noStrike" spc="-1" dirty="0" err="1">
                <a:solidFill>
                  <a:srgbClr val="000000"/>
                </a:solidFill>
                <a:latin typeface="Ubuntu"/>
              </a:rPr>
              <a:t>difreintiedig</a:t>
            </a:r>
            <a:endParaRPr lang="en-GB" sz="1600" b="1" strike="noStrike" spc="-1" dirty="0">
              <a:solidFill>
                <a:srgbClr val="000000"/>
              </a:solidFill>
              <a:latin typeface="Ubuntu"/>
            </a:endParaRPr>
          </a:p>
          <a:p>
            <a:r>
              <a:rPr lang="en-GB" sz="1600" b="1" strike="noStrike" spc="-1" dirty="0">
                <a:solidFill>
                  <a:srgbClr val="000000"/>
                </a:solidFill>
                <a:latin typeface="Ubuntu"/>
              </a:rPr>
              <a:t>5 = </a:t>
            </a:r>
            <a:r>
              <a:rPr lang="en-GB" sz="1600" b="1" strike="noStrike" spc="-1" dirty="0" err="1">
                <a:solidFill>
                  <a:srgbClr val="000000"/>
                </a:solidFill>
                <a:latin typeface="Ubuntu"/>
              </a:rPr>
              <a:t>Lleiaf</a:t>
            </a:r>
            <a:r>
              <a:rPr lang="en-GB" sz="1600" b="1" strike="noStrike" spc="-1" dirty="0">
                <a:solidFill>
                  <a:srgbClr val="000000"/>
                </a:solidFill>
                <a:latin typeface="Ubuntu"/>
              </a:rPr>
              <a:t> </a:t>
            </a:r>
            <a:r>
              <a:rPr lang="en-GB" sz="1600" b="1" strike="noStrike" spc="-1" dirty="0" err="1">
                <a:solidFill>
                  <a:srgbClr val="000000"/>
                </a:solidFill>
                <a:latin typeface="Ubuntu"/>
              </a:rPr>
              <a:t>difreintiedig</a:t>
            </a:r>
            <a:endParaRPr lang="en-GB" sz="1600" b="1" strike="noStrike" spc="-1" dirty="0">
              <a:solidFill>
                <a:srgbClr val="000000"/>
              </a:solidFill>
              <a:latin typeface="Ubuntu"/>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 name="object 60"/>
          <p:cNvSpPr/>
          <p:nvPr/>
        </p:nvSpPr>
        <p:spPr>
          <a:xfrm>
            <a:off x="510840" y="10390320"/>
            <a:ext cx="1416960" cy="178200"/>
          </a:xfrm>
          <a:prstGeom prst="rect">
            <a:avLst/>
          </a:prstGeom>
          <a:noFill/>
          <a:ln w="0">
            <a:noFill/>
          </a:ln>
        </p:spPr>
        <p:style>
          <a:lnRef idx="0">
            <a:scrgbClr r="0" g="0" b="0"/>
          </a:lnRef>
          <a:fillRef idx="0">
            <a:scrgbClr r="0" g="0" b="0"/>
          </a:fillRef>
          <a:effectRef idx="0">
            <a:scrgbClr r="0" g="0" b="0"/>
          </a:effectRef>
          <a:fontRef idx="minor"/>
        </p:style>
        <p:txBody>
          <a:bodyPr lIns="0" tIns="3240" rIns="0" bIns="0" anchor="t">
            <a:spAutoFit/>
          </a:bodyPr>
          <a:lstStyle/>
          <a:p>
            <a:pPr marL="12600" defTabSz="914400">
              <a:lnSpc>
                <a:spcPct val="100000"/>
              </a:lnSpc>
              <a:spcBef>
                <a:spcPts val="26"/>
              </a:spcBef>
            </a:pPr>
            <a:r>
              <a:rPr lang="en-GB" sz="1150" b="1" strike="noStrike" spc="-1">
                <a:solidFill>
                  <a:srgbClr val="315083"/>
                </a:solidFill>
                <a:latin typeface="Ubuntu"/>
              </a:rPr>
              <a:t>Public</a:t>
            </a:r>
            <a:r>
              <a:rPr lang="en-GB" sz="1150" b="1" strike="noStrike" spc="-12">
                <a:solidFill>
                  <a:srgbClr val="315083"/>
                </a:solidFill>
                <a:latin typeface="Ubuntu"/>
              </a:rPr>
              <a:t> </a:t>
            </a:r>
            <a:r>
              <a:rPr lang="en-GB" sz="1150" b="1" strike="noStrike" spc="-1">
                <a:solidFill>
                  <a:srgbClr val="315083"/>
                </a:solidFill>
                <a:latin typeface="Ubuntu"/>
              </a:rPr>
              <a:t>Health </a:t>
            </a:r>
            <a:r>
              <a:rPr lang="en-GB" sz="1150" b="1" strike="noStrike" spc="-12">
                <a:solidFill>
                  <a:srgbClr val="315083"/>
                </a:solidFill>
                <a:latin typeface="Ubuntu"/>
              </a:rPr>
              <a:t>Wales</a:t>
            </a:r>
            <a:endParaRPr lang="en-GB" sz="1150" b="0" strike="noStrike" spc="-1">
              <a:solidFill>
                <a:srgbClr val="000000"/>
              </a:solidFill>
              <a:latin typeface="Arial"/>
            </a:endParaRPr>
          </a:p>
        </p:txBody>
      </p:sp>
      <p:sp>
        <p:nvSpPr>
          <p:cNvPr id="244" name="object 61"/>
          <p:cNvSpPr/>
          <p:nvPr/>
        </p:nvSpPr>
        <p:spPr>
          <a:xfrm>
            <a:off x="533785" y="1233518"/>
            <a:ext cx="19071824" cy="705927"/>
          </a:xfrm>
          <a:prstGeom prst="rect">
            <a:avLst/>
          </a:prstGeom>
          <a:noFill/>
          <a:ln w="0">
            <a:noFill/>
          </a:ln>
        </p:spPr>
        <p:style>
          <a:lnRef idx="0">
            <a:scrgbClr r="0" g="0" b="0"/>
          </a:lnRef>
          <a:fillRef idx="0">
            <a:scrgbClr r="0" g="0" b="0"/>
          </a:fillRef>
          <a:effectRef idx="0">
            <a:scrgbClr r="0" g="0" b="0"/>
          </a:effectRef>
          <a:fontRef idx="minor"/>
        </p:style>
        <p:txBody>
          <a:bodyPr wrap="square" lIns="0" tIns="15840" rIns="0" bIns="0" anchor="t">
            <a:spAutoFit/>
          </a:bodyPr>
          <a:lstStyle/>
          <a:p>
            <a:pPr marL="12600" algn="ctr" defTabSz="914400">
              <a:lnSpc>
                <a:spcPct val="100000"/>
              </a:lnSpc>
              <a:spcBef>
                <a:spcPts val="125"/>
              </a:spcBef>
            </a:pPr>
            <a:r>
              <a:rPr lang="en-GB" sz="2200" b="1" strike="noStrike" spc="-1" dirty="0">
                <a:solidFill>
                  <a:schemeClr val="lt1">
                    <a:lumMod val="50000"/>
                  </a:schemeClr>
                </a:solidFill>
                <a:latin typeface="Ubuntu"/>
              </a:rPr>
              <a:t>Welsh </a:t>
            </a:r>
            <a:r>
              <a:rPr lang="en-GB" sz="2200" b="1" strike="noStrike" spc="-1" dirty="0" err="1">
                <a:solidFill>
                  <a:schemeClr val="lt1">
                    <a:lumMod val="50000"/>
                  </a:schemeClr>
                </a:solidFill>
                <a:latin typeface="Ubuntu"/>
              </a:rPr>
              <a:t>translationLleoliad</a:t>
            </a:r>
            <a:r>
              <a:rPr lang="en-GB" sz="2200" b="1" strike="noStrike" spc="-1" dirty="0">
                <a:solidFill>
                  <a:schemeClr val="lt1">
                    <a:lumMod val="50000"/>
                  </a:schemeClr>
                </a:solidFill>
                <a:latin typeface="Ubuntu"/>
              </a:rPr>
              <a:t> plant a </a:t>
            </a:r>
            <a:r>
              <a:rPr lang="en-GB" sz="2200" b="1" strike="noStrike" spc="-1" dirty="0" err="1">
                <a:solidFill>
                  <a:schemeClr val="lt1">
                    <a:lumMod val="50000"/>
                  </a:schemeClr>
                </a:solidFill>
                <a:latin typeface="Ubuntu"/>
              </a:rPr>
              <a:t>atgyfeiriwyd</a:t>
            </a:r>
            <a:r>
              <a:rPr lang="en-GB" sz="2200" b="1" strike="noStrike" spc="-1" dirty="0">
                <a:solidFill>
                  <a:schemeClr val="lt1">
                    <a:lumMod val="50000"/>
                  </a:schemeClr>
                </a:solidFill>
                <a:latin typeface="Ubuntu"/>
              </a:rPr>
              <a:t> ar gyfer rheoli pydredd dannedd gyda </a:t>
            </a:r>
            <a:r>
              <a:rPr lang="en-GB" sz="2200" b="1" strike="noStrike" spc="-1" dirty="0" err="1">
                <a:solidFill>
                  <a:schemeClr val="lt1">
                    <a:lumMod val="50000"/>
                  </a:schemeClr>
                </a:solidFill>
                <a:latin typeface="Ubuntu"/>
              </a:rPr>
              <a:t>throshaen</a:t>
            </a:r>
            <a:r>
              <a:rPr lang="en-GB" sz="2200" b="1" strike="noStrike" spc="-1" dirty="0">
                <a:solidFill>
                  <a:schemeClr val="lt1">
                    <a:lumMod val="50000"/>
                  </a:schemeClr>
                </a:solidFill>
                <a:latin typeface="Ubuntu"/>
              </a:rPr>
              <a:t> o amddifadedd (2019/20-2025/26) </a:t>
            </a:r>
            <a:endParaRPr lang="en-GB" sz="2200" b="0" strike="noStrike" spc="-1" dirty="0">
              <a:solidFill>
                <a:srgbClr val="000000"/>
              </a:solidFill>
              <a:latin typeface="Arial"/>
            </a:endParaRPr>
          </a:p>
          <a:p>
            <a:pPr marL="12600" algn="ctr" defTabSz="914400">
              <a:lnSpc>
                <a:spcPct val="100000"/>
              </a:lnSpc>
              <a:spcBef>
                <a:spcPts val="125"/>
              </a:spcBef>
            </a:pPr>
            <a:r>
              <a:rPr lang="en-GB" sz="2200" b="1" strike="noStrike" spc="-1" dirty="0">
                <a:solidFill>
                  <a:srgbClr val="355269"/>
                </a:solidFill>
                <a:latin typeface="Ubuntu"/>
              </a:rPr>
              <a:t>Location of children referred for the management of tooth decay with a deprivation overlay (2019/20-2025/26): SBUHB</a:t>
            </a:r>
            <a:endParaRPr lang="en-GB" sz="2200" b="0" strike="noStrike" spc="-1" dirty="0">
              <a:solidFill>
                <a:srgbClr val="000000"/>
              </a:solidFill>
              <a:latin typeface="Arial"/>
            </a:endParaRPr>
          </a:p>
        </p:txBody>
      </p:sp>
      <p:sp>
        <p:nvSpPr>
          <p:cNvPr id="3" name="Rectangle 2">
            <a:extLst>
              <a:ext uri="{FF2B5EF4-FFF2-40B4-BE49-F238E27FC236}">
                <a16:creationId xmlns:a16="http://schemas.microsoft.com/office/drawing/2014/main" id="{999AD440-874C-96F7-56DF-1320393446E1}"/>
              </a:ext>
            </a:extLst>
          </p:cNvPr>
          <p:cNvSpPr/>
          <p:nvPr/>
        </p:nvSpPr>
        <p:spPr>
          <a:xfrm>
            <a:off x="915291" y="2539022"/>
            <a:ext cx="2778780" cy="9144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200" b="1" dirty="0">
                <a:solidFill>
                  <a:schemeClr val="tx1"/>
                </a:solidFill>
              </a:rPr>
              <a:t>Swansea Bay </a:t>
            </a:r>
          </a:p>
        </p:txBody>
      </p:sp>
      <p:pic>
        <p:nvPicPr>
          <p:cNvPr id="7" name="Picture 6" descr="Mae'r map yn dangos dosbarthiad y plant a atgyfeiriwyd ar gyfer rheoli pydredd dannedd ar draws Bae Abertawe. Mae'n ymddangos bod lefelau uwch o glystyru yn gysylltiedig ag amddifadedd, er bod atgyfeiriadau'n dal i ddigwydd o’r ardaloedd lleiaf amddifad. Gwelir atgyfeiriadau sylweddol o'r tu allan i ffiniau daearyddol y Bwrdd Iechyd.&#10;&#10;The map shows the distribution of the children referred for the management of tooth decay across Swansea Bay. Higher levels of clustering appear related to deprivation, although referrals are still seen from areas of least deprivation. Substantial referrals are seen from outside of the geographic boundaries of the Health Board.">
            <a:extLst>
              <a:ext uri="{FF2B5EF4-FFF2-40B4-BE49-F238E27FC236}">
                <a16:creationId xmlns:a16="http://schemas.microsoft.com/office/drawing/2014/main" id="{FEAE8AB8-CB5A-283C-B92D-D8168D4A7C0B}"/>
              </a:ext>
            </a:extLst>
          </p:cNvPr>
          <p:cNvPicPr>
            <a:picLocks noChangeAspect="1"/>
          </p:cNvPicPr>
          <p:nvPr/>
        </p:nvPicPr>
        <p:blipFill>
          <a:blip r:embed="rId2"/>
          <a:stretch>
            <a:fillRect/>
          </a:stretch>
        </p:blipFill>
        <p:spPr>
          <a:xfrm>
            <a:off x="3441952" y="2373923"/>
            <a:ext cx="13325706" cy="7280031"/>
          </a:xfrm>
          <a:prstGeom prst="rect">
            <a:avLst/>
          </a:prstGeom>
        </p:spPr>
      </p:pic>
      <p:sp>
        <p:nvSpPr>
          <p:cNvPr id="4" name="object 5">
            <a:extLst>
              <a:ext uri="{FF2B5EF4-FFF2-40B4-BE49-F238E27FC236}">
                <a16:creationId xmlns:a16="http://schemas.microsoft.com/office/drawing/2014/main" id="{7BBE191B-BFFB-A5A0-E923-C9015F965470}"/>
              </a:ext>
            </a:extLst>
          </p:cNvPr>
          <p:cNvSpPr/>
          <p:nvPr/>
        </p:nvSpPr>
        <p:spPr>
          <a:xfrm>
            <a:off x="2184839" y="10390319"/>
            <a:ext cx="1596747" cy="218715"/>
          </a:xfrm>
          <a:prstGeom prst="rect">
            <a:avLst/>
          </a:prstGeom>
          <a:noFill/>
          <a:ln w="0">
            <a:noFill/>
          </a:ln>
        </p:spPr>
        <p:style>
          <a:lnRef idx="0">
            <a:scrgbClr r="0" g="0" b="0"/>
          </a:lnRef>
          <a:fillRef idx="0">
            <a:scrgbClr r="0" g="0" b="0"/>
          </a:fillRef>
          <a:effectRef idx="0">
            <a:scrgbClr r="0" g="0" b="0"/>
          </a:effectRef>
          <a:fontRef idx="minor"/>
        </p:style>
        <p:txBody>
          <a:bodyPr wrap="square" lIns="0" tIns="3240" rIns="0" bIns="0" anchor="t">
            <a:spAutoFit/>
          </a:bodyPr>
          <a:lstStyle/>
          <a:p>
            <a:pPr marL="12600" defTabSz="914400">
              <a:lnSpc>
                <a:spcPct val="100000"/>
              </a:lnSpc>
              <a:spcBef>
                <a:spcPts val="26"/>
              </a:spcBef>
            </a:pPr>
            <a:r>
              <a:rPr lang="en-GB" sz="1400" spc="-12" dirty="0">
                <a:solidFill>
                  <a:srgbClr val="315083"/>
                </a:solidFill>
                <a:latin typeface="Ubuntu-Light"/>
              </a:rPr>
              <a:t>Awst/August 2026</a:t>
            </a:r>
            <a:endParaRPr lang="en-GB" sz="1400" b="0" strike="noStrike" spc="-1" dirty="0">
              <a:solidFill>
                <a:srgbClr val="000000"/>
              </a:solidFill>
              <a:latin typeface="Arial"/>
            </a:endParaRPr>
          </a:p>
        </p:txBody>
      </p:sp>
      <p:pic>
        <p:nvPicPr>
          <p:cNvPr id="5" name="Picture 16">
            <a:extLst>
              <a:ext uri="{FF2B5EF4-FFF2-40B4-BE49-F238E27FC236}">
                <a16:creationId xmlns:a16="http://schemas.microsoft.com/office/drawing/2014/main" id="{DD09FEE1-0774-D69C-4078-F6A055F1F116}"/>
              </a:ext>
            </a:extLst>
          </p:cNvPr>
          <p:cNvPicPr/>
          <p:nvPr/>
        </p:nvPicPr>
        <p:blipFill>
          <a:blip r:embed="rId3"/>
          <a:stretch/>
        </p:blipFill>
        <p:spPr>
          <a:xfrm>
            <a:off x="2401321" y="3917333"/>
            <a:ext cx="1751760" cy="1894680"/>
          </a:xfrm>
          <a:prstGeom prst="rect">
            <a:avLst/>
          </a:prstGeom>
          <a:ln w="0">
            <a:noFill/>
          </a:ln>
        </p:spPr>
      </p:pic>
      <p:sp>
        <p:nvSpPr>
          <p:cNvPr id="8" name="TextBox 7">
            <a:extLst>
              <a:ext uri="{FF2B5EF4-FFF2-40B4-BE49-F238E27FC236}">
                <a16:creationId xmlns:a16="http://schemas.microsoft.com/office/drawing/2014/main" id="{5BB7DA48-5015-8769-A0E2-6533D25B1032}"/>
              </a:ext>
            </a:extLst>
          </p:cNvPr>
          <p:cNvSpPr txBox="1"/>
          <p:nvPr/>
        </p:nvSpPr>
        <p:spPr>
          <a:xfrm>
            <a:off x="2338493" y="5812013"/>
            <a:ext cx="2575230" cy="767482"/>
          </a:xfrm>
          <a:prstGeom prst="rect">
            <a:avLst/>
          </a:prstGeom>
          <a:noFill/>
          <a:ln w="0">
            <a:noFill/>
          </a:ln>
        </p:spPr>
        <p:txBody>
          <a:bodyPr lIns="90000" tIns="45000" rIns="90000" bIns="45000" anchor="t">
            <a:noAutofit/>
          </a:bodyPr>
          <a:lstStyle/>
          <a:p>
            <a:r>
              <a:rPr lang="en-GB" sz="1600" b="1" strike="noStrike" spc="-1" dirty="0">
                <a:solidFill>
                  <a:srgbClr val="000000"/>
                </a:solidFill>
                <a:latin typeface="Ubuntu"/>
              </a:rPr>
              <a:t>1 = Mwyaf difreintiedig</a:t>
            </a:r>
          </a:p>
          <a:p>
            <a:r>
              <a:rPr lang="en-GB" sz="1600" b="1" strike="noStrike" spc="-1" dirty="0">
                <a:solidFill>
                  <a:srgbClr val="000000"/>
                </a:solidFill>
                <a:latin typeface="Ubuntu"/>
              </a:rPr>
              <a:t>5 = </a:t>
            </a:r>
            <a:r>
              <a:rPr lang="en-GB" sz="1600" b="1" strike="noStrike" spc="-1" dirty="0" err="1">
                <a:solidFill>
                  <a:srgbClr val="000000"/>
                </a:solidFill>
                <a:latin typeface="Ubuntu"/>
              </a:rPr>
              <a:t>Lleiaf</a:t>
            </a:r>
            <a:r>
              <a:rPr lang="en-GB" sz="1600" b="1" strike="noStrike" spc="-1" dirty="0">
                <a:solidFill>
                  <a:srgbClr val="000000"/>
                </a:solidFill>
                <a:latin typeface="Ubuntu"/>
              </a:rPr>
              <a:t> difreintiedig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 name="object 48"/>
          <p:cNvSpPr/>
          <p:nvPr/>
        </p:nvSpPr>
        <p:spPr>
          <a:xfrm>
            <a:off x="510840" y="10390320"/>
            <a:ext cx="1415880" cy="178200"/>
          </a:xfrm>
          <a:prstGeom prst="rect">
            <a:avLst/>
          </a:prstGeom>
          <a:noFill/>
          <a:ln w="0">
            <a:noFill/>
          </a:ln>
        </p:spPr>
        <p:style>
          <a:lnRef idx="0">
            <a:scrgbClr r="0" g="0" b="0"/>
          </a:lnRef>
          <a:fillRef idx="0">
            <a:scrgbClr r="0" g="0" b="0"/>
          </a:fillRef>
          <a:effectRef idx="0">
            <a:scrgbClr r="0" g="0" b="0"/>
          </a:effectRef>
          <a:fontRef idx="minor"/>
        </p:style>
        <p:txBody>
          <a:bodyPr lIns="0" tIns="3240" rIns="0" bIns="0" anchor="t">
            <a:spAutoFit/>
          </a:bodyPr>
          <a:lstStyle/>
          <a:p>
            <a:pPr marL="12600" defTabSz="914400">
              <a:lnSpc>
                <a:spcPct val="100000"/>
              </a:lnSpc>
              <a:spcBef>
                <a:spcPts val="26"/>
              </a:spcBef>
            </a:pPr>
            <a:r>
              <a:rPr lang="en-GB" sz="1150" b="1" strike="noStrike" spc="-1">
                <a:solidFill>
                  <a:srgbClr val="315083"/>
                </a:solidFill>
                <a:latin typeface="Ubuntu"/>
              </a:rPr>
              <a:t>Public</a:t>
            </a:r>
            <a:r>
              <a:rPr lang="en-GB" sz="1150" b="1" strike="noStrike" spc="-12">
                <a:solidFill>
                  <a:srgbClr val="315083"/>
                </a:solidFill>
                <a:latin typeface="Ubuntu"/>
              </a:rPr>
              <a:t> </a:t>
            </a:r>
            <a:r>
              <a:rPr lang="en-GB" sz="1150" b="1" strike="noStrike" spc="-1">
                <a:solidFill>
                  <a:srgbClr val="315083"/>
                </a:solidFill>
                <a:latin typeface="Ubuntu"/>
              </a:rPr>
              <a:t>Health </a:t>
            </a:r>
            <a:r>
              <a:rPr lang="en-GB" sz="1150" b="1" strike="noStrike" spc="-12">
                <a:solidFill>
                  <a:srgbClr val="315083"/>
                </a:solidFill>
                <a:latin typeface="Ubuntu"/>
              </a:rPr>
              <a:t>Wales</a:t>
            </a:r>
            <a:endParaRPr lang="en-GB" sz="1150" b="0" strike="noStrike" spc="-1">
              <a:solidFill>
                <a:srgbClr val="000000"/>
              </a:solidFill>
              <a:latin typeface="Arial"/>
            </a:endParaRPr>
          </a:p>
        </p:txBody>
      </p:sp>
      <p:sp>
        <p:nvSpPr>
          <p:cNvPr id="251" name="object 69"/>
          <p:cNvSpPr/>
          <p:nvPr/>
        </p:nvSpPr>
        <p:spPr>
          <a:xfrm>
            <a:off x="232755" y="1232000"/>
            <a:ext cx="19620000" cy="702360"/>
          </a:xfrm>
          <a:prstGeom prst="rect">
            <a:avLst/>
          </a:prstGeom>
          <a:noFill/>
          <a:ln w="0">
            <a:noFill/>
          </a:ln>
        </p:spPr>
        <p:style>
          <a:lnRef idx="0">
            <a:scrgbClr r="0" g="0" b="0"/>
          </a:lnRef>
          <a:fillRef idx="0">
            <a:scrgbClr r="0" g="0" b="0"/>
          </a:fillRef>
          <a:effectRef idx="0">
            <a:scrgbClr r="0" g="0" b="0"/>
          </a:effectRef>
          <a:fontRef idx="minor"/>
        </p:style>
        <p:txBody>
          <a:bodyPr lIns="0" tIns="15840" rIns="0" bIns="0" anchor="t">
            <a:spAutoFit/>
          </a:bodyPr>
          <a:lstStyle/>
          <a:p>
            <a:pPr marL="12600" algn="ctr" defTabSz="914400">
              <a:lnSpc>
                <a:spcPct val="100000"/>
              </a:lnSpc>
              <a:spcBef>
                <a:spcPts val="125"/>
              </a:spcBef>
            </a:pPr>
            <a:r>
              <a:rPr lang="en-GB" sz="2200" b="1" strike="noStrike" spc="-1" dirty="0">
                <a:solidFill>
                  <a:srgbClr val="808080"/>
                </a:solidFill>
                <a:latin typeface="Ubuntu"/>
              </a:rPr>
              <a:t>'Pellter i'r darparwr' ar gyfer rheoli pydredd dannedd mewn plant gan ddefnyddio data eRMS ar gyfer pob Bwrdd Iechyd (2019/20-2025/26)</a:t>
            </a:r>
            <a:endParaRPr lang="en-GB" sz="2200" b="0" strike="noStrike" spc="-1" dirty="0">
              <a:solidFill>
                <a:srgbClr val="000000"/>
              </a:solidFill>
              <a:latin typeface="Arial"/>
            </a:endParaRPr>
          </a:p>
          <a:p>
            <a:pPr marL="12600" algn="ctr" defTabSz="914400">
              <a:lnSpc>
                <a:spcPct val="100000"/>
              </a:lnSpc>
              <a:spcBef>
                <a:spcPts val="125"/>
              </a:spcBef>
            </a:pPr>
            <a:r>
              <a:rPr lang="en-GB" sz="2200" b="1" strike="noStrike" spc="-1" dirty="0">
                <a:solidFill>
                  <a:srgbClr val="315083"/>
                </a:solidFill>
                <a:latin typeface="Ubuntu"/>
              </a:rPr>
              <a:t>‘Distance to provider’ for the management of tooth decay in children using eRMS data for each Health Board (2019/20-2025/26)</a:t>
            </a:r>
            <a:endParaRPr lang="en-GB" sz="2200" b="0" strike="noStrike" spc="-1" dirty="0">
              <a:solidFill>
                <a:srgbClr val="000000"/>
              </a:solidFill>
              <a:latin typeface="Arial"/>
            </a:endParaRPr>
          </a:p>
        </p:txBody>
      </p:sp>
      <p:pic>
        <p:nvPicPr>
          <p:cNvPr id="3" name="Picture 2" descr="Mae'r graff yn dangos nifer y milltiroedd a deithiwyd o'r cartref i'r darparwr ar gyfer plant a atgyfeiriwyd i reoli pydredd dannedd. Mae'r pellter cyfartalog a deithiwyd yn llai na 10 milltir ym Myrddau Iechyd Aneurin Bevan, Caerdydd a'r Fro, Cwm Taf Morgannwg a Bae Abertawe. Bu hyn yn gyson ar draws y cyfnod. Ym Myrddau Iechyd Betsi Cadwaladr a Hywel Dda mae'r pellter a deithiwyd dros 20 a 25 milltir yn y drefn honno dros y cyfnod. Gwelir mwy o amrywiad ym Mhowys, lle mae'r pellter a deithiwyd yn 2019/20, 2021/22 a 2025/26 yn nesáu at 30 milltir.&#10;&#10;The graph shows the number of miles travelled from home to the provider for children referred for the management of tooth decay. The average distance travelled is below 10 miles for Aneurin Bevan, Cardiff &amp; Vale, Cwm Taf Morgannwg and Swansea Bay. This is consistent across the time period. In Betsi Cadwaladr and Hywel Dda the distance travelled is above 20 and 25 miles respectively across the time period. More variation is seen in Powys, where distance travelled in 2019/20, 2021/22 and 2025/26 approach 30 miles.">
            <a:extLst>
              <a:ext uri="{FF2B5EF4-FFF2-40B4-BE49-F238E27FC236}">
                <a16:creationId xmlns:a16="http://schemas.microsoft.com/office/drawing/2014/main" id="{8BFA3FFC-63C1-3472-D97D-676D72B3217C}"/>
              </a:ext>
            </a:extLst>
          </p:cNvPr>
          <p:cNvPicPr>
            <a:picLocks noChangeAspect="1"/>
          </p:cNvPicPr>
          <p:nvPr/>
        </p:nvPicPr>
        <p:blipFill>
          <a:blip r:embed="rId2"/>
          <a:stretch>
            <a:fillRect/>
          </a:stretch>
        </p:blipFill>
        <p:spPr>
          <a:xfrm>
            <a:off x="2991230" y="2096160"/>
            <a:ext cx="13890006" cy="8043765"/>
          </a:xfrm>
          <a:prstGeom prst="rect">
            <a:avLst/>
          </a:prstGeom>
        </p:spPr>
      </p:pic>
      <p:sp>
        <p:nvSpPr>
          <p:cNvPr id="5" name="object 5">
            <a:extLst>
              <a:ext uri="{FF2B5EF4-FFF2-40B4-BE49-F238E27FC236}">
                <a16:creationId xmlns:a16="http://schemas.microsoft.com/office/drawing/2014/main" id="{A774BFA8-8E93-71C0-460E-8805940727A0}"/>
              </a:ext>
            </a:extLst>
          </p:cNvPr>
          <p:cNvSpPr/>
          <p:nvPr/>
        </p:nvSpPr>
        <p:spPr>
          <a:xfrm>
            <a:off x="2184839" y="10390319"/>
            <a:ext cx="1643242" cy="218715"/>
          </a:xfrm>
          <a:prstGeom prst="rect">
            <a:avLst/>
          </a:prstGeom>
          <a:noFill/>
          <a:ln w="0">
            <a:noFill/>
          </a:ln>
        </p:spPr>
        <p:style>
          <a:lnRef idx="0">
            <a:scrgbClr r="0" g="0" b="0"/>
          </a:lnRef>
          <a:fillRef idx="0">
            <a:scrgbClr r="0" g="0" b="0"/>
          </a:fillRef>
          <a:effectRef idx="0">
            <a:scrgbClr r="0" g="0" b="0"/>
          </a:effectRef>
          <a:fontRef idx="minor"/>
        </p:style>
        <p:txBody>
          <a:bodyPr wrap="square" lIns="0" tIns="3240" rIns="0" bIns="0" anchor="t">
            <a:spAutoFit/>
          </a:bodyPr>
          <a:lstStyle/>
          <a:p>
            <a:pPr marL="12600" defTabSz="914400">
              <a:lnSpc>
                <a:spcPct val="100000"/>
              </a:lnSpc>
              <a:spcBef>
                <a:spcPts val="26"/>
              </a:spcBef>
            </a:pPr>
            <a:r>
              <a:rPr lang="en-GB" sz="1400" spc="-12" dirty="0">
                <a:solidFill>
                  <a:srgbClr val="315083"/>
                </a:solidFill>
                <a:latin typeface="Ubuntu-Light"/>
              </a:rPr>
              <a:t>Awst/August 2026</a:t>
            </a:r>
            <a:endParaRPr lang="en-GB" sz="1400" b="0" strike="noStrike" spc="-1" dirty="0">
              <a:solidFill>
                <a:srgbClr val="000000"/>
              </a:solidFill>
              <a:latin typeface="Arial"/>
            </a:endParaRPr>
          </a:p>
        </p:txBody>
      </p:sp>
      <p:sp>
        <p:nvSpPr>
          <p:cNvPr id="6" name="TextBox 5">
            <a:extLst>
              <a:ext uri="{FF2B5EF4-FFF2-40B4-BE49-F238E27FC236}">
                <a16:creationId xmlns:a16="http://schemas.microsoft.com/office/drawing/2014/main" id="{2A44C075-ADDF-02CB-5659-40CE9848AB8D}"/>
              </a:ext>
            </a:extLst>
          </p:cNvPr>
          <p:cNvSpPr txBox="1"/>
          <p:nvPr/>
        </p:nvSpPr>
        <p:spPr>
          <a:xfrm rot="16173600">
            <a:off x="897096" y="5824882"/>
            <a:ext cx="3917647" cy="603000"/>
          </a:xfrm>
          <a:prstGeom prst="rect">
            <a:avLst/>
          </a:prstGeom>
          <a:noFill/>
          <a:ln w="0">
            <a:noFill/>
          </a:ln>
        </p:spPr>
        <p:txBody>
          <a:bodyPr lIns="90000" tIns="45000" rIns="90000" bIns="45000" anchor="t">
            <a:noAutofit/>
          </a:bodyPr>
          <a:lstStyle/>
          <a:p>
            <a:r>
              <a:rPr lang="en-GB" sz="2200" b="1" strike="noStrike" spc="-1" dirty="0">
                <a:solidFill>
                  <a:srgbClr val="808080"/>
                </a:solidFill>
                <a:latin typeface="Ubuntu"/>
              </a:rPr>
              <a:t>Pellter i'r darparwr (milltir)</a:t>
            </a:r>
          </a:p>
        </p:txBody>
      </p:sp>
      <p:sp>
        <p:nvSpPr>
          <p:cNvPr id="9" name="TextBox 8">
            <a:extLst>
              <a:ext uri="{FF2B5EF4-FFF2-40B4-BE49-F238E27FC236}">
                <a16:creationId xmlns:a16="http://schemas.microsoft.com/office/drawing/2014/main" id="{FCC1D8B9-EE59-7740-BE04-7586C86EB2C1}"/>
              </a:ext>
            </a:extLst>
          </p:cNvPr>
          <p:cNvSpPr txBox="1"/>
          <p:nvPr/>
        </p:nvSpPr>
        <p:spPr>
          <a:xfrm>
            <a:off x="8921220" y="10294754"/>
            <a:ext cx="2825295" cy="430887"/>
          </a:xfrm>
          <a:prstGeom prst="rect">
            <a:avLst/>
          </a:prstGeom>
          <a:noFill/>
        </p:spPr>
        <p:txBody>
          <a:bodyPr wrap="square">
            <a:spAutoFit/>
          </a:bodyPr>
          <a:lstStyle/>
          <a:p>
            <a:r>
              <a:rPr lang="en-GB" sz="2200" b="1" strike="noStrike" spc="-1" dirty="0">
                <a:solidFill>
                  <a:srgbClr val="808080"/>
                </a:solidFill>
                <a:latin typeface="Ubuntu"/>
              </a:rPr>
              <a:t>Blwyddyn Ariannol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5" name="object 54"/>
          <p:cNvSpPr/>
          <p:nvPr/>
        </p:nvSpPr>
        <p:spPr>
          <a:xfrm>
            <a:off x="510840" y="10390320"/>
            <a:ext cx="1415880" cy="178200"/>
          </a:xfrm>
          <a:prstGeom prst="rect">
            <a:avLst/>
          </a:prstGeom>
          <a:noFill/>
          <a:ln w="0">
            <a:noFill/>
          </a:ln>
        </p:spPr>
        <p:style>
          <a:lnRef idx="0">
            <a:scrgbClr r="0" g="0" b="0"/>
          </a:lnRef>
          <a:fillRef idx="0">
            <a:scrgbClr r="0" g="0" b="0"/>
          </a:fillRef>
          <a:effectRef idx="0">
            <a:scrgbClr r="0" g="0" b="0"/>
          </a:effectRef>
          <a:fontRef idx="minor"/>
        </p:style>
        <p:txBody>
          <a:bodyPr lIns="0" tIns="3240" rIns="0" bIns="0" anchor="t">
            <a:spAutoFit/>
          </a:bodyPr>
          <a:lstStyle/>
          <a:p>
            <a:pPr marL="12600" defTabSz="914400">
              <a:lnSpc>
                <a:spcPct val="100000"/>
              </a:lnSpc>
              <a:spcBef>
                <a:spcPts val="26"/>
              </a:spcBef>
            </a:pPr>
            <a:r>
              <a:rPr lang="en-GB" sz="1150" b="1" strike="noStrike" spc="-1">
                <a:solidFill>
                  <a:srgbClr val="315083"/>
                </a:solidFill>
                <a:latin typeface="Ubuntu"/>
              </a:rPr>
              <a:t>Public</a:t>
            </a:r>
            <a:r>
              <a:rPr lang="en-GB" sz="1150" b="1" strike="noStrike" spc="-12">
                <a:solidFill>
                  <a:srgbClr val="315083"/>
                </a:solidFill>
                <a:latin typeface="Ubuntu"/>
              </a:rPr>
              <a:t> </a:t>
            </a:r>
            <a:r>
              <a:rPr lang="en-GB" sz="1150" b="1" strike="noStrike" spc="-1">
                <a:solidFill>
                  <a:srgbClr val="315083"/>
                </a:solidFill>
                <a:latin typeface="Ubuntu"/>
              </a:rPr>
              <a:t>Health </a:t>
            </a:r>
            <a:r>
              <a:rPr lang="en-GB" sz="1150" b="1" strike="noStrike" spc="-12">
                <a:solidFill>
                  <a:srgbClr val="315083"/>
                </a:solidFill>
                <a:latin typeface="Ubuntu"/>
              </a:rPr>
              <a:t>Wales</a:t>
            </a:r>
            <a:endParaRPr lang="en-GB" sz="1150" b="0" strike="noStrike" spc="-1">
              <a:solidFill>
                <a:srgbClr val="000000"/>
              </a:solidFill>
              <a:latin typeface="Arial"/>
            </a:endParaRPr>
          </a:p>
        </p:txBody>
      </p:sp>
      <p:sp>
        <p:nvSpPr>
          <p:cNvPr id="257" name="object 72"/>
          <p:cNvSpPr/>
          <p:nvPr/>
        </p:nvSpPr>
        <p:spPr>
          <a:xfrm>
            <a:off x="900000" y="1229480"/>
            <a:ext cx="18360000" cy="705927"/>
          </a:xfrm>
          <a:prstGeom prst="rect">
            <a:avLst/>
          </a:prstGeom>
          <a:noFill/>
          <a:ln w="0">
            <a:noFill/>
          </a:ln>
        </p:spPr>
        <p:style>
          <a:lnRef idx="0">
            <a:scrgbClr r="0" g="0" b="0"/>
          </a:lnRef>
          <a:fillRef idx="0">
            <a:scrgbClr r="0" g="0" b="0"/>
          </a:fillRef>
          <a:effectRef idx="0">
            <a:scrgbClr r="0" g="0" b="0"/>
          </a:effectRef>
          <a:fontRef idx="minor"/>
        </p:style>
        <p:txBody>
          <a:bodyPr lIns="0" tIns="15840" rIns="0" bIns="0" anchor="t">
            <a:spAutoFit/>
          </a:bodyPr>
          <a:lstStyle/>
          <a:p>
            <a:pPr marL="12600" algn="ctr" defTabSz="914400">
              <a:lnSpc>
                <a:spcPct val="100000"/>
              </a:lnSpc>
              <a:spcBef>
                <a:spcPts val="125"/>
              </a:spcBef>
            </a:pPr>
            <a:r>
              <a:rPr lang="en-GB" sz="2200" b="1" strike="noStrike" spc="-1" dirty="0">
                <a:solidFill>
                  <a:schemeClr val="lt1">
                    <a:lumMod val="50000"/>
                  </a:schemeClr>
                </a:solidFill>
                <a:latin typeface="Ubuntu"/>
              </a:rPr>
              <a:t>Cyfrif a chyfradd fras y plant (0–17 oed) sy’n profi echdyniadau dan anesthetig cyffredinol yng Nghymru (2019/20-2025/26)</a:t>
            </a:r>
            <a:endParaRPr lang="en-GB" sz="2200" b="0" strike="noStrike" spc="-1" dirty="0">
              <a:solidFill>
                <a:srgbClr val="000000"/>
              </a:solidFill>
              <a:latin typeface="Arial"/>
            </a:endParaRPr>
          </a:p>
          <a:p>
            <a:pPr marL="12600" algn="ctr" defTabSz="914400">
              <a:lnSpc>
                <a:spcPct val="100000"/>
              </a:lnSpc>
              <a:spcBef>
                <a:spcPts val="125"/>
              </a:spcBef>
            </a:pPr>
            <a:r>
              <a:rPr lang="en-GB" sz="2200" b="1" strike="noStrike" spc="-1" dirty="0">
                <a:solidFill>
                  <a:srgbClr val="315083"/>
                </a:solidFill>
                <a:latin typeface="Ubuntu"/>
              </a:rPr>
              <a:t>Crude rate/10,000 children (0–17 years) experiencing extractions under general </a:t>
            </a:r>
            <a:r>
              <a:rPr lang="en-GB" sz="2200" b="1" spc="-1" dirty="0">
                <a:solidFill>
                  <a:srgbClr val="315083"/>
                </a:solidFill>
                <a:latin typeface="Ubuntu"/>
              </a:rPr>
              <a:t>a</a:t>
            </a:r>
            <a:r>
              <a:rPr lang="en-GB" sz="2200" b="1" strike="noStrike" spc="-1" dirty="0">
                <a:solidFill>
                  <a:srgbClr val="315083"/>
                </a:solidFill>
                <a:latin typeface="Ubuntu"/>
              </a:rPr>
              <a:t>naesthesia in Wales (2019/20-2025/26)</a:t>
            </a:r>
            <a:endParaRPr lang="en-GB" sz="2200" b="0" strike="noStrike" spc="-1" dirty="0">
              <a:solidFill>
                <a:srgbClr val="000000"/>
              </a:solidFill>
              <a:latin typeface="Arial"/>
            </a:endParaRPr>
          </a:p>
        </p:txBody>
      </p:sp>
      <p:sp>
        <p:nvSpPr>
          <p:cNvPr id="258" name="AutoShape 2"/>
          <p:cNvSpPr/>
          <p:nvPr/>
        </p:nvSpPr>
        <p:spPr>
          <a:xfrm>
            <a:off x="9899640" y="5502240"/>
            <a:ext cx="303120" cy="3031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numCol="1" spcCol="0" anchor="t">
            <a:noAutofit/>
          </a:bodyPr>
          <a:lstStyle/>
          <a:p>
            <a:pPr defTabSz="914400">
              <a:lnSpc>
                <a:spcPct val="100000"/>
              </a:lnSpc>
            </a:pPr>
            <a:endParaRPr lang="en-GB" sz="1800" b="0" strike="noStrike" spc="-1">
              <a:solidFill>
                <a:schemeClr val="dk1"/>
              </a:solidFill>
              <a:latin typeface="Calibri"/>
            </a:endParaRPr>
          </a:p>
        </p:txBody>
      </p:sp>
      <p:sp>
        <p:nvSpPr>
          <p:cNvPr id="5" name="object 5">
            <a:extLst>
              <a:ext uri="{FF2B5EF4-FFF2-40B4-BE49-F238E27FC236}">
                <a16:creationId xmlns:a16="http://schemas.microsoft.com/office/drawing/2014/main" id="{A2BE6EFD-4568-ECB5-F3B4-686305B2659E}"/>
              </a:ext>
            </a:extLst>
          </p:cNvPr>
          <p:cNvSpPr/>
          <p:nvPr/>
        </p:nvSpPr>
        <p:spPr>
          <a:xfrm>
            <a:off x="2184839" y="10390319"/>
            <a:ext cx="1751730" cy="218715"/>
          </a:xfrm>
          <a:prstGeom prst="rect">
            <a:avLst/>
          </a:prstGeom>
          <a:noFill/>
          <a:ln w="0">
            <a:noFill/>
          </a:ln>
        </p:spPr>
        <p:style>
          <a:lnRef idx="0">
            <a:scrgbClr r="0" g="0" b="0"/>
          </a:lnRef>
          <a:fillRef idx="0">
            <a:scrgbClr r="0" g="0" b="0"/>
          </a:fillRef>
          <a:effectRef idx="0">
            <a:scrgbClr r="0" g="0" b="0"/>
          </a:effectRef>
          <a:fontRef idx="minor"/>
        </p:style>
        <p:txBody>
          <a:bodyPr wrap="square" lIns="0" tIns="3240" rIns="0" bIns="0" anchor="t">
            <a:spAutoFit/>
          </a:bodyPr>
          <a:lstStyle/>
          <a:p>
            <a:pPr marL="12600" defTabSz="914400">
              <a:lnSpc>
                <a:spcPct val="100000"/>
              </a:lnSpc>
              <a:spcBef>
                <a:spcPts val="26"/>
              </a:spcBef>
            </a:pPr>
            <a:r>
              <a:rPr lang="en-GB" sz="1400" spc="-12" dirty="0">
                <a:solidFill>
                  <a:srgbClr val="315083"/>
                </a:solidFill>
                <a:latin typeface="Ubuntu-Light"/>
              </a:rPr>
              <a:t>Awst/August 2026</a:t>
            </a:r>
            <a:endParaRPr lang="en-GB" sz="1400" b="0" strike="noStrike" spc="-1" dirty="0">
              <a:solidFill>
                <a:srgbClr val="000000"/>
              </a:solidFill>
              <a:latin typeface="Arial"/>
            </a:endParaRPr>
          </a:p>
        </p:txBody>
      </p:sp>
      <p:sp>
        <p:nvSpPr>
          <p:cNvPr id="6" name="TextBox 5">
            <a:extLst>
              <a:ext uri="{FF2B5EF4-FFF2-40B4-BE49-F238E27FC236}">
                <a16:creationId xmlns:a16="http://schemas.microsoft.com/office/drawing/2014/main" id="{49C40869-68DF-9458-0B8A-9945E8207012}"/>
              </a:ext>
            </a:extLst>
          </p:cNvPr>
          <p:cNvSpPr txBox="1"/>
          <p:nvPr/>
        </p:nvSpPr>
        <p:spPr>
          <a:xfrm>
            <a:off x="9009145" y="10294754"/>
            <a:ext cx="2825295" cy="430887"/>
          </a:xfrm>
          <a:prstGeom prst="rect">
            <a:avLst/>
          </a:prstGeom>
          <a:noFill/>
        </p:spPr>
        <p:txBody>
          <a:bodyPr wrap="square">
            <a:spAutoFit/>
          </a:bodyPr>
          <a:lstStyle/>
          <a:p>
            <a:r>
              <a:rPr lang="en-GB" sz="2200" b="1" strike="noStrike" spc="-1" dirty="0">
                <a:solidFill>
                  <a:srgbClr val="808080"/>
                </a:solidFill>
                <a:latin typeface="Ubuntu"/>
              </a:rPr>
              <a:t>Blwyddyn Ariannol</a:t>
            </a:r>
          </a:p>
        </p:txBody>
      </p:sp>
      <p:sp>
        <p:nvSpPr>
          <p:cNvPr id="9" name="TextBox 8">
            <a:extLst>
              <a:ext uri="{FF2B5EF4-FFF2-40B4-BE49-F238E27FC236}">
                <a16:creationId xmlns:a16="http://schemas.microsoft.com/office/drawing/2014/main" id="{75CC5CA2-505E-C7D3-3EFD-FC300C18CC26}"/>
              </a:ext>
            </a:extLst>
          </p:cNvPr>
          <p:cNvSpPr txBox="1"/>
          <p:nvPr/>
        </p:nvSpPr>
        <p:spPr>
          <a:xfrm rot="16173600">
            <a:off x="596640" y="5873972"/>
            <a:ext cx="4574113" cy="603000"/>
          </a:xfrm>
          <a:prstGeom prst="rect">
            <a:avLst/>
          </a:prstGeom>
          <a:noFill/>
          <a:ln w="0">
            <a:noFill/>
          </a:ln>
        </p:spPr>
        <p:txBody>
          <a:bodyPr lIns="90000" tIns="45000" rIns="90000" bIns="45000" anchor="t">
            <a:noAutofit/>
          </a:bodyPr>
          <a:lstStyle/>
          <a:p>
            <a:r>
              <a:rPr lang="en-GB" sz="2200" b="1" strike="noStrike" spc="-1" dirty="0">
                <a:solidFill>
                  <a:srgbClr val="808080"/>
                </a:solidFill>
                <a:latin typeface="Ubuntu"/>
              </a:rPr>
              <a:t>Cyfradd fras fesul 10,000 o </a:t>
            </a:r>
            <a:r>
              <a:rPr lang="en-GB" sz="2200" b="1" strike="noStrike" spc="-1" dirty="0" err="1">
                <a:solidFill>
                  <a:srgbClr val="808080"/>
                </a:solidFill>
                <a:latin typeface="Ubuntu"/>
              </a:rPr>
              <a:t>blant</a:t>
            </a:r>
            <a:endParaRPr lang="en-GB" sz="2200" b="1" strike="noStrike" spc="-1" dirty="0">
              <a:solidFill>
                <a:srgbClr val="808080"/>
              </a:solidFill>
              <a:latin typeface="Ubuntu"/>
            </a:endParaRPr>
          </a:p>
        </p:txBody>
      </p:sp>
      <p:pic>
        <p:nvPicPr>
          <p:cNvPr id="1026" name="Picture 2" descr="Mae'r graff yn dangos y gyfradd fesul 10,000 o blant (0-17 oed) a gafodd dynnu dannedd o dan anaesthesia cyffredinol ar gyfer pydredd dannedd. Gwelwyd amrywiadau ar draws y Byrddau Iechyd dros amser, sy’n adlewyrchu'r patrwm a welwyd ar gyfer atgyfeiriadau. Fodd bynnag, o'i gymharu â'r cyfartaledd cenedlaethol, mae Aneurin Bevan yn gyson uwch nag ef, ac mae Caerdydd a'r Fro a Phowys yn gyson is nag ef.&#10;&#10;The graph shows the rate per 10,000 of children (aged 0-17) who underwent extractions under general anaesthesia for tooth decay. Variations are seen across the Health Boards over time, mirroring the pattern seen for referrals. However, when compared to the national average, Aneurin Bevan is consistently higher and Cardiff &amp; Vale and Powys are consistently lower.">
            <a:extLst>
              <a:ext uri="{FF2B5EF4-FFF2-40B4-BE49-F238E27FC236}">
                <a16:creationId xmlns:a16="http://schemas.microsoft.com/office/drawing/2014/main" id="{B778DD4D-C5E6-1374-8F04-28BAEEACC88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94896" y="2069819"/>
            <a:ext cx="13381006" cy="8113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1216D5-0DE3-90E9-544A-A9761F98C374}"/>
            </a:ext>
          </a:extLst>
        </p:cNvPr>
        <p:cNvGrpSpPr/>
        <p:nvPr/>
      </p:nvGrpSpPr>
      <p:grpSpPr>
        <a:xfrm>
          <a:off x="0" y="0"/>
          <a:ext cx="0" cy="0"/>
          <a:chOff x="0" y="0"/>
          <a:chExt cx="0" cy="0"/>
        </a:xfrm>
      </p:grpSpPr>
      <p:sp>
        <p:nvSpPr>
          <p:cNvPr id="255" name="object 54">
            <a:extLst>
              <a:ext uri="{FF2B5EF4-FFF2-40B4-BE49-F238E27FC236}">
                <a16:creationId xmlns:a16="http://schemas.microsoft.com/office/drawing/2014/main" id="{2F99842E-9D82-086B-0A61-BB67F46C7DFB}"/>
              </a:ext>
            </a:extLst>
          </p:cNvPr>
          <p:cNvSpPr/>
          <p:nvPr/>
        </p:nvSpPr>
        <p:spPr>
          <a:xfrm>
            <a:off x="510840" y="10390320"/>
            <a:ext cx="1415880" cy="178200"/>
          </a:xfrm>
          <a:prstGeom prst="rect">
            <a:avLst/>
          </a:prstGeom>
          <a:noFill/>
          <a:ln w="0">
            <a:noFill/>
          </a:ln>
        </p:spPr>
        <p:style>
          <a:lnRef idx="0">
            <a:scrgbClr r="0" g="0" b="0"/>
          </a:lnRef>
          <a:fillRef idx="0">
            <a:scrgbClr r="0" g="0" b="0"/>
          </a:fillRef>
          <a:effectRef idx="0">
            <a:scrgbClr r="0" g="0" b="0"/>
          </a:effectRef>
          <a:fontRef idx="minor"/>
        </p:style>
        <p:txBody>
          <a:bodyPr lIns="0" tIns="3240" rIns="0" bIns="0" anchor="t">
            <a:spAutoFit/>
          </a:bodyPr>
          <a:lstStyle/>
          <a:p>
            <a:pPr marL="12600" defTabSz="914400">
              <a:lnSpc>
                <a:spcPct val="100000"/>
              </a:lnSpc>
              <a:spcBef>
                <a:spcPts val="26"/>
              </a:spcBef>
            </a:pPr>
            <a:r>
              <a:rPr lang="en-GB" sz="1150" b="1" strike="noStrike" spc="-1">
                <a:solidFill>
                  <a:srgbClr val="315083"/>
                </a:solidFill>
                <a:latin typeface="Ubuntu"/>
              </a:rPr>
              <a:t>Public</a:t>
            </a:r>
            <a:r>
              <a:rPr lang="en-GB" sz="1150" b="1" strike="noStrike" spc="-12">
                <a:solidFill>
                  <a:srgbClr val="315083"/>
                </a:solidFill>
                <a:latin typeface="Ubuntu"/>
              </a:rPr>
              <a:t> </a:t>
            </a:r>
            <a:r>
              <a:rPr lang="en-GB" sz="1150" b="1" strike="noStrike" spc="-1">
                <a:solidFill>
                  <a:srgbClr val="315083"/>
                </a:solidFill>
                <a:latin typeface="Ubuntu"/>
              </a:rPr>
              <a:t>Health </a:t>
            </a:r>
            <a:r>
              <a:rPr lang="en-GB" sz="1150" b="1" strike="noStrike" spc="-12">
                <a:solidFill>
                  <a:srgbClr val="315083"/>
                </a:solidFill>
                <a:latin typeface="Ubuntu"/>
              </a:rPr>
              <a:t>Wales</a:t>
            </a:r>
            <a:endParaRPr lang="en-GB" sz="1150" b="0" strike="noStrike" spc="-1">
              <a:solidFill>
                <a:srgbClr val="000000"/>
              </a:solidFill>
              <a:latin typeface="Arial"/>
            </a:endParaRPr>
          </a:p>
        </p:txBody>
      </p:sp>
      <p:sp>
        <p:nvSpPr>
          <p:cNvPr id="257" name="object 72">
            <a:extLst>
              <a:ext uri="{FF2B5EF4-FFF2-40B4-BE49-F238E27FC236}">
                <a16:creationId xmlns:a16="http://schemas.microsoft.com/office/drawing/2014/main" id="{AE7208AC-8AF5-6672-27FC-E775EFDA2F76}"/>
              </a:ext>
            </a:extLst>
          </p:cNvPr>
          <p:cNvSpPr/>
          <p:nvPr/>
        </p:nvSpPr>
        <p:spPr>
          <a:xfrm>
            <a:off x="905993" y="1227575"/>
            <a:ext cx="18360000" cy="705927"/>
          </a:xfrm>
          <a:prstGeom prst="rect">
            <a:avLst/>
          </a:prstGeom>
          <a:noFill/>
          <a:ln w="0">
            <a:noFill/>
          </a:ln>
        </p:spPr>
        <p:style>
          <a:lnRef idx="0">
            <a:scrgbClr r="0" g="0" b="0"/>
          </a:lnRef>
          <a:fillRef idx="0">
            <a:scrgbClr r="0" g="0" b="0"/>
          </a:fillRef>
          <a:effectRef idx="0">
            <a:scrgbClr r="0" g="0" b="0"/>
          </a:effectRef>
          <a:fontRef idx="minor"/>
        </p:style>
        <p:txBody>
          <a:bodyPr lIns="0" tIns="15840" rIns="0" bIns="0" anchor="t">
            <a:spAutoFit/>
          </a:bodyPr>
          <a:lstStyle/>
          <a:p>
            <a:pPr marL="12600" algn="ctr" defTabSz="914400">
              <a:lnSpc>
                <a:spcPct val="100000"/>
              </a:lnSpc>
              <a:spcBef>
                <a:spcPts val="125"/>
              </a:spcBef>
            </a:pPr>
            <a:r>
              <a:rPr lang="en-GB" sz="2200" b="1" strike="noStrike" spc="-1" dirty="0">
                <a:solidFill>
                  <a:schemeClr val="lt1">
                    <a:lumMod val="50000"/>
                  </a:schemeClr>
                </a:solidFill>
                <a:latin typeface="Ubuntu"/>
              </a:rPr>
              <a:t>Cyfrif a chyfradd fras y plant (0–2 oed) sy’n profi echdyniadau dan anesthetig cyffredinol yng Nghymru (2019/20-2025/26)</a:t>
            </a:r>
            <a:endParaRPr lang="en-GB" sz="2200" b="0" strike="noStrike" spc="-1" dirty="0">
              <a:solidFill>
                <a:srgbClr val="000000"/>
              </a:solidFill>
              <a:latin typeface="Arial"/>
            </a:endParaRPr>
          </a:p>
          <a:p>
            <a:pPr marL="12600" algn="ctr" defTabSz="914400">
              <a:lnSpc>
                <a:spcPct val="100000"/>
              </a:lnSpc>
              <a:spcBef>
                <a:spcPts val="125"/>
              </a:spcBef>
            </a:pPr>
            <a:r>
              <a:rPr lang="en-GB" sz="2200" b="1" strike="noStrike" spc="-1" dirty="0">
                <a:solidFill>
                  <a:srgbClr val="315083"/>
                </a:solidFill>
                <a:latin typeface="Ubuntu"/>
              </a:rPr>
              <a:t>Crude rate/10,000  (0–2 years) experiencing </a:t>
            </a:r>
            <a:r>
              <a:rPr lang="en-GB" sz="2200" b="1" spc="-1" dirty="0">
                <a:solidFill>
                  <a:srgbClr val="315083"/>
                </a:solidFill>
                <a:latin typeface="Ubuntu"/>
              </a:rPr>
              <a:t>extractions under general anaesthesia</a:t>
            </a:r>
            <a:r>
              <a:rPr lang="en-GB" sz="2200" b="1" strike="noStrike" spc="-1" dirty="0">
                <a:solidFill>
                  <a:srgbClr val="315083"/>
                </a:solidFill>
                <a:latin typeface="Ubuntu"/>
              </a:rPr>
              <a:t> in Wales (2019/20-2025/26)</a:t>
            </a:r>
            <a:endParaRPr lang="en-GB" sz="2200" b="0" strike="noStrike" spc="-1" dirty="0">
              <a:solidFill>
                <a:srgbClr val="000000"/>
              </a:solidFill>
              <a:latin typeface="Arial"/>
            </a:endParaRPr>
          </a:p>
        </p:txBody>
      </p:sp>
      <p:sp>
        <p:nvSpPr>
          <p:cNvPr id="258" name="AutoShape 2">
            <a:extLst>
              <a:ext uri="{FF2B5EF4-FFF2-40B4-BE49-F238E27FC236}">
                <a16:creationId xmlns:a16="http://schemas.microsoft.com/office/drawing/2014/main" id="{259370C7-6275-E1EE-4F87-600478119598}"/>
              </a:ext>
            </a:extLst>
          </p:cNvPr>
          <p:cNvSpPr/>
          <p:nvPr/>
        </p:nvSpPr>
        <p:spPr>
          <a:xfrm>
            <a:off x="9899640" y="5502240"/>
            <a:ext cx="303120" cy="3031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numCol="1" spcCol="0" anchor="t">
            <a:noAutofit/>
          </a:bodyPr>
          <a:lstStyle/>
          <a:p>
            <a:pPr defTabSz="914400">
              <a:lnSpc>
                <a:spcPct val="100000"/>
              </a:lnSpc>
            </a:pPr>
            <a:endParaRPr lang="en-GB" sz="1800" b="0" strike="noStrike" spc="-1">
              <a:solidFill>
                <a:schemeClr val="dk1"/>
              </a:solidFill>
              <a:latin typeface="Calibri"/>
            </a:endParaRPr>
          </a:p>
        </p:txBody>
      </p:sp>
      <p:sp>
        <p:nvSpPr>
          <p:cNvPr id="260" name="TextBox 259">
            <a:extLst>
              <a:ext uri="{FF2B5EF4-FFF2-40B4-BE49-F238E27FC236}">
                <a16:creationId xmlns:a16="http://schemas.microsoft.com/office/drawing/2014/main" id="{36451899-5D8A-F597-C60B-E6E40DA6BFB0}"/>
              </a:ext>
            </a:extLst>
          </p:cNvPr>
          <p:cNvSpPr txBox="1"/>
          <p:nvPr/>
        </p:nvSpPr>
        <p:spPr>
          <a:xfrm>
            <a:off x="9036000" y="9720360"/>
            <a:ext cx="2304000" cy="603000"/>
          </a:xfrm>
          <a:prstGeom prst="rect">
            <a:avLst/>
          </a:prstGeom>
          <a:noFill/>
          <a:ln w="0">
            <a:noFill/>
          </a:ln>
        </p:spPr>
        <p:txBody>
          <a:bodyPr lIns="90000" tIns="45000" rIns="90000" bIns="45000" anchor="t">
            <a:noAutofit/>
          </a:bodyPr>
          <a:lstStyle/>
          <a:p>
            <a:r>
              <a:rPr lang="en-GB" sz="1800" b="0" strike="noStrike" spc="-1" dirty="0">
                <a:solidFill>
                  <a:srgbClr val="808080"/>
                </a:solidFill>
                <a:latin typeface="Ubuntu"/>
              </a:rPr>
              <a:t>Blwyddyn Ariannol</a:t>
            </a:r>
          </a:p>
        </p:txBody>
      </p:sp>
      <p:sp>
        <p:nvSpPr>
          <p:cNvPr id="6" name="object 5">
            <a:extLst>
              <a:ext uri="{FF2B5EF4-FFF2-40B4-BE49-F238E27FC236}">
                <a16:creationId xmlns:a16="http://schemas.microsoft.com/office/drawing/2014/main" id="{7914D828-B583-746A-1390-C466FF139770}"/>
              </a:ext>
            </a:extLst>
          </p:cNvPr>
          <p:cNvSpPr/>
          <p:nvPr/>
        </p:nvSpPr>
        <p:spPr>
          <a:xfrm>
            <a:off x="2184839" y="10390319"/>
            <a:ext cx="1984205" cy="218715"/>
          </a:xfrm>
          <a:prstGeom prst="rect">
            <a:avLst/>
          </a:prstGeom>
          <a:noFill/>
          <a:ln w="0">
            <a:noFill/>
          </a:ln>
        </p:spPr>
        <p:style>
          <a:lnRef idx="0">
            <a:scrgbClr r="0" g="0" b="0"/>
          </a:lnRef>
          <a:fillRef idx="0">
            <a:scrgbClr r="0" g="0" b="0"/>
          </a:fillRef>
          <a:effectRef idx="0">
            <a:scrgbClr r="0" g="0" b="0"/>
          </a:effectRef>
          <a:fontRef idx="minor"/>
        </p:style>
        <p:txBody>
          <a:bodyPr wrap="square" lIns="0" tIns="3240" rIns="0" bIns="0" anchor="t">
            <a:spAutoFit/>
          </a:bodyPr>
          <a:lstStyle/>
          <a:p>
            <a:pPr marL="12600" defTabSz="914400">
              <a:lnSpc>
                <a:spcPct val="100000"/>
              </a:lnSpc>
              <a:spcBef>
                <a:spcPts val="26"/>
              </a:spcBef>
            </a:pPr>
            <a:r>
              <a:rPr lang="en-GB" sz="1400" spc="-12" dirty="0">
                <a:solidFill>
                  <a:srgbClr val="315083"/>
                </a:solidFill>
                <a:latin typeface="Ubuntu-Light"/>
              </a:rPr>
              <a:t>Awst/August 2026</a:t>
            </a:r>
            <a:endParaRPr lang="en-GB" sz="1400" b="0" strike="noStrike" spc="-1" dirty="0">
              <a:solidFill>
                <a:srgbClr val="000000"/>
              </a:solidFill>
              <a:latin typeface="Arial"/>
            </a:endParaRPr>
          </a:p>
        </p:txBody>
      </p:sp>
      <p:pic>
        <p:nvPicPr>
          <p:cNvPr id="4" name="Picture 3" descr="Mae'r graff yn dangos y gyfradd fesul 10,000 o blant (0-2 oed) a gafodd dynnu dannedd o dan anaesthesia cyffredinol ar gyfer pydredd dannedd. Gwelwyd amrywiadau ar draws y Byrddau Iechyd dros amser, sy’n adlewyrchu'r patrwm a welwyd ar gyfer atgyfeiriadau. Fodd bynnag, o'u cymharu â'r cyfartaledd cenedlaethol, mae Hywel Dda, Powys a Bae Abertawe yn gyson is nag ef.&#10;&#10;The graph shows the rate per 10,000 of children (aged 0-2) who underwent extractions under general anaesthesia for tooth decay. Variations are seen across the Health Boards over time, mirroring the pattern seen for referrals. However, when compared to the national average, Hwyl Dda, Powys and Swansea Bay are consistently lower.">
            <a:extLst>
              <a:ext uri="{FF2B5EF4-FFF2-40B4-BE49-F238E27FC236}">
                <a16:creationId xmlns:a16="http://schemas.microsoft.com/office/drawing/2014/main" id="{4729F772-9C63-7154-6848-20532EE0947B}"/>
              </a:ext>
            </a:extLst>
          </p:cNvPr>
          <p:cNvPicPr>
            <a:picLocks noChangeAspect="1"/>
          </p:cNvPicPr>
          <p:nvPr/>
        </p:nvPicPr>
        <p:blipFill>
          <a:blip r:embed="rId2"/>
          <a:stretch>
            <a:fillRect/>
          </a:stretch>
        </p:blipFill>
        <p:spPr>
          <a:xfrm>
            <a:off x="3031528" y="2087557"/>
            <a:ext cx="14038591" cy="8136000"/>
          </a:xfrm>
          <a:prstGeom prst="rect">
            <a:avLst/>
          </a:prstGeom>
        </p:spPr>
      </p:pic>
      <p:sp>
        <p:nvSpPr>
          <p:cNvPr id="5" name="TextBox 4">
            <a:extLst>
              <a:ext uri="{FF2B5EF4-FFF2-40B4-BE49-F238E27FC236}">
                <a16:creationId xmlns:a16="http://schemas.microsoft.com/office/drawing/2014/main" id="{CA914B00-760A-2D75-A4EF-B6DE83EEC9A9}"/>
              </a:ext>
            </a:extLst>
          </p:cNvPr>
          <p:cNvSpPr txBox="1"/>
          <p:nvPr/>
        </p:nvSpPr>
        <p:spPr>
          <a:xfrm>
            <a:off x="9009145" y="10294754"/>
            <a:ext cx="2825295" cy="430887"/>
          </a:xfrm>
          <a:prstGeom prst="rect">
            <a:avLst/>
          </a:prstGeom>
          <a:noFill/>
        </p:spPr>
        <p:txBody>
          <a:bodyPr wrap="square">
            <a:spAutoFit/>
          </a:bodyPr>
          <a:lstStyle/>
          <a:p>
            <a:r>
              <a:rPr lang="en-GB" sz="2200" b="1" strike="noStrike" spc="-1" dirty="0">
                <a:solidFill>
                  <a:srgbClr val="808080"/>
                </a:solidFill>
                <a:latin typeface="Ubuntu"/>
              </a:rPr>
              <a:t>Blwyddyn Ariannol</a:t>
            </a:r>
          </a:p>
        </p:txBody>
      </p:sp>
      <p:sp>
        <p:nvSpPr>
          <p:cNvPr id="9" name="TextBox 8">
            <a:extLst>
              <a:ext uri="{FF2B5EF4-FFF2-40B4-BE49-F238E27FC236}">
                <a16:creationId xmlns:a16="http://schemas.microsoft.com/office/drawing/2014/main" id="{6089782C-7F8B-2669-1DA7-D059037C980B}"/>
              </a:ext>
            </a:extLst>
          </p:cNvPr>
          <p:cNvSpPr txBox="1"/>
          <p:nvPr/>
        </p:nvSpPr>
        <p:spPr>
          <a:xfrm rot="16173600">
            <a:off x="596640" y="5873972"/>
            <a:ext cx="4574113" cy="603000"/>
          </a:xfrm>
          <a:prstGeom prst="rect">
            <a:avLst/>
          </a:prstGeom>
          <a:noFill/>
          <a:ln w="0">
            <a:noFill/>
          </a:ln>
        </p:spPr>
        <p:txBody>
          <a:bodyPr lIns="90000" tIns="45000" rIns="90000" bIns="45000" anchor="t">
            <a:noAutofit/>
          </a:bodyPr>
          <a:lstStyle/>
          <a:p>
            <a:r>
              <a:rPr lang="en-GB" sz="2200" b="1" strike="noStrike" spc="-1" dirty="0">
                <a:solidFill>
                  <a:srgbClr val="808080"/>
                </a:solidFill>
                <a:latin typeface="Ubuntu"/>
              </a:rPr>
              <a:t>Cyfradd fras fesul 10,000 o </a:t>
            </a:r>
            <a:r>
              <a:rPr lang="en-GB" sz="2200" b="1" strike="noStrike" spc="-1" dirty="0" err="1">
                <a:solidFill>
                  <a:srgbClr val="808080"/>
                </a:solidFill>
                <a:latin typeface="Ubuntu"/>
              </a:rPr>
              <a:t>blant</a:t>
            </a:r>
            <a:endParaRPr lang="en-GB" sz="2200" b="1" strike="noStrike" spc="-1" dirty="0">
              <a:solidFill>
                <a:srgbClr val="808080"/>
              </a:solidFill>
              <a:latin typeface="Ubuntu"/>
            </a:endParaRPr>
          </a:p>
        </p:txBody>
      </p:sp>
    </p:spTree>
    <p:extLst>
      <p:ext uri="{BB962C8B-B14F-4D97-AF65-F5344CB8AC3E}">
        <p14:creationId xmlns:p14="http://schemas.microsoft.com/office/powerpoint/2010/main" val="40196061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824D1B-F9A4-28CD-AC4D-0D9596B1141D}"/>
            </a:ext>
          </a:extLst>
        </p:cNvPr>
        <p:cNvGrpSpPr/>
        <p:nvPr/>
      </p:nvGrpSpPr>
      <p:grpSpPr>
        <a:xfrm>
          <a:off x="0" y="0"/>
          <a:ext cx="0" cy="0"/>
          <a:chOff x="0" y="0"/>
          <a:chExt cx="0" cy="0"/>
        </a:xfrm>
      </p:grpSpPr>
      <p:sp>
        <p:nvSpPr>
          <p:cNvPr id="255" name="object 54">
            <a:extLst>
              <a:ext uri="{FF2B5EF4-FFF2-40B4-BE49-F238E27FC236}">
                <a16:creationId xmlns:a16="http://schemas.microsoft.com/office/drawing/2014/main" id="{8EA85E8C-2738-CA0A-3B41-307A0AF46696}"/>
              </a:ext>
            </a:extLst>
          </p:cNvPr>
          <p:cNvSpPr/>
          <p:nvPr/>
        </p:nvSpPr>
        <p:spPr>
          <a:xfrm>
            <a:off x="510840" y="10390320"/>
            <a:ext cx="1415880" cy="178200"/>
          </a:xfrm>
          <a:prstGeom prst="rect">
            <a:avLst/>
          </a:prstGeom>
          <a:noFill/>
          <a:ln w="0">
            <a:noFill/>
          </a:ln>
        </p:spPr>
        <p:style>
          <a:lnRef idx="0">
            <a:scrgbClr r="0" g="0" b="0"/>
          </a:lnRef>
          <a:fillRef idx="0">
            <a:scrgbClr r="0" g="0" b="0"/>
          </a:fillRef>
          <a:effectRef idx="0">
            <a:scrgbClr r="0" g="0" b="0"/>
          </a:effectRef>
          <a:fontRef idx="minor"/>
        </p:style>
        <p:txBody>
          <a:bodyPr lIns="0" tIns="3240" rIns="0" bIns="0" anchor="t">
            <a:spAutoFit/>
          </a:bodyPr>
          <a:lstStyle/>
          <a:p>
            <a:pPr marL="12600" defTabSz="914400">
              <a:lnSpc>
                <a:spcPct val="100000"/>
              </a:lnSpc>
              <a:spcBef>
                <a:spcPts val="26"/>
              </a:spcBef>
            </a:pPr>
            <a:r>
              <a:rPr lang="en-GB" sz="1150" b="1" strike="noStrike" spc="-1">
                <a:solidFill>
                  <a:srgbClr val="315083"/>
                </a:solidFill>
                <a:latin typeface="Ubuntu"/>
              </a:rPr>
              <a:t>Public</a:t>
            </a:r>
            <a:r>
              <a:rPr lang="en-GB" sz="1150" b="1" strike="noStrike" spc="-12">
                <a:solidFill>
                  <a:srgbClr val="315083"/>
                </a:solidFill>
                <a:latin typeface="Ubuntu"/>
              </a:rPr>
              <a:t> </a:t>
            </a:r>
            <a:r>
              <a:rPr lang="en-GB" sz="1150" b="1" strike="noStrike" spc="-1">
                <a:solidFill>
                  <a:srgbClr val="315083"/>
                </a:solidFill>
                <a:latin typeface="Ubuntu"/>
              </a:rPr>
              <a:t>Health </a:t>
            </a:r>
            <a:r>
              <a:rPr lang="en-GB" sz="1150" b="1" strike="noStrike" spc="-12">
                <a:solidFill>
                  <a:srgbClr val="315083"/>
                </a:solidFill>
                <a:latin typeface="Ubuntu"/>
              </a:rPr>
              <a:t>Wales</a:t>
            </a:r>
            <a:endParaRPr lang="en-GB" sz="1150" b="0" strike="noStrike" spc="-1">
              <a:solidFill>
                <a:srgbClr val="000000"/>
              </a:solidFill>
              <a:latin typeface="Arial"/>
            </a:endParaRPr>
          </a:p>
        </p:txBody>
      </p:sp>
      <p:sp>
        <p:nvSpPr>
          <p:cNvPr id="257" name="object 72">
            <a:extLst>
              <a:ext uri="{FF2B5EF4-FFF2-40B4-BE49-F238E27FC236}">
                <a16:creationId xmlns:a16="http://schemas.microsoft.com/office/drawing/2014/main" id="{A9AB5394-1E7D-4834-ECE1-3ECC812D9FE4}"/>
              </a:ext>
            </a:extLst>
          </p:cNvPr>
          <p:cNvSpPr/>
          <p:nvPr/>
        </p:nvSpPr>
        <p:spPr>
          <a:xfrm>
            <a:off x="853615" y="1223045"/>
            <a:ext cx="18360000" cy="705927"/>
          </a:xfrm>
          <a:prstGeom prst="rect">
            <a:avLst/>
          </a:prstGeom>
          <a:noFill/>
          <a:ln w="0">
            <a:noFill/>
          </a:ln>
        </p:spPr>
        <p:style>
          <a:lnRef idx="0">
            <a:scrgbClr r="0" g="0" b="0"/>
          </a:lnRef>
          <a:fillRef idx="0">
            <a:scrgbClr r="0" g="0" b="0"/>
          </a:fillRef>
          <a:effectRef idx="0">
            <a:scrgbClr r="0" g="0" b="0"/>
          </a:effectRef>
          <a:fontRef idx="minor"/>
        </p:style>
        <p:txBody>
          <a:bodyPr lIns="0" tIns="15840" rIns="0" bIns="0" anchor="t">
            <a:spAutoFit/>
          </a:bodyPr>
          <a:lstStyle/>
          <a:p>
            <a:pPr marL="12600" algn="ctr" defTabSz="914400">
              <a:lnSpc>
                <a:spcPct val="100000"/>
              </a:lnSpc>
              <a:spcBef>
                <a:spcPts val="125"/>
              </a:spcBef>
            </a:pPr>
            <a:r>
              <a:rPr lang="en-GB" sz="2200" b="1" strike="noStrike" spc="-1" dirty="0">
                <a:solidFill>
                  <a:schemeClr val="lt1">
                    <a:lumMod val="50000"/>
                  </a:schemeClr>
                </a:solidFill>
                <a:latin typeface="Ubuntu"/>
              </a:rPr>
              <a:t>Cyfrif a chyfradd fras y plant (3–17 oed) sy’n profi echdyniadau dan anesthetig cyffredinol yng Nghymru (2019/20-2025/26)</a:t>
            </a:r>
            <a:endParaRPr lang="en-GB" sz="2200" b="0" strike="noStrike" spc="-1" dirty="0">
              <a:solidFill>
                <a:srgbClr val="000000"/>
              </a:solidFill>
              <a:latin typeface="Arial"/>
            </a:endParaRPr>
          </a:p>
          <a:p>
            <a:pPr marL="12600" algn="ctr" defTabSz="914400">
              <a:lnSpc>
                <a:spcPct val="100000"/>
              </a:lnSpc>
              <a:spcBef>
                <a:spcPts val="125"/>
              </a:spcBef>
            </a:pPr>
            <a:r>
              <a:rPr lang="en-GB" sz="2200" b="1" strike="noStrike" spc="-1" dirty="0">
                <a:solidFill>
                  <a:srgbClr val="315083"/>
                </a:solidFill>
                <a:latin typeface="Ubuntu"/>
              </a:rPr>
              <a:t>Crude rate/10,000  children (</a:t>
            </a:r>
            <a:r>
              <a:rPr lang="en-GB" sz="2200" b="1" spc="-1" dirty="0">
                <a:solidFill>
                  <a:srgbClr val="315083"/>
                </a:solidFill>
                <a:latin typeface="Ubuntu"/>
              </a:rPr>
              <a:t>3-17</a:t>
            </a:r>
            <a:r>
              <a:rPr lang="en-GB" sz="2200" b="1" strike="noStrike" spc="-1" dirty="0">
                <a:solidFill>
                  <a:srgbClr val="315083"/>
                </a:solidFill>
                <a:latin typeface="Ubuntu"/>
              </a:rPr>
              <a:t> years) experiencing </a:t>
            </a:r>
            <a:r>
              <a:rPr lang="en-GB" sz="2200" b="1" spc="-1" dirty="0">
                <a:solidFill>
                  <a:srgbClr val="315083"/>
                </a:solidFill>
                <a:latin typeface="Ubuntu"/>
              </a:rPr>
              <a:t>extractions under general anaesthesia</a:t>
            </a:r>
            <a:r>
              <a:rPr lang="en-GB" sz="2200" b="1" strike="noStrike" spc="-1" dirty="0">
                <a:solidFill>
                  <a:srgbClr val="315083"/>
                </a:solidFill>
                <a:latin typeface="Ubuntu"/>
              </a:rPr>
              <a:t> in Wales (2019/20-2025/26)</a:t>
            </a:r>
            <a:endParaRPr lang="en-GB" sz="2200" b="0" strike="noStrike" spc="-1" dirty="0">
              <a:solidFill>
                <a:srgbClr val="000000"/>
              </a:solidFill>
              <a:latin typeface="Arial"/>
            </a:endParaRPr>
          </a:p>
        </p:txBody>
      </p:sp>
      <p:sp>
        <p:nvSpPr>
          <p:cNvPr id="258" name="AutoShape 2">
            <a:extLst>
              <a:ext uri="{FF2B5EF4-FFF2-40B4-BE49-F238E27FC236}">
                <a16:creationId xmlns:a16="http://schemas.microsoft.com/office/drawing/2014/main" id="{64DE87F2-3B48-3E33-350D-0524F30EEEAD}"/>
              </a:ext>
            </a:extLst>
          </p:cNvPr>
          <p:cNvSpPr/>
          <p:nvPr/>
        </p:nvSpPr>
        <p:spPr>
          <a:xfrm>
            <a:off x="9899640" y="5502240"/>
            <a:ext cx="303120" cy="3031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numCol="1" spcCol="0" anchor="t">
            <a:noAutofit/>
          </a:bodyPr>
          <a:lstStyle/>
          <a:p>
            <a:pPr defTabSz="914400">
              <a:lnSpc>
                <a:spcPct val="100000"/>
              </a:lnSpc>
            </a:pPr>
            <a:endParaRPr lang="en-GB" sz="1800" b="0" strike="noStrike" spc="-1">
              <a:solidFill>
                <a:schemeClr val="dk1"/>
              </a:solidFill>
              <a:latin typeface="Calibri"/>
            </a:endParaRPr>
          </a:p>
        </p:txBody>
      </p:sp>
      <p:sp>
        <p:nvSpPr>
          <p:cNvPr id="260" name="TextBox 259">
            <a:extLst>
              <a:ext uri="{FF2B5EF4-FFF2-40B4-BE49-F238E27FC236}">
                <a16:creationId xmlns:a16="http://schemas.microsoft.com/office/drawing/2014/main" id="{8FE59417-DE4C-7CFE-CBB2-D6164B248E98}"/>
              </a:ext>
            </a:extLst>
          </p:cNvPr>
          <p:cNvSpPr txBox="1"/>
          <p:nvPr/>
        </p:nvSpPr>
        <p:spPr>
          <a:xfrm>
            <a:off x="9036000" y="9720360"/>
            <a:ext cx="2304000" cy="603000"/>
          </a:xfrm>
          <a:prstGeom prst="rect">
            <a:avLst/>
          </a:prstGeom>
          <a:noFill/>
          <a:ln w="0">
            <a:noFill/>
          </a:ln>
        </p:spPr>
        <p:txBody>
          <a:bodyPr lIns="90000" tIns="45000" rIns="90000" bIns="45000" anchor="t">
            <a:noAutofit/>
          </a:bodyPr>
          <a:lstStyle/>
          <a:p>
            <a:r>
              <a:rPr lang="en-GB" sz="1800" b="0" strike="noStrike" spc="-1" dirty="0">
                <a:solidFill>
                  <a:srgbClr val="808080"/>
                </a:solidFill>
                <a:latin typeface="Ubuntu"/>
              </a:rPr>
              <a:t>Blwyddyn Ariannol</a:t>
            </a:r>
          </a:p>
        </p:txBody>
      </p:sp>
      <p:sp>
        <p:nvSpPr>
          <p:cNvPr id="6" name="object 5">
            <a:extLst>
              <a:ext uri="{FF2B5EF4-FFF2-40B4-BE49-F238E27FC236}">
                <a16:creationId xmlns:a16="http://schemas.microsoft.com/office/drawing/2014/main" id="{622513DB-FA92-A552-0257-0B454701C294}"/>
              </a:ext>
            </a:extLst>
          </p:cNvPr>
          <p:cNvSpPr/>
          <p:nvPr/>
        </p:nvSpPr>
        <p:spPr>
          <a:xfrm>
            <a:off x="2184839" y="10390319"/>
            <a:ext cx="1643242" cy="218715"/>
          </a:xfrm>
          <a:prstGeom prst="rect">
            <a:avLst/>
          </a:prstGeom>
          <a:noFill/>
          <a:ln w="0">
            <a:noFill/>
          </a:ln>
        </p:spPr>
        <p:style>
          <a:lnRef idx="0">
            <a:scrgbClr r="0" g="0" b="0"/>
          </a:lnRef>
          <a:fillRef idx="0">
            <a:scrgbClr r="0" g="0" b="0"/>
          </a:fillRef>
          <a:effectRef idx="0">
            <a:scrgbClr r="0" g="0" b="0"/>
          </a:effectRef>
          <a:fontRef idx="minor"/>
        </p:style>
        <p:txBody>
          <a:bodyPr wrap="square" lIns="0" tIns="3240" rIns="0" bIns="0" anchor="t">
            <a:spAutoFit/>
          </a:bodyPr>
          <a:lstStyle/>
          <a:p>
            <a:pPr marL="12600" defTabSz="914400">
              <a:lnSpc>
                <a:spcPct val="100000"/>
              </a:lnSpc>
              <a:spcBef>
                <a:spcPts val="26"/>
              </a:spcBef>
            </a:pPr>
            <a:r>
              <a:rPr lang="en-GB" sz="1400" spc="-12" dirty="0">
                <a:solidFill>
                  <a:srgbClr val="315083"/>
                </a:solidFill>
                <a:latin typeface="Ubuntu-Light"/>
              </a:rPr>
              <a:t>Awst/August 2026</a:t>
            </a:r>
            <a:endParaRPr lang="en-GB" sz="1400" b="0" strike="noStrike" spc="-1" dirty="0">
              <a:solidFill>
                <a:srgbClr val="000000"/>
              </a:solidFill>
              <a:latin typeface="Arial"/>
            </a:endParaRPr>
          </a:p>
        </p:txBody>
      </p:sp>
      <p:sp>
        <p:nvSpPr>
          <p:cNvPr id="4" name="TextBox 3">
            <a:extLst>
              <a:ext uri="{FF2B5EF4-FFF2-40B4-BE49-F238E27FC236}">
                <a16:creationId xmlns:a16="http://schemas.microsoft.com/office/drawing/2014/main" id="{5F8C06DB-219E-CAB5-EC7A-0C67CA98A663}"/>
              </a:ext>
            </a:extLst>
          </p:cNvPr>
          <p:cNvSpPr txBox="1"/>
          <p:nvPr/>
        </p:nvSpPr>
        <p:spPr>
          <a:xfrm rot="16173600">
            <a:off x="596640" y="5909142"/>
            <a:ext cx="4574113" cy="603000"/>
          </a:xfrm>
          <a:prstGeom prst="rect">
            <a:avLst/>
          </a:prstGeom>
          <a:noFill/>
          <a:ln w="0">
            <a:noFill/>
          </a:ln>
        </p:spPr>
        <p:txBody>
          <a:bodyPr lIns="90000" tIns="45000" rIns="90000" bIns="45000" anchor="t">
            <a:noAutofit/>
          </a:bodyPr>
          <a:lstStyle/>
          <a:p>
            <a:r>
              <a:rPr lang="en-GB" sz="2200" b="1" strike="noStrike" spc="-1" dirty="0">
                <a:solidFill>
                  <a:srgbClr val="808080"/>
                </a:solidFill>
                <a:latin typeface="Ubuntu"/>
              </a:rPr>
              <a:t>Cyfradd fras fesul 10,000 o </a:t>
            </a:r>
            <a:r>
              <a:rPr lang="en-GB" sz="2200" b="1" strike="noStrike" spc="-1" dirty="0" err="1">
                <a:solidFill>
                  <a:srgbClr val="808080"/>
                </a:solidFill>
                <a:latin typeface="Ubuntu"/>
              </a:rPr>
              <a:t>blant</a:t>
            </a:r>
            <a:endParaRPr lang="en-GB" sz="2200" b="1" strike="noStrike" spc="-1" dirty="0">
              <a:solidFill>
                <a:srgbClr val="808080"/>
              </a:solidFill>
              <a:latin typeface="Ubuntu"/>
            </a:endParaRPr>
          </a:p>
        </p:txBody>
      </p:sp>
      <p:sp>
        <p:nvSpPr>
          <p:cNvPr id="7" name="TextBox 6">
            <a:extLst>
              <a:ext uri="{FF2B5EF4-FFF2-40B4-BE49-F238E27FC236}">
                <a16:creationId xmlns:a16="http://schemas.microsoft.com/office/drawing/2014/main" id="{9C69E4A9-F5A7-EB24-EB70-92F1C83D9CC2}"/>
              </a:ext>
            </a:extLst>
          </p:cNvPr>
          <p:cNvSpPr txBox="1"/>
          <p:nvPr/>
        </p:nvSpPr>
        <p:spPr>
          <a:xfrm>
            <a:off x="9009145" y="10294754"/>
            <a:ext cx="2825295" cy="430887"/>
          </a:xfrm>
          <a:prstGeom prst="rect">
            <a:avLst/>
          </a:prstGeom>
          <a:noFill/>
        </p:spPr>
        <p:txBody>
          <a:bodyPr wrap="square">
            <a:spAutoFit/>
          </a:bodyPr>
          <a:lstStyle/>
          <a:p>
            <a:r>
              <a:rPr lang="en-GB" sz="2200" b="1" strike="noStrike" spc="-1" dirty="0">
                <a:solidFill>
                  <a:srgbClr val="808080"/>
                </a:solidFill>
                <a:latin typeface="Ubuntu"/>
              </a:rPr>
              <a:t>Blwyddyn Ariannol</a:t>
            </a:r>
          </a:p>
        </p:txBody>
      </p:sp>
      <p:pic>
        <p:nvPicPr>
          <p:cNvPr id="5" name="Picture 4" descr="Mae'r graff yn dangos y gyfradd fesul 10,000 o blant (3-17 oed) a gafodd dynnu dannedd o dan anaesthesia cyffredinol ar gyfer pydredd dannedd. Gwelwyd amrywiadau ar draws y Byrddau Iechyd dros amser, sy’n adlewyrchu'r patrwm a welwyd ar gyfer atgyfeiriadau. Fodd bynnag, o'u cymharu â'r cyfartaledd cenedlaethol, mae Aneurin Bevan a Bae Abertawe yn uwch nag ef i raddau helaeth, ac mae Caerdydd a'r Fro a Phowys yn gyson is nag ef.&#10;&#10;The graph shows the rate per 10,000 of children (aged 3-17) who underwent extractions under general anaesthesia for tooth decay. Variations are seen across the Health Boards over time, mirroring the pattern seen for referrals. However, when compared to the national average, Aneurin Bevan and Swansea Bay are largely higher and Cardiff &amp; Vale and Powys are consistently lower.">
            <a:extLst>
              <a:ext uri="{FF2B5EF4-FFF2-40B4-BE49-F238E27FC236}">
                <a16:creationId xmlns:a16="http://schemas.microsoft.com/office/drawing/2014/main" id="{DD4151BE-3ED2-297B-69FE-27B53A799FB1}"/>
              </a:ext>
            </a:extLst>
          </p:cNvPr>
          <p:cNvPicPr>
            <a:picLocks noChangeAspect="1"/>
          </p:cNvPicPr>
          <p:nvPr/>
        </p:nvPicPr>
        <p:blipFill>
          <a:blip r:embed="rId2"/>
          <a:stretch>
            <a:fillRect/>
          </a:stretch>
        </p:blipFill>
        <p:spPr>
          <a:xfrm>
            <a:off x="3005179" y="2080239"/>
            <a:ext cx="14065792" cy="8100000"/>
          </a:xfrm>
          <a:prstGeom prst="rect">
            <a:avLst/>
          </a:prstGeom>
        </p:spPr>
      </p:pic>
    </p:spTree>
    <p:extLst>
      <p:ext uri="{BB962C8B-B14F-4D97-AF65-F5344CB8AC3E}">
        <p14:creationId xmlns:p14="http://schemas.microsoft.com/office/powerpoint/2010/main" val="24549258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PHW Brand 2023">
  <a:themeElements>
    <a:clrScheme name="PHW Brand 2023">
      <a:dk1>
        <a:srgbClr val="000000"/>
      </a:dk1>
      <a:lt1>
        <a:srgbClr val="FFFFFF"/>
      </a:lt1>
      <a:dk2>
        <a:srgbClr val="285087"/>
      </a:dk2>
      <a:lt2>
        <a:srgbClr val="FFFFFF"/>
      </a:lt2>
      <a:accent1>
        <a:srgbClr val="F43882"/>
      </a:accent1>
      <a:accent2>
        <a:srgbClr val="FF5D0C"/>
      </a:accent2>
      <a:accent3>
        <a:srgbClr val="40A294"/>
      </a:accent3>
      <a:accent4>
        <a:srgbClr val="24A2B5"/>
      </a:accent4>
      <a:accent5>
        <a:srgbClr val="285087"/>
      </a:accent5>
      <a:accent6>
        <a:srgbClr val="FAB403"/>
      </a:accent6>
      <a:hlink>
        <a:srgbClr val="F43882"/>
      </a:hlink>
      <a:folHlink>
        <a:srgbClr val="5D346B"/>
      </a:folHlink>
    </a:clrScheme>
    <a:fontScheme name="Office">
      <a:majorFont>
        <a:latin typeface="Calibri"/>
        <a:ea typeface=""/>
        <a:cs typeface=""/>
      </a:majorFont>
      <a:minorFont>
        <a:latin typeface="Calibri"/>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shade val="51000"/>
              </a:schemeClr>
            </a:gs>
            <a:gs pos="80000">
              <a:schemeClr val="phClr">
                <a:shade val="93000"/>
              </a:schemeClr>
            </a:gs>
            <a:gs pos="100000">
              <a:schemeClr val="phClr">
                <a:shade val="94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2.xml><?xml version="1.0" encoding="utf-8"?>
<a:theme xmlns:a="http://schemas.openxmlformats.org/drawingml/2006/main" name="PHW Brand 2023">
  <a:themeElements>
    <a:clrScheme name="PHW Brand 2023">
      <a:dk1>
        <a:srgbClr val="000000"/>
      </a:dk1>
      <a:lt1>
        <a:srgbClr val="FFFFFF"/>
      </a:lt1>
      <a:dk2>
        <a:srgbClr val="285087"/>
      </a:dk2>
      <a:lt2>
        <a:srgbClr val="FFFFFF"/>
      </a:lt2>
      <a:accent1>
        <a:srgbClr val="F43882"/>
      </a:accent1>
      <a:accent2>
        <a:srgbClr val="FF5D0C"/>
      </a:accent2>
      <a:accent3>
        <a:srgbClr val="40A294"/>
      </a:accent3>
      <a:accent4>
        <a:srgbClr val="24A2B5"/>
      </a:accent4>
      <a:accent5>
        <a:srgbClr val="285087"/>
      </a:accent5>
      <a:accent6>
        <a:srgbClr val="FAB403"/>
      </a:accent6>
      <a:hlink>
        <a:srgbClr val="F43882"/>
      </a:hlink>
      <a:folHlink>
        <a:srgbClr val="5D346B"/>
      </a:folHlink>
    </a:clrScheme>
    <a:fontScheme name="Office">
      <a:majorFont>
        <a:latin typeface="Calibri"/>
        <a:ea typeface=""/>
        <a:cs typeface=""/>
      </a:majorFont>
      <a:minorFont>
        <a:latin typeface="Calibri"/>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shade val="51000"/>
              </a:schemeClr>
            </a:gs>
            <a:gs pos="80000">
              <a:schemeClr val="phClr">
                <a:shade val="93000"/>
              </a:schemeClr>
            </a:gs>
            <a:gs pos="100000">
              <a:schemeClr val="phClr">
                <a:shade val="94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3.xml><?xml version="1.0" encoding="utf-8"?>
<a:theme xmlns:a="http://schemas.openxmlformats.org/drawingml/2006/main" name="PHW Brand 2023">
  <a:themeElements>
    <a:clrScheme name="PHW Brand 2023">
      <a:dk1>
        <a:srgbClr val="000000"/>
      </a:dk1>
      <a:lt1>
        <a:srgbClr val="FFFFFF"/>
      </a:lt1>
      <a:dk2>
        <a:srgbClr val="285087"/>
      </a:dk2>
      <a:lt2>
        <a:srgbClr val="FFFFFF"/>
      </a:lt2>
      <a:accent1>
        <a:srgbClr val="F43882"/>
      </a:accent1>
      <a:accent2>
        <a:srgbClr val="FF5D0C"/>
      </a:accent2>
      <a:accent3>
        <a:srgbClr val="40A294"/>
      </a:accent3>
      <a:accent4>
        <a:srgbClr val="24A2B5"/>
      </a:accent4>
      <a:accent5>
        <a:srgbClr val="285087"/>
      </a:accent5>
      <a:accent6>
        <a:srgbClr val="FAB403"/>
      </a:accent6>
      <a:hlink>
        <a:srgbClr val="F43882"/>
      </a:hlink>
      <a:folHlink>
        <a:srgbClr val="5D346B"/>
      </a:folHlink>
    </a:clrScheme>
    <a:fontScheme name="Office">
      <a:majorFont>
        <a:latin typeface="Calibri"/>
        <a:ea typeface=""/>
        <a:cs typeface=""/>
      </a:majorFont>
      <a:minorFont>
        <a:latin typeface="Calibri"/>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shade val="51000"/>
              </a:schemeClr>
            </a:gs>
            <a:gs pos="80000">
              <a:schemeClr val="phClr">
                <a:shade val="93000"/>
              </a:schemeClr>
            </a:gs>
            <a:gs pos="100000">
              <a:schemeClr val="phClr">
                <a:shade val="94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4.xml><?xml version="1.0" encoding="utf-8"?>
<a:theme xmlns:a="http://schemas.openxmlformats.org/drawingml/2006/main" name="PHW Brand 2023">
  <a:themeElements>
    <a:clrScheme name="PHW Brand 2023">
      <a:dk1>
        <a:srgbClr val="000000"/>
      </a:dk1>
      <a:lt1>
        <a:srgbClr val="FFFFFF"/>
      </a:lt1>
      <a:dk2>
        <a:srgbClr val="285087"/>
      </a:dk2>
      <a:lt2>
        <a:srgbClr val="FFFFFF"/>
      </a:lt2>
      <a:accent1>
        <a:srgbClr val="F43882"/>
      </a:accent1>
      <a:accent2>
        <a:srgbClr val="FF5D0C"/>
      </a:accent2>
      <a:accent3>
        <a:srgbClr val="40A294"/>
      </a:accent3>
      <a:accent4>
        <a:srgbClr val="24A2B5"/>
      </a:accent4>
      <a:accent5>
        <a:srgbClr val="285087"/>
      </a:accent5>
      <a:accent6>
        <a:srgbClr val="FAB403"/>
      </a:accent6>
      <a:hlink>
        <a:srgbClr val="F43882"/>
      </a:hlink>
      <a:folHlink>
        <a:srgbClr val="5D346B"/>
      </a:folHlink>
    </a:clrScheme>
    <a:fontScheme name="Office">
      <a:majorFont>
        <a:latin typeface="Calibri"/>
        <a:ea typeface=""/>
        <a:cs typeface=""/>
      </a:majorFont>
      <a:minorFont>
        <a:latin typeface="Calibri"/>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shade val="51000"/>
              </a:schemeClr>
            </a:gs>
            <a:gs pos="80000">
              <a:schemeClr val="phClr">
                <a:shade val="93000"/>
              </a:schemeClr>
            </a:gs>
            <a:gs pos="100000">
              <a:schemeClr val="phClr">
                <a:shade val="94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5.xml><?xml version="1.0" encoding="utf-8"?>
<a:theme xmlns:a="http://schemas.openxmlformats.org/drawingml/2006/main" name="PHW Brand 2023">
  <a:themeElements>
    <a:clrScheme name="PHW Brand 2023">
      <a:dk1>
        <a:srgbClr val="000000"/>
      </a:dk1>
      <a:lt1>
        <a:srgbClr val="FFFFFF"/>
      </a:lt1>
      <a:dk2>
        <a:srgbClr val="285087"/>
      </a:dk2>
      <a:lt2>
        <a:srgbClr val="FFFFFF"/>
      </a:lt2>
      <a:accent1>
        <a:srgbClr val="F43882"/>
      </a:accent1>
      <a:accent2>
        <a:srgbClr val="FF5D0C"/>
      </a:accent2>
      <a:accent3>
        <a:srgbClr val="40A294"/>
      </a:accent3>
      <a:accent4>
        <a:srgbClr val="24A2B5"/>
      </a:accent4>
      <a:accent5>
        <a:srgbClr val="285087"/>
      </a:accent5>
      <a:accent6>
        <a:srgbClr val="FAB403"/>
      </a:accent6>
      <a:hlink>
        <a:srgbClr val="F43882"/>
      </a:hlink>
      <a:folHlink>
        <a:srgbClr val="5D346B"/>
      </a:folHlink>
    </a:clrScheme>
    <a:fontScheme name="Office">
      <a:majorFont>
        <a:latin typeface="Calibri"/>
        <a:ea typeface=""/>
        <a:cs typeface=""/>
      </a:majorFont>
      <a:minorFont>
        <a:latin typeface="Calibri"/>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shade val="51000"/>
              </a:schemeClr>
            </a:gs>
            <a:gs pos="80000">
              <a:schemeClr val="phClr">
                <a:shade val="93000"/>
              </a:schemeClr>
            </a:gs>
            <a:gs pos="100000">
              <a:schemeClr val="phClr">
                <a:shade val="94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6.xml><?xml version="1.0" encoding="utf-8"?>
<a:theme xmlns:a="http://schemas.openxmlformats.org/drawingml/2006/main"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PHW Brand 2023</Template>
  <TotalTime>5959</TotalTime>
  <Words>2093</Words>
  <Application>Microsoft Office PowerPoint</Application>
  <PresentationFormat>Custom</PresentationFormat>
  <Paragraphs>157</Paragraphs>
  <Slides>18</Slides>
  <Notes>1</Notes>
  <HiddenSlides>0</HiddenSlides>
  <MMClips>0</MMClips>
  <ScaleCrop>false</ScaleCrop>
  <HeadingPairs>
    <vt:vector size="6" baseType="variant">
      <vt:variant>
        <vt:lpstr>Fonts Used</vt:lpstr>
      </vt:variant>
      <vt:variant>
        <vt:i4>7</vt:i4>
      </vt:variant>
      <vt:variant>
        <vt:lpstr>Theme</vt:lpstr>
      </vt:variant>
      <vt:variant>
        <vt:i4>5</vt:i4>
      </vt:variant>
      <vt:variant>
        <vt:lpstr>Slide Titles</vt:lpstr>
      </vt:variant>
      <vt:variant>
        <vt:i4>18</vt:i4>
      </vt:variant>
    </vt:vector>
  </HeadingPairs>
  <TitlesOfParts>
    <vt:vector size="30" baseType="lpstr">
      <vt:lpstr>Arial</vt:lpstr>
      <vt:lpstr>Calibri</vt:lpstr>
      <vt:lpstr>Symbol</vt:lpstr>
      <vt:lpstr>Times New Roman</vt:lpstr>
      <vt:lpstr>Ubuntu</vt:lpstr>
      <vt:lpstr>Ubuntu-Light</vt:lpstr>
      <vt:lpstr>Wingdings</vt:lpstr>
      <vt:lpstr>PHW Brand 2023</vt:lpstr>
      <vt:lpstr>PHW Brand 2023</vt:lpstr>
      <vt:lpstr>PHW Brand 2023</vt:lpstr>
      <vt:lpstr>PHW Brand 2023</vt:lpstr>
      <vt:lpstr>PHW Brand 2023</vt:lpstr>
      <vt:lpstr>PowerPoint Presentation</vt:lpstr>
      <vt:lpstr>Ein cenhadaeth  </vt:lpstr>
      <vt:lpstr>Ein gweledigaeth  </vt:lpstr>
      <vt:lpstr>Cyflwyniad</vt:lpstr>
      <vt:lpstr>Methodoleg </vt:lpstr>
      <vt:lpstr>Canfyddiadau Allweddol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cover</dc:title>
  <dc:subject/>
  <dc:creator>Laurie Martin  (Public Health Wales - No. 2 Capital Quarter)</dc:creator>
  <dc:description/>
  <cp:lastModifiedBy>Paul Brocklehurst (Public Health Wales - No. 2 Capital Quarter)</cp:lastModifiedBy>
  <cp:revision>196</cp:revision>
  <dcterms:created xsi:type="dcterms:W3CDTF">2023-05-26T14:56:53Z</dcterms:created>
  <dcterms:modified xsi:type="dcterms:W3CDTF">2026-10-06T10:09:04Z</dcterms:modified>
  <dc:language>en-GB</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0x010100D0059AFCA43DED4C98814C1D6C5FA3CB</vt:lpwstr>
  </property>
  <property fmtid="{D5CDD505-2E9C-101B-9397-08002B2CF9AE}" pid="3" name="Created">
    <vt:filetime>2023-05-26T00:00:00Z</vt:filetime>
  </property>
  <property fmtid="{D5CDD505-2E9C-101B-9397-08002B2CF9AE}" pid="4" name="Creator">
    <vt:lpwstr>Adobe InDesign 18.2 (Macintosh)</vt:lpwstr>
  </property>
  <property fmtid="{D5CDD505-2E9C-101B-9397-08002B2CF9AE}" pid="5" name="LastSaved">
    <vt:filetime>2023-05-26T00:00:00Z</vt:filetime>
  </property>
  <property fmtid="{D5CDD505-2E9C-101B-9397-08002B2CF9AE}" pid="6" name="MediaServiceImageTags">
    <vt:lpwstr/>
  </property>
  <property fmtid="{D5CDD505-2E9C-101B-9397-08002B2CF9AE}" pid="7" name="Notes">
    <vt:i4>1</vt:i4>
  </property>
  <property fmtid="{D5CDD505-2E9C-101B-9397-08002B2CF9AE}" pid="8" name="PresentationFormat">
    <vt:lpwstr>Custom</vt:lpwstr>
  </property>
  <property fmtid="{D5CDD505-2E9C-101B-9397-08002B2CF9AE}" pid="9" name="Producer">
    <vt:lpwstr>Adobe PDF Library 17.0</vt:lpwstr>
  </property>
  <property fmtid="{D5CDD505-2E9C-101B-9397-08002B2CF9AE}" pid="10" name="Slides">
    <vt:i4>16</vt:i4>
  </property>
</Properties>
</file>