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6" r:id="rId5"/>
    <p:sldId id="259" r:id="rId6"/>
    <p:sldId id="288" r:id="rId7"/>
    <p:sldId id="260" r:id="rId8"/>
    <p:sldId id="261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757"/>
    <a:srgbClr val="297A38"/>
    <a:srgbClr val="ACCA9E"/>
    <a:srgbClr val="659C3F"/>
    <a:srgbClr val="86B9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4A2AF8-E042-4174-BF58-03DCE9E87ED6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it-IT"/>
        </a:p>
      </dgm:t>
    </dgm:pt>
    <dgm:pt modelId="{F99684C1-6D5F-47C3-8158-F1FC4F356673}">
      <dgm:prSet phldrT="[Testo]" custT="1"/>
      <dgm:spPr/>
      <dgm:t>
        <a:bodyPr/>
        <a:lstStyle/>
        <a:p>
          <a:r>
            <a:rPr lang="it-IT" sz="2400" b="0" dirty="0" err="1"/>
            <a:t>Provinces</a:t>
          </a:r>
          <a:r>
            <a:rPr lang="it-IT" sz="2400" b="0" dirty="0"/>
            <a:t>: </a:t>
          </a:r>
          <a:r>
            <a:rPr lang="it-IT" sz="2400" b="0" i="0" dirty="0"/>
            <a:t>12 </a:t>
          </a:r>
          <a:endParaRPr lang="it-IT" sz="2400" b="0" dirty="0"/>
        </a:p>
      </dgm:t>
    </dgm:pt>
    <dgm:pt modelId="{F8D8796B-7DB8-4124-9C3D-5A2E8F6960FA}" type="parTrans" cxnId="{2D29888C-4952-4DAA-A499-C4693FF848AC}">
      <dgm:prSet/>
      <dgm:spPr/>
      <dgm:t>
        <a:bodyPr/>
        <a:lstStyle/>
        <a:p>
          <a:endParaRPr lang="it-IT"/>
        </a:p>
      </dgm:t>
    </dgm:pt>
    <dgm:pt modelId="{0D8B1593-7428-4990-A947-0539F0A54DBC}" type="sibTrans" cxnId="{2D29888C-4952-4DAA-A499-C4693FF848AC}">
      <dgm:prSet/>
      <dgm:spPr/>
      <dgm:t>
        <a:bodyPr/>
        <a:lstStyle/>
        <a:p>
          <a:endParaRPr lang="it-IT"/>
        </a:p>
      </dgm:t>
    </dgm:pt>
    <dgm:pt modelId="{B58EFDD4-B532-4857-800E-E3857C163ED9}">
      <dgm:prSet phldrT="[Testo]" custT="1"/>
      <dgm:spPr/>
      <dgm:t>
        <a:bodyPr/>
        <a:lstStyle/>
        <a:p>
          <a:r>
            <a:rPr lang="it-IT" sz="2400" dirty="0"/>
            <a:t>Schools: 1134</a:t>
          </a:r>
        </a:p>
      </dgm:t>
    </dgm:pt>
    <dgm:pt modelId="{DF9B195C-555B-46A4-9549-B925FCCBCCA1}" type="parTrans" cxnId="{8242CDB1-6A48-4895-845F-93B990406706}">
      <dgm:prSet/>
      <dgm:spPr/>
      <dgm:t>
        <a:bodyPr/>
        <a:lstStyle/>
        <a:p>
          <a:endParaRPr lang="it-IT"/>
        </a:p>
      </dgm:t>
    </dgm:pt>
    <dgm:pt modelId="{A94B84A3-9F8F-4117-B043-1AFD052CA7AE}" type="sibTrans" cxnId="{8242CDB1-6A48-4895-845F-93B990406706}">
      <dgm:prSet/>
      <dgm:spPr/>
      <dgm:t>
        <a:bodyPr/>
        <a:lstStyle/>
        <a:p>
          <a:endParaRPr lang="it-IT"/>
        </a:p>
      </dgm:t>
    </dgm:pt>
    <dgm:pt modelId="{4FC24350-ECE9-4977-BF84-209241BE6806}">
      <dgm:prSet phldrT="[Testo]" custT="1"/>
      <dgm:spPr/>
      <dgm:t>
        <a:bodyPr/>
        <a:lstStyle/>
        <a:p>
          <a:r>
            <a:rPr lang="it-IT" sz="2400" dirty="0"/>
            <a:t>Students: 1 142 946 </a:t>
          </a:r>
        </a:p>
      </dgm:t>
    </dgm:pt>
    <dgm:pt modelId="{DFDCD5B5-AF77-4D53-B470-C773F4AF4D8B}" type="parTrans" cxnId="{3D1FDEB7-147A-4CF9-A2E5-A53A706B00DD}">
      <dgm:prSet/>
      <dgm:spPr/>
      <dgm:t>
        <a:bodyPr/>
        <a:lstStyle/>
        <a:p>
          <a:endParaRPr lang="it-IT"/>
        </a:p>
      </dgm:t>
    </dgm:pt>
    <dgm:pt modelId="{DC004494-8544-4C50-B187-7D0B68849516}" type="sibTrans" cxnId="{3D1FDEB7-147A-4CF9-A2E5-A53A706B00DD}">
      <dgm:prSet/>
      <dgm:spPr/>
      <dgm:t>
        <a:bodyPr/>
        <a:lstStyle/>
        <a:p>
          <a:endParaRPr lang="it-IT"/>
        </a:p>
      </dgm:t>
    </dgm:pt>
    <dgm:pt modelId="{B84D26DB-1FE6-4AC8-9205-738489ED3F23}" type="pres">
      <dgm:prSet presAssocID="{994A2AF8-E042-4174-BF58-03DCE9E87E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A00A07F-A2BF-441F-9D41-FFE5B7685258}" type="pres">
      <dgm:prSet presAssocID="{994A2AF8-E042-4174-BF58-03DCE9E87ED6}" presName="Name1" presStyleCnt="0"/>
      <dgm:spPr/>
    </dgm:pt>
    <dgm:pt modelId="{4CE8EFEE-0A1F-4304-8E65-5652CDAF76C1}" type="pres">
      <dgm:prSet presAssocID="{994A2AF8-E042-4174-BF58-03DCE9E87ED6}" presName="cycle" presStyleCnt="0"/>
      <dgm:spPr/>
    </dgm:pt>
    <dgm:pt modelId="{086C8FE8-F3BA-466A-818F-6DBB23327469}" type="pres">
      <dgm:prSet presAssocID="{994A2AF8-E042-4174-BF58-03DCE9E87ED6}" presName="srcNode" presStyleLbl="node1" presStyleIdx="0" presStyleCnt="3"/>
      <dgm:spPr/>
    </dgm:pt>
    <dgm:pt modelId="{64073A91-BB31-44E5-87F1-3BDE7CE8215E}" type="pres">
      <dgm:prSet presAssocID="{994A2AF8-E042-4174-BF58-03DCE9E87ED6}" presName="conn" presStyleLbl="parChTrans1D2" presStyleIdx="0" presStyleCnt="1"/>
      <dgm:spPr/>
      <dgm:t>
        <a:bodyPr/>
        <a:lstStyle/>
        <a:p>
          <a:endParaRPr lang="en-US"/>
        </a:p>
      </dgm:t>
    </dgm:pt>
    <dgm:pt modelId="{E1520DA7-2EAB-4864-83B3-3D3A2A5EF990}" type="pres">
      <dgm:prSet presAssocID="{994A2AF8-E042-4174-BF58-03DCE9E87ED6}" presName="extraNode" presStyleLbl="node1" presStyleIdx="0" presStyleCnt="3"/>
      <dgm:spPr/>
    </dgm:pt>
    <dgm:pt modelId="{2C9179DF-FB93-4483-B678-C1BC2412CECC}" type="pres">
      <dgm:prSet presAssocID="{994A2AF8-E042-4174-BF58-03DCE9E87ED6}" presName="dstNode" presStyleLbl="node1" presStyleIdx="0" presStyleCnt="3"/>
      <dgm:spPr/>
    </dgm:pt>
    <dgm:pt modelId="{56A6F4FD-F14D-42CC-9DBC-CF3EC825E34B}" type="pres">
      <dgm:prSet presAssocID="{F99684C1-6D5F-47C3-8158-F1FC4F356673}" presName="text_1" presStyleLbl="node1" presStyleIdx="0" presStyleCnt="3" custScaleX="76184" custLinFactNeighborX="-5164" custLinFactNeighborY="-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43B48-12AC-4C39-B8F2-83D418DCA9AD}" type="pres">
      <dgm:prSet presAssocID="{F99684C1-6D5F-47C3-8158-F1FC4F356673}" presName="accent_1" presStyleCnt="0"/>
      <dgm:spPr/>
    </dgm:pt>
    <dgm:pt modelId="{8552B040-ADA1-4D6E-8939-EEECA5FB408E}" type="pres">
      <dgm:prSet presAssocID="{F99684C1-6D5F-47C3-8158-F1FC4F356673}" presName="accentRepeatNode" presStyleLbl="solidFgAcc1" presStyleIdx="0" presStyleCnt="3" custLinFactNeighborX="4039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5AA35624-E2AA-44EB-BBD7-52450FB5CD0D}" type="pres">
      <dgm:prSet presAssocID="{B58EFDD4-B532-4857-800E-E3857C163ED9}" presName="text_2" presStyleLbl="node1" presStyleIdx="1" presStyleCnt="3" custScaleX="81007" custLinFactNeighborX="-8534" custLinFactNeighborY="-17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E576C8-6BBF-4452-883A-F3BEB901A6BB}" type="pres">
      <dgm:prSet presAssocID="{B58EFDD4-B532-4857-800E-E3857C163ED9}" presName="accent_2" presStyleCnt="0"/>
      <dgm:spPr/>
    </dgm:pt>
    <dgm:pt modelId="{F92B25DE-DDAC-4EFB-AA78-E77DD4FCFCFC}" type="pres">
      <dgm:prSet presAssocID="{B58EFDD4-B532-4857-800E-E3857C163ED9}" presName="accentRepeatNode" presStyleLbl="solidFgAcc1" presStyleIdx="1" presStyleCnt="3" custLinFactNeighborX="4039"/>
      <dgm:spPr>
        <a:blipFill rotWithShape="0">
          <a:blip xmlns:r="http://schemas.openxmlformats.org/officeDocument/2006/relationships" r:embed="rId2"/>
          <a:srcRect/>
          <a:stretch>
            <a:fillRect l="-38000" r="-38000"/>
          </a:stretch>
        </a:blipFill>
      </dgm:spPr>
    </dgm:pt>
    <dgm:pt modelId="{6F2577B8-1385-4A9B-B014-5934F2A321F2}" type="pres">
      <dgm:prSet presAssocID="{4FC24350-ECE9-4977-BF84-209241BE6806}" presName="text_3" presStyleLbl="node1" presStyleIdx="2" presStyleCnt="3" custScaleX="78291" custLinFactNeighborX="-6206" custLinFactNeighborY="-13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B82621-EF4C-4FC6-A20D-3E6090BBDA91}" type="pres">
      <dgm:prSet presAssocID="{4FC24350-ECE9-4977-BF84-209241BE6806}" presName="accent_3" presStyleCnt="0"/>
      <dgm:spPr/>
    </dgm:pt>
    <dgm:pt modelId="{4FD4747B-A04B-4CBD-A611-0FD71AB2EDA4}" type="pres">
      <dgm:prSet presAssocID="{4FC24350-ECE9-4977-BF84-209241BE6806}" presName="accentRepeatNode" presStyleLbl="solidFgAcc1" presStyleIdx="2" presStyleCnt="3"/>
      <dgm:spPr>
        <a:blipFill rotWithShape="0">
          <a:blip xmlns:r="http://schemas.openxmlformats.org/officeDocument/2006/relationships" r:embed="rId3"/>
          <a:srcRect/>
          <a:stretch>
            <a:fillRect l="-81000" r="-81000"/>
          </a:stretch>
        </a:blipFill>
      </dgm:spPr>
    </dgm:pt>
  </dgm:ptLst>
  <dgm:cxnLst>
    <dgm:cxn modelId="{B55815EC-D01C-46E6-B65E-F31F0E61F75E}" type="presOf" srcId="{F99684C1-6D5F-47C3-8158-F1FC4F356673}" destId="{56A6F4FD-F14D-42CC-9DBC-CF3EC825E34B}" srcOrd="0" destOrd="0" presId="urn:microsoft.com/office/officeart/2008/layout/VerticalCurvedList"/>
    <dgm:cxn modelId="{22DF3255-8175-4FD5-AE36-0CCF28D01DB2}" type="presOf" srcId="{0D8B1593-7428-4990-A947-0539F0A54DBC}" destId="{64073A91-BB31-44E5-87F1-3BDE7CE8215E}" srcOrd="0" destOrd="0" presId="urn:microsoft.com/office/officeart/2008/layout/VerticalCurvedList"/>
    <dgm:cxn modelId="{2D29888C-4952-4DAA-A499-C4693FF848AC}" srcId="{994A2AF8-E042-4174-BF58-03DCE9E87ED6}" destId="{F99684C1-6D5F-47C3-8158-F1FC4F356673}" srcOrd="0" destOrd="0" parTransId="{F8D8796B-7DB8-4124-9C3D-5A2E8F6960FA}" sibTransId="{0D8B1593-7428-4990-A947-0539F0A54DBC}"/>
    <dgm:cxn modelId="{3D1FDEB7-147A-4CF9-A2E5-A53A706B00DD}" srcId="{994A2AF8-E042-4174-BF58-03DCE9E87ED6}" destId="{4FC24350-ECE9-4977-BF84-209241BE6806}" srcOrd="2" destOrd="0" parTransId="{DFDCD5B5-AF77-4D53-B470-C773F4AF4D8B}" sibTransId="{DC004494-8544-4C50-B187-7D0B68849516}"/>
    <dgm:cxn modelId="{2C55154B-EB10-43E7-8B26-2FB5B3EF3E8F}" type="presOf" srcId="{4FC24350-ECE9-4977-BF84-209241BE6806}" destId="{6F2577B8-1385-4A9B-B014-5934F2A321F2}" srcOrd="0" destOrd="0" presId="urn:microsoft.com/office/officeart/2008/layout/VerticalCurvedList"/>
    <dgm:cxn modelId="{8242CDB1-6A48-4895-845F-93B990406706}" srcId="{994A2AF8-E042-4174-BF58-03DCE9E87ED6}" destId="{B58EFDD4-B532-4857-800E-E3857C163ED9}" srcOrd="1" destOrd="0" parTransId="{DF9B195C-555B-46A4-9549-B925FCCBCCA1}" sibTransId="{A94B84A3-9F8F-4117-B043-1AFD052CA7AE}"/>
    <dgm:cxn modelId="{47CF5094-13A3-4BDB-98DF-9931847E2561}" type="presOf" srcId="{994A2AF8-E042-4174-BF58-03DCE9E87ED6}" destId="{B84D26DB-1FE6-4AC8-9205-738489ED3F23}" srcOrd="0" destOrd="0" presId="urn:microsoft.com/office/officeart/2008/layout/VerticalCurvedList"/>
    <dgm:cxn modelId="{2D886E4E-1FF2-45AF-8943-0045F21940B6}" type="presOf" srcId="{B58EFDD4-B532-4857-800E-E3857C163ED9}" destId="{5AA35624-E2AA-44EB-BBD7-52450FB5CD0D}" srcOrd="0" destOrd="0" presId="urn:microsoft.com/office/officeart/2008/layout/VerticalCurvedList"/>
    <dgm:cxn modelId="{92009AEE-C389-470F-B580-9B1A21F1BD21}" type="presParOf" srcId="{B84D26DB-1FE6-4AC8-9205-738489ED3F23}" destId="{FA00A07F-A2BF-441F-9D41-FFE5B7685258}" srcOrd="0" destOrd="0" presId="urn:microsoft.com/office/officeart/2008/layout/VerticalCurvedList"/>
    <dgm:cxn modelId="{71B172C3-50D9-4331-BB9D-7B5F9DFC3CEA}" type="presParOf" srcId="{FA00A07F-A2BF-441F-9D41-FFE5B7685258}" destId="{4CE8EFEE-0A1F-4304-8E65-5652CDAF76C1}" srcOrd="0" destOrd="0" presId="urn:microsoft.com/office/officeart/2008/layout/VerticalCurvedList"/>
    <dgm:cxn modelId="{46CAE301-0010-4D83-8A91-27BC5807DBCC}" type="presParOf" srcId="{4CE8EFEE-0A1F-4304-8E65-5652CDAF76C1}" destId="{086C8FE8-F3BA-466A-818F-6DBB23327469}" srcOrd="0" destOrd="0" presId="urn:microsoft.com/office/officeart/2008/layout/VerticalCurvedList"/>
    <dgm:cxn modelId="{B25843AD-FD71-4AA2-BED9-54CCD3957CB5}" type="presParOf" srcId="{4CE8EFEE-0A1F-4304-8E65-5652CDAF76C1}" destId="{64073A91-BB31-44E5-87F1-3BDE7CE8215E}" srcOrd="1" destOrd="0" presId="urn:microsoft.com/office/officeart/2008/layout/VerticalCurvedList"/>
    <dgm:cxn modelId="{02ECBDC1-742A-44A3-A199-FC629BBA2889}" type="presParOf" srcId="{4CE8EFEE-0A1F-4304-8E65-5652CDAF76C1}" destId="{E1520DA7-2EAB-4864-83B3-3D3A2A5EF990}" srcOrd="2" destOrd="0" presId="urn:microsoft.com/office/officeart/2008/layout/VerticalCurvedList"/>
    <dgm:cxn modelId="{DAB9A21C-54CD-4F8C-A483-FE3822537899}" type="presParOf" srcId="{4CE8EFEE-0A1F-4304-8E65-5652CDAF76C1}" destId="{2C9179DF-FB93-4483-B678-C1BC2412CECC}" srcOrd="3" destOrd="0" presId="urn:microsoft.com/office/officeart/2008/layout/VerticalCurvedList"/>
    <dgm:cxn modelId="{FA2ACF44-AD91-440C-B167-C03290C7A7C4}" type="presParOf" srcId="{FA00A07F-A2BF-441F-9D41-FFE5B7685258}" destId="{56A6F4FD-F14D-42CC-9DBC-CF3EC825E34B}" srcOrd="1" destOrd="0" presId="urn:microsoft.com/office/officeart/2008/layout/VerticalCurvedList"/>
    <dgm:cxn modelId="{A3BA9016-AF3E-446F-B0E3-AB9C12B015FC}" type="presParOf" srcId="{FA00A07F-A2BF-441F-9D41-FFE5B7685258}" destId="{A7D43B48-12AC-4C39-B8F2-83D418DCA9AD}" srcOrd="2" destOrd="0" presId="urn:microsoft.com/office/officeart/2008/layout/VerticalCurvedList"/>
    <dgm:cxn modelId="{48EFEAF0-75AF-439A-AB49-DBB090A2DC04}" type="presParOf" srcId="{A7D43B48-12AC-4C39-B8F2-83D418DCA9AD}" destId="{8552B040-ADA1-4D6E-8939-EEECA5FB408E}" srcOrd="0" destOrd="0" presId="urn:microsoft.com/office/officeart/2008/layout/VerticalCurvedList"/>
    <dgm:cxn modelId="{A6DD7E43-FAE9-4573-9ED7-5EBDC67E50AA}" type="presParOf" srcId="{FA00A07F-A2BF-441F-9D41-FFE5B7685258}" destId="{5AA35624-E2AA-44EB-BBD7-52450FB5CD0D}" srcOrd="3" destOrd="0" presId="urn:microsoft.com/office/officeart/2008/layout/VerticalCurvedList"/>
    <dgm:cxn modelId="{C83C984C-D9CD-44E6-9D14-563974890ED5}" type="presParOf" srcId="{FA00A07F-A2BF-441F-9D41-FFE5B7685258}" destId="{88E576C8-6BBF-4452-883A-F3BEB901A6BB}" srcOrd="4" destOrd="0" presId="urn:microsoft.com/office/officeart/2008/layout/VerticalCurvedList"/>
    <dgm:cxn modelId="{E7E91389-D7CF-4B8D-AA95-76686EE28EF7}" type="presParOf" srcId="{88E576C8-6BBF-4452-883A-F3BEB901A6BB}" destId="{F92B25DE-DDAC-4EFB-AA78-E77DD4FCFCFC}" srcOrd="0" destOrd="0" presId="urn:microsoft.com/office/officeart/2008/layout/VerticalCurvedList"/>
    <dgm:cxn modelId="{117B9B97-11A5-4D3F-B47D-281069AD1896}" type="presParOf" srcId="{FA00A07F-A2BF-441F-9D41-FFE5B7685258}" destId="{6F2577B8-1385-4A9B-B014-5934F2A321F2}" srcOrd="5" destOrd="0" presId="urn:microsoft.com/office/officeart/2008/layout/VerticalCurvedList"/>
    <dgm:cxn modelId="{16F1C4D1-B515-4CC8-A39B-9079CCA2158A}" type="presParOf" srcId="{FA00A07F-A2BF-441F-9D41-FFE5B7685258}" destId="{E5B82621-EF4C-4FC6-A20D-3E6090BBDA91}" srcOrd="6" destOrd="0" presId="urn:microsoft.com/office/officeart/2008/layout/VerticalCurvedList"/>
    <dgm:cxn modelId="{CC50767A-CA6E-4A13-B2F6-C962FAF7B13A}" type="presParOf" srcId="{E5B82621-EF4C-4FC6-A20D-3E6090BBDA91}" destId="{4FD4747B-A04B-4CBD-A611-0FD71AB2ED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1CF561-519C-41B9-8705-A3B8D2BA99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</dgm:pt>
    <dgm:pt modelId="{4A2A5764-3325-4810-A32A-B619868369ED}">
      <dgm:prSet phldrT="[Testo]"/>
      <dgm:spPr>
        <a:solidFill>
          <a:srgbClr val="182757"/>
        </a:solidFill>
      </dgm:spPr>
      <dgm:t>
        <a:bodyPr/>
        <a:lstStyle/>
        <a:p>
          <a:r>
            <a:rPr lang="it-IT" b="1" dirty="0"/>
            <a:t>LST (</a:t>
          </a:r>
          <a:r>
            <a:rPr lang="it-IT" b="1" dirty="0" err="1"/>
            <a:t>LifeSkills</a:t>
          </a:r>
          <a:r>
            <a:rPr lang="it-IT" b="1" dirty="0"/>
            <a:t> Training </a:t>
          </a:r>
          <a:r>
            <a:rPr lang="it-IT" b="1" dirty="0" err="1"/>
            <a:t>Programme</a:t>
          </a:r>
          <a:r>
            <a:rPr lang="it-IT" b="1" dirty="0"/>
            <a:t>)</a:t>
          </a:r>
          <a:r>
            <a:rPr lang="en-US" b="1" dirty="0"/>
            <a:t> </a:t>
          </a:r>
          <a:r>
            <a:rPr lang="en-US" b="0" dirty="0"/>
            <a:t>– from year 4 to year 9</a:t>
          </a:r>
          <a:endParaRPr lang="it-IT" b="0" dirty="0"/>
        </a:p>
      </dgm:t>
    </dgm:pt>
    <dgm:pt modelId="{324C74DA-3587-42E2-9195-7184FAE70BC1}" type="parTrans" cxnId="{C6259C05-233A-4C80-930D-A543AB722651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F1980D31-659D-42B0-A763-AFDEBFDEF3DF}" type="sibTrans" cxnId="{C6259C05-233A-4C80-930D-A543AB722651}">
      <dgm:prSet/>
      <dgm:spPr>
        <a:solidFill>
          <a:srgbClr val="182757"/>
        </a:solidFill>
      </dgm:spPr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8F1EE6DB-A934-4571-BA81-B9524E7C99B2}">
      <dgm:prSet phldrT="[Testo]"/>
      <dgm:spPr>
        <a:solidFill>
          <a:srgbClr val="182757"/>
        </a:solidFill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it-IT" b="1" dirty="0"/>
            <a:t>UNPLUGGED (</a:t>
          </a:r>
          <a:r>
            <a:rPr lang="it-IT" b="1" dirty="0" err="1"/>
            <a:t>based</a:t>
          </a:r>
          <a:r>
            <a:rPr lang="it-IT" b="1" dirty="0"/>
            <a:t> on Life skills education) </a:t>
          </a:r>
          <a:r>
            <a:rPr lang="it-IT" b="0" dirty="0"/>
            <a:t>– </a:t>
          </a:r>
          <a:r>
            <a:rPr lang="it-IT" b="0" dirty="0" err="1"/>
            <a:t>year</a:t>
          </a:r>
          <a:r>
            <a:rPr lang="it-IT" b="0" dirty="0"/>
            <a:t> 10</a:t>
          </a:r>
        </a:p>
      </dgm:t>
    </dgm:pt>
    <dgm:pt modelId="{9820C819-0FC6-4E23-B903-F3AEC5A8C4E7}" type="parTrans" cxnId="{3C1B35EA-84C7-439D-99F6-1C3B6AB2E2CD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EE5D431D-4E84-403B-B4BD-CB94CE0DFE5B}" type="sibTrans" cxnId="{3C1B35EA-84C7-439D-99F6-1C3B6AB2E2CD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2E997121-2900-4E42-AED4-260A029A3A35}">
      <dgm:prSet phldrT="[Testo]"/>
      <dgm:spPr>
        <a:solidFill>
          <a:srgbClr val="182757"/>
        </a:solidFill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it-IT" b="1" dirty="0"/>
            <a:t>Walking bus </a:t>
          </a:r>
          <a:r>
            <a:rPr lang="it-IT" b="0" dirty="0"/>
            <a:t>– from </a:t>
          </a:r>
          <a:r>
            <a:rPr lang="it-IT" b="0" dirty="0" err="1"/>
            <a:t>year</a:t>
          </a:r>
          <a:r>
            <a:rPr lang="it-IT" b="0" dirty="0"/>
            <a:t> 1 to </a:t>
          </a:r>
          <a:r>
            <a:rPr lang="it-IT" b="0" dirty="0" err="1"/>
            <a:t>year</a:t>
          </a:r>
          <a:r>
            <a:rPr lang="it-IT" b="0" dirty="0"/>
            <a:t> 6</a:t>
          </a:r>
        </a:p>
      </dgm:t>
    </dgm:pt>
    <dgm:pt modelId="{C26DA1B1-40C1-44B4-90E2-927E79C1F7F0}" type="parTrans" cxnId="{B4E87F04-34EE-4EDE-8161-4B8834641F63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905415FE-43C1-4C6C-BD6C-36D57BE392DC}" type="sibTrans" cxnId="{B4E87F04-34EE-4EDE-8161-4B8834641F63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00A72C24-0805-44CF-8395-E8960F706463}">
      <dgm:prSet phldrT="[Testo]"/>
      <dgm:spPr>
        <a:solidFill>
          <a:srgbClr val="182757"/>
        </a:solidFill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it-IT" b="1" dirty="0"/>
            <a:t>School on the </a:t>
          </a:r>
          <a:r>
            <a:rPr lang="it-IT" b="1" dirty="0" err="1"/>
            <a:t>move</a:t>
          </a:r>
          <a:r>
            <a:rPr lang="it-IT" b="1" dirty="0"/>
            <a:t> </a:t>
          </a:r>
          <a:r>
            <a:rPr lang="it-IT" b="0" dirty="0"/>
            <a:t>– from </a:t>
          </a:r>
          <a:r>
            <a:rPr lang="it-IT" b="0" dirty="0" err="1"/>
            <a:t>year</a:t>
          </a:r>
          <a:r>
            <a:rPr lang="it-IT" b="0" dirty="0"/>
            <a:t> 1 to </a:t>
          </a:r>
          <a:r>
            <a:rPr lang="it-IT" b="0" dirty="0" err="1"/>
            <a:t>year</a:t>
          </a:r>
          <a:r>
            <a:rPr lang="it-IT" b="0" dirty="0"/>
            <a:t> 10</a:t>
          </a:r>
        </a:p>
      </dgm:t>
    </dgm:pt>
    <dgm:pt modelId="{185069BB-AE58-47EF-9F64-5BE6298C1F90}" type="parTrans" cxnId="{3A26A57C-FA07-4ED6-8F36-1D4119F38899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963104EC-3D5B-486D-BE4F-EFC8C2AA95CB}" type="sibTrans" cxnId="{3A26A57C-FA07-4ED6-8F36-1D4119F38899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2504CA84-B5BA-4F17-A78E-CE7F7093F810}">
      <dgm:prSet phldrT="[Testo]"/>
      <dgm:spPr>
        <a:solidFill>
          <a:srgbClr val="182757"/>
        </a:solidFill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it-IT" b="1" dirty="0"/>
            <a:t>Peer education </a:t>
          </a:r>
          <a:r>
            <a:rPr lang="it-IT" b="0" dirty="0"/>
            <a:t>– from </a:t>
          </a:r>
          <a:r>
            <a:rPr lang="it-IT" b="0" dirty="0" err="1"/>
            <a:t>year</a:t>
          </a:r>
          <a:r>
            <a:rPr lang="it-IT" b="0" dirty="0"/>
            <a:t> 11 to </a:t>
          </a:r>
          <a:r>
            <a:rPr lang="it-IT" b="0" dirty="0" err="1"/>
            <a:t>year</a:t>
          </a:r>
          <a:r>
            <a:rPr lang="it-IT" b="0" dirty="0"/>
            <a:t> 13</a:t>
          </a:r>
        </a:p>
      </dgm:t>
    </dgm:pt>
    <dgm:pt modelId="{FB59B90B-CF05-4B81-B1C2-49C7B0FB3A6E}" type="parTrans" cxnId="{8830B856-FB96-4367-8F9E-DA8D8A042689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C36EECE4-B3E5-4594-9E0E-1BFE79111812}" type="sibTrans" cxnId="{8830B856-FB96-4367-8F9E-DA8D8A042689}">
      <dgm:prSet/>
      <dgm:spPr/>
      <dgm:t>
        <a:bodyPr/>
        <a:lstStyle/>
        <a:p>
          <a:endParaRPr lang="it-IT">
            <a:solidFill>
              <a:schemeClr val="bg1"/>
            </a:solidFill>
          </a:endParaRPr>
        </a:p>
      </dgm:t>
    </dgm:pt>
    <dgm:pt modelId="{8A2275A0-4EB4-4008-A0B4-FA529105DEEB}" type="pres">
      <dgm:prSet presAssocID="{C11CF561-519C-41B9-8705-A3B8D2BA9973}" presName="Name0" presStyleCnt="0">
        <dgm:presLayoutVars>
          <dgm:chMax val="7"/>
          <dgm:chPref val="7"/>
          <dgm:dir/>
        </dgm:presLayoutVars>
      </dgm:prSet>
      <dgm:spPr/>
    </dgm:pt>
    <dgm:pt modelId="{5C02138D-42E5-4860-A51A-BE26257DB010}" type="pres">
      <dgm:prSet presAssocID="{C11CF561-519C-41B9-8705-A3B8D2BA9973}" presName="Name1" presStyleCnt="0"/>
      <dgm:spPr/>
    </dgm:pt>
    <dgm:pt modelId="{76776BFB-C30D-435A-B6E1-F8505D3623E9}" type="pres">
      <dgm:prSet presAssocID="{C11CF561-519C-41B9-8705-A3B8D2BA9973}" presName="cycle" presStyleCnt="0"/>
      <dgm:spPr/>
    </dgm:pt>
    <dgm:pt modelId="{B110B499-719E-4B47-87FF-6EB67DF0D309}" type="pres">
      <dgm:prSet presAssocID="{C11CF561-519C-41B9-8705-A3B8D2BA9973}" presName="srcNode" presStyleLbl="node1" presStyleIdx="0" presStyleCnt="5"/>
      <dgm:spPr/>
    </dgm:pt>
    <dgm:pt modelId="{AA4FD23F-4199-40C8-AD20-3A841EF89DFC}" type="pres">
      <dgm:prSet presAssocID="{C11CF561-519C-41B9-8705-A3B8D2BA9973}" presName="conn" presStyleLbl="parChTrans1D2" presStyleIdx="0" presStyleCnt="1"/>
      <dgm:spPr/>
      <dgm:t>
        <a:bodyPr/>
        <a:lstStyle/>
        <a:p>
          <a:endParaRPr lang="en-US"/>
        </a:p>
      </dgm:t>
    </dgm:pt>
    <dgm:pt modelId="{D51883A6-1086-4C3A-8147-62F65813F51F}" type="pres">
      <dgm:prSet presAssocID="{C11CF561-519C-41B9-8705-A3B8D2BA9973}" presName="extraNode" presStyleLbl="node1" presStyleIdx="0" presStyleCnt="5"/>
      <dgm:spPr/>
    </dgm:pt>
    <dgm:pt modelId="{4826F586-7A3B-47AD-BC45-A5ECB5A80E8A}" type="pres">
      <dgm:prSet presAssocID="{C11CF561-519C-41B9-8705-A3B8D2BA9973}" presName="dstNode" presStyleLbl="node1" presStyleIdx="0" presStyleCnt="5"/>
      <dgm:spPr/>
    </dgm:pt>
    <dgm:pt modelId="{98E70537-97B8-43EA-AB95-047134ADCA45}" type="pres">
      <dgm:prSet presAssocID="{4A2A5764-3325-4810-A32A-B619868369ED}" presName="text_1" presStyleLbl="node1" presStyleIdx="0" presStyleCnt="5" custLinFactNeighborX="-188" custLinFactNeighborY="19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9136DD-E81F-4593-8A11-8C21663EBC28}" type="pres">
      <dgm:prSet presAssocID="{4A2A5764-3325-4810-A32A-B619868369ED}" presName="accent_1" presStyleCnt="0"/>
      <dgm:spPr/>
    </dgm:pt>
    <dgm:pt modelId="{EEF63FD7-4162-4DA2-83FE-DA80081944B6}" type="pres">
      <dgm:prSet presAssocID="{4A2A5764-3325-4810-A32A-B619868369ED}" presName="accentRepeatNode" presStyleLbl="solidFgAcc1" presStyleIdx="0" presStyleCnt="5"/>
      <dgm:spPr>
        <a:ln>
          <a:solidFill>
            <a:srgbClr val="182757"/>
          </a:solidFill>
        </a:ln>
      </dgm:spPr>
    </dgm:pt>
    <dgm:pt modelId="{6E9A85AB-C6B4-4C0D-92B6-857C0E41DD72}" type="pres">
      <dgm:prSet presAssocID="{8F1EE6DB-A934-4571-BA81-B9524E7C99B2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3BFEFB-0A44-442B-814C-A300BF7C1CF7}" type="pres">
      <dgm:prSet presAssocID="{8F1EE6DB-A934-4571-BA81-B9524E7C99B2}" presName="accent_2" presStyleCnt="0"/>
      <dgm:spPr/>
    </dgm:pt>
    <dgm:pt modelId="{8E694FC8-1696-4569-BE71-E4F967671EDE}" type="pres">
      <dgm:prSet presAssocID="{8F1EE6DB-A934-4571-BA81-B9524E7C99B2}" presName="accentRepeatNode" presStyleLbl="solidFgAcc1" presStyleIdx="1" presStyleCnt="5"/>
      <dgm:spPr>
        <a:ln>
          <a:solidFill>
            <a:srgbClr val="182757"/>
          </a:solidFill>
        </a:ln>
      </dgm:spPr>
    </dgm:pt>
    <dgm:pt modelId="{2F61D6D6-7366-4958-A0BE-1BF6B187155A}" type="pres">
      <dgm:prSet presAssocID="{2E997121-2900-4E42-AED4-260A029A3A3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D97935-AA3F-449F-A231-7A51C5FF3C81}" type="pres">
      <dgm:prSet presAssocID="{2E997121-2900-4E42-AED4-260A029A3A35}" presName="accent_3" presStyleCnt="0"/>
      <dgm:spPr/>
    </dgm:pt>
    <dgm:pt modelId="{899FE53D-88E0-494B-B5FF-92EB94B87783}" type="pres">
      <dgm:prSet presAssocID="{2E997121-2900-4E42-AED4-260A029A3A35}" presName="accentRepeatNode" presStyleLbl="solidFgAcc1" presStyleIdx="2" presStyleCnt="5"/>
      <dgm:spPr>
        <a:ln>
          <a:solidFill>
            <a:srgbClr val="182757"/>
          </a:solidFill>
        </a:ln>
      </dgm:spPr>
    </dgm:pt>
    <dgm:pt modelId="{D60E0BDF-71B3-4914-9D3C-CF08952EE7D4}" type="pres">
      <dgm:prSet presAssocID="{2504CA84-B5BA-4F17-A78E-CE7F7093F81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3FFB68-F671-4536-BCF5-CC7E086A1570}" type="pres">
      <dgm:prSet presAssocID="{2504CA84-B5BA-4F17-A78E-CE7F7093F810}" presName="accent_4" presStyleCnt="0"/>
      <dgm:spPr/>
    </dgm:pt>
    <dgm:pt modelId="{E78F9FD8-999D-4AEB-9A3B-471524E09035}" type="pres">
      <dgm:prSet presAssocID="{2504CA84-B5BA-4F17-A78E-CE7F7093F810}" presName="accentRepeatNode" presStyleLbl="solidFgAcc1" presStyleIdx="3" presStyleCnt="5"/>
      <dgm:spPr>
        <a:ln>
          <a:solidFill>
            <a:srgbClr val="182757"/>
          </a:solidFill>
        </a:ln>
      </dgm:spPr>
    </dgm:pt>
    <dgm:pt modelId="{CDC90CBA-DBDD-4D3E-B2AE-9E84915F1E42}" type="pres">
      <dgm:prSet presAssocID="{00A72C24-0805-44CF-8395-E8960F706463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9744EF-39D7-4875-8706-4AD800BFF2BD}" type="pres">
      <dgm:prSet presAssocID="{00A72C24-0805-44CF-8395-E8960F706463}" presName="accent_5" presStyleCnt="0"/>
      <dgm:spPr/>
    </dgm:pt>
    <dgm:pt modelId="{077AAF90-4635-446B-BB01-1B3F8D784DD9}" type="pres">
      <dgm:prSet presAssocID="{00A72C24-0805-44CF-8395-E8960F706463}" presName="accentRepeatNode" presStyleLbl="solidFgAcc1" presStyleIdx="4" presStyleCnt="5"/>
      <dgm:spPr>
        <a:ln>
          <a:solidFill>
            <a:srgbClr val="182757"/>
          </a:solidFill>
        </a:ln>
      </dgm:spPr>
    </dgm:pt>
  </dgm:ptLst>
  <dgm:cxnLst>
    <dgm:cxn modelId="{FA612D9A-BC73-4CD8-A1ED-A18A452DD924}" type="presOf" srcId="{2504CA84-B5BA-4F17-A78E-CE7F7093F810}" destId="{D60E0BDF-71B3-4914-9D3C-CF08952EE7D4}" srcOrd="0" destOrd="0" presId="urn:microsoft.com/office/officeart/2008/layout/VerticalCurvedList"/>
    <dgm:cxn modelId="{C0021549-79D0-4F61-A4DC-A475FD3DF582}" type="presOf" srcId="{F1980D31-659D-42B0-A763-AFDEBFDEF3DF}" destId="{AA4FD23F-4199-40C8-AD20-3A841EF89DFC}" srcOrd="0" destOrd="0" presId="urn:microsoft.com/office/officeart/2008/layout/VerticalCurvedList"/>
    <dgm:cxn modelId="{22DB532B-5727-4DC6-BFEC-419981E546FB}" type="presOf" srcId="{2E997121-2900-4E42-AED4-260A029A3A35}" destId="{2F61D6D6-7366-4958-A0BE-1BF6B187155A}" srcOrd="0" destOrd="0" presId="urn:microsoft.com/office/officeart/2008/layout/VerticalCurvedList"/>
    <dgm:cxn modelId="{B4E87F04-34EE-4EDE-8161-4B8834641F63}" srcId="{C11CF561-519C-41B9-8705-A3B8D2BA9973}" destId="{2E997121-2900-4E42-AED4-260A029A3A35}" srcOrd="2" destOrd="0" parTransId="{C26DA1B1-40C1-44B4-90E2-927E79C1F7F0}" sibTransId="{905415FE-43C1-4C6C-BD6C-36D57BE392DC}"/>
    <dgm:cxn modelId="{3C1B35EA-84C7-439D-99F6-1C3B6AB2E2CD}" srcId="{C11CF561-519C-41B9-8705-A3B8D2BA9973}" destId="{8F1EE6DB-A934-4571-BA81-B9524E7C99B2}" srcOrd="1" destOrd="0" parTransId="{9820C819-0FC6-4E23-B903-F3AEC5A8C4E7}" sibTransId="{EE5D431D-4E84-403B-B4BD-CB94CE0DFE5B}"/>
    <dgm:cxn modelId="{BE834A54-D956-4684-8EE2-EA63193E601C}" type="presOf" srcId="{4A2A5764-3325-4810-A32A-B619868369ED}" destId="{98E70537-97B8-43EA-AB95-047134ADCA45}" srcOrd="0" destOrd="0" presId="urn:microsoft.com/office/officeart/2008/layout/VerticalCurvedList"/>
    <dgm:cxn modelId="{C6259C05-233A-4C80-930D-A543AB722651}" srcId="{C11CF561-519C-41B9-8705-A3B8D2BA9973}" destId="{4A2A5764-3325-4810-A32A-B619868369ED}" srcOrd="0" destOrd="0" parTransId="{324C74DA-3587-42E2-9195-7184FAE70BC1}" sibTransId="{F1980D31-659D-42B0-A763-AFDEBFDEF3DF}"/>
    <dgm:cxn modelId="{8830B856-FB96-4367-8F9E-DA8D8A042689}" srcId="{C11CF561-519C-41B9-8705-A3B8D2BA9973}" destId="{2504CA84-B5BA-4F17-A78E-CE7F7093F810}" srcOrd="3" destOrd="0" parTransId="{FB59B90B-CF05-4B81-B1C2-49C7B0FB3A6E}" sibTransId="{C36EECE4-B3E5-4594-9E0E-1BFE79111812}"/>
    <dgm:cxn modelId="{F67FDED8-7B6A-4B85-8B5E-319F4E8C3E0E}" type="presOf" srcId="{8F1EE6DB-A934-4571-BA81-B9524E7C99B2}" destId="{6E9A85AB-C6B4-4C0D-92B6-857C0E41DD72}" srcOrd="0" destOrd="0" presId="urn:microsoft.com/office/officeart/2008/layout/VerticalCurvedList"/>
    <dgm:cxn modelId="{A1BF1DE3-9DB6-4B6A-A78D-54A30C334601}" type="presOf" srcId="{C11CF561-519C-41B9-8705-A3B8D2BA9973}" destId="{8A2275A0-4EB4-4008-A0B4-FA529105DEEB}" srcOrd="0" destOrd="0" presId="urn:microsoft.com/office/officeart/2008/layout/VerticalCurvedList"/>
    <dgm:cxn modelId="{3233D05A-9826-4A61-99D8-826DEDEB36F5}" type="presOf" srcId="{00A72C24-0805-44CF-8395-E8960F706463}" destId="{CDC90CBA-DBDD-4D3E-B2AE-9E84915F1E42}" srcOrd="0" destOrd="0" presId="urn:microsoft.com/office/officeart/2008/layout/VerticalCurvedList"/>
    <dgm:cxn modelId="{3A26A57C-FA07-4ED6-8F36-1D4119F38899}" srcId="{C11CF561-519C-41B9-8705-A3B8D2BA9973}" destId="{00A72C24-0805-44CF-8395-E8960F706463}" srcOrd="4" destOrd="0" parTransId="{185069BB-AE58-47EF-9F64-5BE6298C1F90}" sibTransId="{963104EC-3D5B-486D-BE4F-EFC8C2AA95CB}"/>
    <dgm:cxn modelId="{087A4262-E19C-4017-A09B-66CC369CDE0E}" type="presParOf" srcId="{8A2275A0-4EB4-4008-A0B4-FA529105DEEB}" destId="{5C02138D-42E5-4860-A51A-BE26257DB010}" srcOrd="0" destOrd="0" presId="urn:microsoft.com/office/officeart/2008/layout/VerticalCurvedList"/>
    <dgm:cxn modelId="{68937EC0-9CF7-4A12-BB49-494E37E9945A}" type="presParOf" srcId="{5C02138D-42E5-4860-A51A-BE26257DB010}" destId="{76776BFB-C30D-435A-B6E1-F8505D3623E9}" srcOrd="0" destOrd="0" presId="urn:microsoft.com/office/officeart/2008/layout/VerticalCurvedList"/>
    <dgm:cxn modelId="{FCAC868E-6DE8-41B3-9431-E31952E577CC}" type="presParOf" srcId="{76776BFB-C30D-435A-B6E1-F8505D3623E9}" destId="{B110B499-719E-4B47-87FF-6EB67DF0D309}" srcOrd="0" destOrd="0" presId="urn:microsoft.com/office/officeart/2008/layout/VerticalCurvedList"/>
    <dgm:cxn modelId="{DDB71166-4E5F-4DC8-8A58-BE55A28B44CD}" type="presParOf" srcId="{76776BFB-C30D-435A-B6E1-F8505D3623E9}" destId="{AA4FD23F-4199-40C8-AD20-3A841EF89DFC}" srcOrd="1" destOrd="0" presId="urn:microsoft.com/office/officeart/2008/layout/VerticalCurvedList"/>
    <dgm:cxn modelId="{3A885AF2-0B72-441B-976A-B21C33DCB486}" type="presParOf" srcId="{76776BFB-C30D-435A-B6E1-F8505D3623E9}" destId="{D51883A6-1086-4C3A-8147-62F65813F51F}" srcOrd="2" destOrd="0" presId="urn:microsoft.com/office/officeart/2008/layout/VerticalCurvedList"/>
    <dgm:cxn modelId="{4E59A371-245A-43A7-ABF0-10F85EBB9761}" type="presParOf" srcId="{76776BFB-C30D-435A-B6E1-F8505D3623E9}" destId="{4826F586-7A3B-47AD-BC45-A5ECB5A80E8A}" srcOrd="3" destOrd="0" presId="urn:microsoft.com/office/officeart/2008/layout/VerticalCurvedList"/>
    <dgm:cxn modelId="{09A7A2E8-6125-4AA8-9164-3A7AE6AAFDE1}" type="presParOf" srcId="{5C02138D-42E5-4860-A51A-BE26257DB010}" destId="{98E70537-97B8-43EA-AB95-047134ADCA45}" srcOrd="1" destOrd="0" presId="urn:microsoft.com/office/officeart/2008/layout/VerticalCurvedList"/>
    <dgm:cxn modelId="{49787360-BD84-436C-9315-FE3D2E7271E4}" type="presParOf" srcId="{5C02138D-42E5-4860-A51A-BE26257DB010}" destId="{609136DD-E81F-4593-8A11-8C21663EBC28}" srcOrd="2" destOrd="0" presId="urn:microsoft.com/office/officeart/2008/layout/VerticalCurvedList"/>
    <dgm:cxn modelId="{477988B5-81C6-4360-9DF4-E2642475C7A4}" type="presParOf" srcId="{609136DD-E81F-4593-8A11-8C21663EBC28}" destId="{EEF63FD7-4162-4DA2-83FE-DA80081944B6}" srcOrd="0" destOrd="0" presId="urn:microsoft.com/office/officeart/2008/layout/VerticalCurvedList"/>
    <dgm:cxn modelId="{921C8A93-494A-4D1A-A1A1-4CB9C825D58F}" type="presParOf" srcId="{5C02138D-42E5-4860-A51A-BE26257DB010}" destId="{6E9A85AB-C6B4-4C0D-92B6-857C0E41DD72}" srcOrd="3" destOrd="0" presId="urn:microsoft.com/office/officeart/2008/layout/VerticalCurvedList"/>
    <dgm:cxn modelId="{D78DE243-7668-41F6-B621-333F226CFB3C}" type="presParOf" srcId="{5C02138D-42E5-4860-A51A-BE26257DB010}" destId="{463BFEFB-0A44-442B-814C-A300BF7C1CF7}" srcOrd="4" destOrd="0" presId="urn:microsoft.com/office/officeart/2008/layout/VerticalCurvedList"/>
    <dgm:cxn modelId="{43AB256E-6367-48C5-8DF9-E6B9B4DC5ED3}" type="presParOf" srcId="{463BFEFB-0A44-442B-814C-A300BF7C1CF7}" destId="{8E694FC8-1696-4569-BE71-E4F967671EDE}" srcOrd="0" destOrd="0" presId="urn:microsoft.com/office/officeart/2008/layout/VerticalCurvedList"/>
    <dgm:cxn modelId="{F905830A-0020-4341-BAFC-DCC13A813A0C}" type="presParOf" srcId="{5C02138D-42E5-4860-A51A-BE26257DB010}" destId="{2F61D6D6-7366-4958-A0BE-1BF6B187155A}" srcOrd="5" destOrd="0" presId="urn:microsoft.com/office/officeart/2008/layout/VerticalCurvedList"/>
    <dgm:cxn modelId="{5C16A9C4-EE3D-4A59-A350-2CF819D395BC}" type="presParOf" srcId="{5C02138D-42E5-4860-A51A-BE26257DB010}" destId="{54D97935-AA3F-449F-A231-7A51C5FF3C81}" srcOrd="6" destOrd="0" presId="urn:microsoft.com/office/officeart/2008/layout/VerticalCurvedList"/>
    <dgm:cxn modelId="{71FC9034-AF70-415A-A77D-AD64723039AB}" type="presParOf" srcId="{54D97935-AA3F-449F-A231-7A51C5FF3C81}" destId="{899FE53D-88E0-494B-B5FF-92EB94B87783}" srcOrd="0" destOrd="0" presId="urn:microsoft.com/office/officeart/2008/layout/VerticalCurvedList"/>
    <dgm:cxn modelId="{55D3C438-39B2-46C5-8BDF-DF1346871772}" type="presParOf" srcId="{5C02138D-42E5-4860-A51A-BE26257DB010}" destId="{D60E0BDF-71B3-4914-9D3C-CF08952EE7D4}" srcOrd="7" destOrd="0" presId="urn:microsoft.com/office/officeart/2008/layout/VerticalCurvedList"/>
    <dgm:cxn modelId="{4563B205-E492-4475-8C47-ECC6B0F31F7A}" type="presParOf" srcId="{5C02138D-42E5-4860-A51A-BE26257DB010}" destId="{9C3FFB68-F671-4536-BCF5-CC7E086A1570}" srcOrd="8" destOrd="0" presId="urn:microsoft.com/office/officeart/2008/layout/VerticalCurvedList"/>
    <dgm:cxn modelId="{1C8EE558-7F01-4A2A-8C27-D6FCC8ABE23A}" type="presParOf" srcId="{9C3FFB68-F671-4536-BCF5-CC7E086A1570}" destId="{E78F9FD8-999D-4AEB-9A3B-471524E09035}" srcOrd="0" destOrd="0" presId="urn:microsoft.com/office/officeart/2008/layout/VerticalCurvedList"/>
    <dgm:cxn modelId="{4F7FA303-63A6-47B5-9D1E-99F1FF4A5854}" type="presParOf" srcId="{5C02138D-42E5-4860-A51A-BE26257DB010}" destId="{CDC90CBA-DBDD-4D3E-B2AE-9E84915F1E42}" srcOrd="9" destOrd="0" presId="urn:microsoft.com/office/officeart/2008/layout/VerticalCurvedList"/>
    <dgm:cxn modelId="{77EA16DF-71B5-49F8-AAD0-1F4CE3A510DA}" type="presParOf" srcId="{5C02138D-42E5-4860-A51A-BE26257DB010}" destId="{199744EF-39D7-4875-8706-4AD800BFF2BD}" srcOrd="10" destOrd="0" presId="urn:microsoft.com/office/officeart/2008/layout/VerticalCurvedList"/>
    <dgm:cxn modelId="{F2CD3719-CCE0-42FB-B945-2B6C318B730C}" type="presParOf" srcId="{199744EF-39D7-4875-8706-4AD800BFF2BD}" destId="{077AAF90-4635-446B-BB01-1B3F8D784DD9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73A91-BB31-44E5-87F1-3BDE7CE8215E}">
      <dsp:nvSpPr>
        <dsp:cNvPr id="0" name=""/>
        <dsp:cNvSpPr/>
      </dsp:nvSpPr>
      <dsp:spPr>
        <a:xfrm>
          <a:off x="-4618941" y="-735679"/>
          <a:ext cx="5717167" cy="5717167"/>
        </a:xfrm>
        <a:prstGeom prst="blockArc">
          <a:avLst>
            <a:gd name="adj1" fmla="val 18900000"/>
            <a:gd name="adj2" fmla="val 2700000"/>
            <a:gd name="adj3" fmla="val 378"/>
          </a:avLst>
        </a:prstGeom>
        <a:noFill/>
        <a:ln w="127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A6F4FD-F14D-42CC-9DBC-CF3EC825E34B}">
      <dsp:nvSpPr>
        <dsp:cNvPr id="0" name=""/>
        <dsp:cNvSpPr/>
      </dsp:nvSpPr>
      <dsp:spPr>
        <a:xfrm>
          <a:off x="1048963" y="424309"/>
          <a:ext cx="3140683" cy="849161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40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0" kern="1200" dirty="0" err="1"/>
            <a:t>Provinces</a:t>
          </a:r>
          <a:r>
            <a:rPr lang="it-IT" sz="2400" b="0" kern="1200" dirty="0"/>
            <a:t>: </a:t>
          </a:r>
          <a:r>
            <a:rPr lang="it-IT" sz="2400" b="0" i="0" kern="1200" dirty="0"/>
            <a:t>12 </a:t>
          </a:r>
          <a:endParaRPr lang="it-IT" sz="2400" b="0" kern="1200" dirty="0"/>
        </a:p>
      </dsp:txBody>
      <dsp:txXfrm>
        <a:off x="1048963" y="424309"/>
        <a:ext cx="3140683" cy="849161"/>
      </dsp:txXfrm>
    </dsp:sp>
    <dsp:sp modelId="{8552B040-ADA1-4D6E-8939-EEECA5FB408E}">
      <dsp:nvSpPr>
        <dsp:cNvPr id="0" name=""/>
        <dsp:cNvSpPr/>
      </dsp:nvSpPr>
      <dsp:spPr>
        <a:xfrm>
          <a:off x="283088" y="318435"/>
          <a:ext cx="1061452" cy="1061452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35624-E2AA-44EB-BBD7-52450FB5CD0D}">
      <dsp:nvSpPr>
        <dsp:cNvPr id="0" name=""/>
        <dsp:cNvSpPr/>
      </dsp:nvSpPr>
      <dsp:spPr>
        <a:xfrm>
          <a:off x="1116320" y="1683497"/>
          <a:ext cx="3089467" cy="849161"/>
        </a:xfrm>
        <a:prstGeom prst="rect">
          <a:avLst/>
        </a:prstGeom>
        <a:solidFill>
          <a:schemeClr val="accent6">
            <a:shade val="80000"/>
            <a:hueOff val="160640"/>
            <a:satOff val="-6455"/>
            <a:lumOff val="13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40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/>
            <a:t>Schools: 1134</a:t>
          </a:r>
        </a:p>
      </dsp:txBody>
      <dsp:txXfrm>
        <a:off x="1116320" y="1683497"/>
        <a:ext cx="3089467" cy="849161"/>
      </dsp:txXfrm>
    </dsp:sp>
    <dsp:sp modelId="{F92B25DE-DDAC-4EFB-AA78-E77DD4FCFCFC}">
      <dsp:nvSpPr>
        <dsp:cNvPr id="0" name=""/>
        <dsp:cNvSpPr/>
      </dsp:nvSpPr>
      <dsp:spPr>
        <a:xfrm>
          <a:off x="591758" y="1592178"/>
          <a:ext cx="1061452" cy="1061452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38000" r="-38000"/>
          </a:stretch>
        </a:blipFill>
        <a:ln w="12700" cap="flat" cmpd="sng" algn="ctr">
          <a:solidFill>
            <a:schemeClr val="accent6">
              <a:shade val="80000"/>
              <a:hueOff val="160640"/>
              <a:satOff val="-6455"/>
              <a:lumOff val="138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577B8-1385-4A9B-B014-5934F2A321F2}">
      <dsp:nvSpPr>
        <dsp:cNvPr id="0" name=""/>
        <dsp:cNvSpPr/>
      </dsp:nvSpPr>
      <dsp:spPr>
        <a:xfrm>
          <a:off x="962576" y="2960789"/>
          <a:ext cx="3227544" cy="849161"/>
        </a:xfrm>
        <a:prstGeom prst="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40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/>
            <a:t>Students: 1 142 946 </a:t>
          </a:r>
        </a:p>
      </dsp:txBody>
      <dsp:txXfrm>
        <a:off x="962576" y="2960789"/>
        <a:ext cx="3227544" cy="849161"/>
      </dsp:txXfrm>
    </dsp:sp>
    <dsp:sp modelId="{4FD4747B-A04B-4CBD-A611-0FD71AB2EDA4}">
      <dsp:nvSpPr>
        <dsp:cNvPr id="0" name=""/>
        <dsp:cNvSpPr/>
      </dsp:nvSpPr>
      <dsp:spPr>
        <a:xfrm>
          <a:off x="240216" y="2865921"/>
          <a:ext cx="1061452" cy="1061452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 l="-81000" r="-81000"/>
          </a:stretch>
        </a:blipFill>
        <a:ln w="127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FD23F-4199-40C8-AD20-3A841EF89DFC}">
      <dsp:nvSpPr>
        <dsp:cNvPr id="0" name=""/>
        <dsp:cNvSpPr/>
      </dsp:nvSpPr>
      <dsp:spPr>
        <a:xfrm>
          <a:off x="-4350331" y="-667312"/>
          <a:ext cx="5182956" cy="5182956"/>
        </a:xfrm>
        <a:prstGeom prst="blockArc">
          <a:avLst>
            <a:gd name="adj1" fmla="val 18900000"/>
            <a:gd name="adj2" fmla="val 2700000"/>
            <a:gd name="adj3" fmla="val 417"/>
          </a:avLst>
        </a:prstGeom>
        <a:solidFill>
          <a:srgbClr val="182757"/>
        </a:solidFill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E70537-97B8-43EA-AB95-047134ADCA45}">
      <dsp:nvSpPr>
        <dsp:cNvPr id="0" name=""/>
        <dsp:cNvSpPr/>
      </dsp:nvSpPr>
      <dsp:spPr>
        <a:xfrm>
          <a:off x="352269" y="249855"/>
          <a:ext cx="6563628" cy="481195"/>
        </a:xfrm>
        <a:prstGeom prst="rect">
          <a:avLst/>
        </a:prstGeom>
        <a:solidFill>
          <a:srgbClr val="18275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94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/>
            <a:t>LST (</a:t>
          </a:r>
          <a:r>
            <a:rPr lang="it-IT" sz="2000" b="1" kern="1200" dirty="0" err="1"/>
            <a:t>LifeSkills</a:t>
          </a:r>
          <a:r>
            <a:rPr lang="it-IT" sz="2000" b="1" kern="1200" dirty="0"/>
            <a:t> Training </a:t>
          </a:r>
          <a:r>
            <a:rPr lang="it-IT" sz="2000" b="1" kern="1200" dirty="0" err="1"/>
            <a:t>Programme</a:t>
          </a:r>
          <a:r>
            <a:rPr lang="it-IT" sz="2000" b="1" kern="1200" dirty="0"/>
            <a:t>)</a:t>
          </a:r>
          <a:r>
            <a:rPr lang="en-US" sz="2000" b="1" kern="1200" dirty="0"/>
            <a:t> </a:t>
          </a:r>
          <a:r>
            <a:rPr lang="en-US" sz="2000" b="0" kern="1200" dirty="0"/>
            <a:t>– from year 4 to year 9</a:t>
          </a:r>
          <a:endParaRPr lang="it-IT" sz="2000" b="0" kern="1200" dirty="0"/>
        </a:p>
      </dsp:txBody>
      <dsp:txXfrm>
        <a:off x="352269" y="249855"/>
        <a:ext cx="6563628" cy="481195"/>
      </dsp:txXfrm>
    </dsp:sp>
    <dsp:sp modelId="{EEF63FD7-4162-4DA2-83FE-DA80081944B6}">
      <dsp:nvSpPr>
        <dsp:cNvPr id="0" name=""/>
        <dsp:cNvSpPr/>
      </dsp:nvSpPr>
      <dsp:spPr>
        <a:xfrm>
          <a:off x="63862" y="180294"/>
          <a:ext cx="601494" cy="6014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275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9A85AB-C6B4-4C0D-92B6-857C0E41DD72}">
      <dsp:nvSpPr>
        <dsp:cNvPr id="0" name=""/>
        <dsp:cNvSpPr/>
      </dsp:nvSpPr>
      <dsp:spPr>
        <a:xfrm>
          <a:off x="709419" y="962005"/>
          <a:ext cx="6218818" cy="481195"/>
        </a:xfrm>
        <a:prstGeom prst="rect">
          <a:avLst/>
        </a:prstGeom>
        <a:solidFill>
          <a:srgbClr val="18275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94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it-IT" sz="2000" b="1" kern="1200" dirty="0"/>
            <a:t>UNPLUGGED (</a:t>
          </a:r>
          <a:r>
            <a:rPr lang="it-IT" sz="2000" b="1" kern="1200" dirty="0" err="1"/>
            <a:t>based</a:t>
          </a:r>
          <a:r>
            <a:rPr lang="it-IT" sz="2000" b="1" kern="1200" dirty="0"/>
            <a:t> on Life skills education) </a:t>
          </a:r>
          <a:r>
            <a:rPr lang="it-IT" sz="2000" b="0" kern="1200" dirty="0"/>
            <a:t>– </a:t>
          </a:r>
          <a:r>
            <a:rPr lang="it-IT" sz="2000" b="0" kern="1200" dirty="0" err="1"/>
            <a:t>year</a:t>
          </a:r>
          <a:r>
            <a:rPr lang="it-IT" sz="2000" b="0" kern="1200" dirty="0"/>
            <a:t> 10</a:t>
          </a:r>
        </a:p>
      </dsp:txBody>
      <dsp:txXfrm>
        <a:off x="709419" y="962005"/>
        <a:ext cx="6218818" cy="481195"/>
      </dsp:txXfrm>
    </dsp:sp>
    <dsp:sp modelId="{8E694FC8-1696-4569-BE71-E4F967671EDE}">
      <dsp:nvSpPr>
        <dsp:cNvPr id="0" name=""/>
        <dsp:cNvSpPr/>
      </dsp:nvSpPr>
      <dsp:spPr>
        <a:xfrm>
          <a:off x="408672" y="901856"/>
          <a:ext cx="601494" cy="6014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275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61D6D6-7366-4958-A0BE-1BF6B187155A}">
      <dsp:nvSpPr>
        <dsp:cNvPr id="0" name=""/>
        <dsp:cNvSpPr/>
      </dsp:nvSpPr>
      <dsp:spPr>
        <a:xfrm>
          <a:off x="815248" y="1683567"/>
          <a:ext cx="6112989" cy="481195"/>
        </a:xfrm>
        <a:prstGeom prst="rect">
          <a:avLst/>
        </a:prstGeom>
        <a:solidFill>
          <a:srgbClr val="18275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94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it-IT" sz="2000" b="1" kern="1200" dirty="0"/>
            <a:t>Walking bus </a:t>
          </a:r>
          <a:r>
            <a:rPr lang="it-IT" sz="2000" b="0" kern="1200" dirty="0"/>
            <a:t>– from </a:t>
          </a:r>
          <a:r>
            <a:rPr lang="it-IT" sz="2000" b="0" kern="1200" dirty="0" err="1"/>
            <a:t>year</a:t>
          </a:r>
          <a:r>
            <a:rPr lang="it-IT" sz="2000" b="0" kern="1200" dirty="0"/>
            <a:t> 1 to </a:t>
          </a:r>
          <a:r>
            <a:rPr lang="it-IT" sz="2000" b="0" kern="1200" dirty="0" err="1"/>
            <a:t>year</a:t>
          </a:r>
          <a:r>
            <a:rPr lang="it-IT" sz="2000" b="0" kern="1200" dirty="0"/>
            <a:t> 6</a:t>
          </a:r>
        </a:p>
      </dsp:txBody>
      <dsp:txXfrm>
        <a:off x="815248" y="1683567"/>
        <a:ext cx="6112989" cy="481195"/>
      </dsp:txXfrm>
    </dsp:sp>
    <dsp:sp modelId="{899FE53D-88E0-494B-B5FF-92EB94B87783}">
      <dsp:nvSpPr>
        <dsp:cNvPr id="0" name=""/>
        <dsp:cNvSpPr/>
      </dsp:nvSpPr>
      <dsp:spPr>
        <a:xfrm>
          <a:off x="514501" y="1623418"/>
          <a:ext cx="601494" cy="6014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275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0E0BDF-71B3-4914-9D3C-CF08952EE7D4}">
      <dsp:nvSpPr>
        <dsp:cNvPr id="0" name=""/>
        <dsp:cNvSpPr/>
      </dsp:nvSpPr>
      <dsp:spPr>
        <a:xfrm>
          <a:off x="709419" y="2405129"/>
          <a:ext cx="6218818" cy="481195"/>
        </a:xfrm>
        <a:prstGeom prst="rect">
          <a:avLst/>
        </a:prstGeom>
        <a:solidFill>
          <a:srgbClr val="18275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94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it-IT" sz="2000" b="1" kern="1200" dirty="0"/>
            <a:t>Peer education </a:t>
          </a:r>
          <a:r>
            <a:rPr lang="it-IT" sz="2000" b="0" kern="1200" dirty="0"/>
            <a:t>– from </a:t>
          </a:r>
          <a:r>
            <a:rPr lang="it-IT" sz="2000" b="0" kern="1200" dirty="0" err="1"/>
            <a:t>year</a:t>
          </a:r>
          <a:r>
            <a:rPr lang="it-IT" sz="2000" b="0" kern="1200" dirty="0"/>
            <a:t> 11 to </a:t>
          </a:r>
          <a:r>
            <a:rPr lang="it-IT" sz="2000" b="0" kern="1200" dirty="0" err="1"/>
            <a:t>year</a:t>
          </a:r>
          <a:r>
            <a:rPr lang="it-IT" sz="2000" b="0" kern="1200" dirty="0"/>
            <a:t> 13</a:t>
          </a:r>
        </a:p>
      </dsp:txBody>
      <dsp:txXfrm>
        <a:off x="709419" y="2405129"/>
        <a:ext cx="6218818" cy="481195"/>
      </dsp:txXfrm>
    </dsp:sp>
    <dsp:sp modelId="{E78F9FD8-999D-4AEB-9A3B-471524E09035}">
      <dsp:nvSpPr>
        <dsp:cNvPr id="0" name=""/>
        <dsp:cNvSpPr/>
      </dsp:nvSpPr>
      <dsp:spPr>
        <a:xfrm>
          <a:off x="408672" y="2344980"/>
          <a:ext cx="601494" cy="6014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275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90CBA-DBDD-4D3E-B2AE-9E84915F1E42}">
      <dsp:nvSpPr>
        <dsp:cNvPr id="0" name=""/>
        <dsp:cNvSpPr/>
      </dsp:nvSpPr>
      <dsp:spPr>
        <a:xfrm>
          <a:off x="364609" y="3126691"/>
          <a:ext cx="6563628" cy="481195"/>
        </a:xfrm>
        <a:prstGeom prst="rect">
          <a:avLst/>
        </a:prstGeom>
        <a:solidFill>
          <a:srgbClr val="18275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94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it-IT" sz="2000" b="1" kern="1200" dirty="0"/>
            <a:t>School on the </a:t>
          </a:r>
          <a:r>
            <a:rPr lang="it-IT" sz="2000" b="1" kern="1200" dirty="0" err="1"/>
            <a:t>move</a:t>
          </a:r>
          <a:r>
            <a:rPr lang="it-IT" sz="2000" b="1" kern="1200" dirty="0"/>
            <a:t> </a:t>
          </a:r>
          <a:r>
            <a:rPr lang="it-IT" sz="2000" b="0" kern="1200" dirty="0"/>
            <a:t>– from </a:t>
          </a:r>
          <a:r>
            <a:rPr lang="it-IT" sz="2000" b="0" kern="1200" dirty="0" err="1"/>
            <a:t>year</a:t>
          </a:r>
          <a:r>
            <a:rPr lang="it-IT" sz="2000" b="0" kern="1200" dirty="0"/>
            <a:t> 1 to </a:t>
          </a:r>
          <a:r>
            <a:rPr lang="it-IT" sz="2000" b="0" kern="1200" dirty="0" err="1"/>
            <a:t>year</a:t>
          </a:r>
          <a:r>
            <a:rPr lang="it-IT" sz="2000" b="0" kern="1200" dirty="0"/>
            <a:t> 10</a:t>
          </a:r>
        </a:p>
      </dsp:txBody>
      <dsp:txXfrm>
        <a:off x="364609" y="3126691"/>
        <a:ext cx="6563628" cy="481195"/>
      </dsp:txXfrm>
    </dsp:sp>
    <dsp:sp modelId="{077AAF90-4635-446B-BB01-1B3F8D784DD9}">
      <dsp:nvSpPr>
        <dsp:cNvPr id="0" name=""/>
        <dsp:cNvSpPr/>
      </dsp:nvSpPr>
      <dsp:spPr>
        <a:xfrm>
          <a:off x="63862" y="3066542"/>
          <a:ext cx="601494" cy="6014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275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19D789-2C2F-4324-99B0-C354587911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2AC1F12-1C44-4F10-942B-1965D0715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64E9AAF-2586-4727-BF46-B11FDC06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546580-CF45-4D2A-956F-B409CBEF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5F4D53F-5E97-4D75-9379-D82F0EBEA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3491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32A0ED-01D6-4C57-BBF3-0E66E7669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65EC1CC-C177-4A99-9A32-0F16C36F51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B37F19-0A53-426F-8EFA-55D265EC7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A4B5E77-44C9-43EE-BEE9-F0238C33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81C4EB-37AC-4F25-A188-0CE97D4AA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5808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91C3F3-E0FA-4D96-827E-2D5FA632CF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2D888B7-4634-4B9F-AC5E-0DF880540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2CF2DDB-0EC4-419F-93F0-61215CCB3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3E9149-DED2-4EA0-98E1-27B158566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FA81C08-0889-4F2E-8BD9-7BA72259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9375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C600386A-1009-450A-9C2E-A25CE2643C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73200" y="4517710"/>
            <a:ext cx="5436000" cy="1692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400" i="1">
                <a:latin typeface="Titillium Web"/>
              </a:defRPr>
            </a:lvl1pPr>
          </a:lstStyle>
          <a:p>
            <a:pPr lvl="0"/>
            <a:r>
              <a:rPr lang="it-IT" dirty="0"/>
              <a:t>Milano, xx/xx/2021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8425B626-ADE4-459C-A172-F7F0B034E5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3200" y="2168526"/>
            <a:ext cx="5436000" cy="66926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FontTx/>
              <a:buNone/>
              <a:defRPr b="1" i="1">
                <a:solidFill>
                  <a:srgbClr val="297A38"/>
                </a:solidFill>
                <a:latin typeface="Titillium Web"/>
              </a:defRPr>
            </a:lvl1pPr>
            <a:lvl2pPr marL="0" indent="0" algn="ctr">
              <a:buFontTx/>
              <a:buNone/>
              <a:defRPr>
                <a:latin typeface="Helvetica Neue" panose="020B0604020202020204" charset="0"/>
              </a:defRPr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it-IT" dirty="0"/>
              <a:t>Titolo</a:t>
            </a:r>
          </a:p>
          <a:p>
            <a:pPr lvl="0"/>
            <a:r>
              <a:rPr lang="it-IT" dirty="0"/>
              <a:t>Titolo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B08ED6D-6C14-4A76-B9B4-84156ED669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73200" y="2976326"/>
            <a:ext cx="5436000" cy="58032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2400" b="1">
                <a:latin typeface="Titillium Web"/>
              </a:defRPr>
            </a:lvl1pPr>
          </a:lstStyle>
          <a:p>
            <a:pPr lvl="0"/>
            <a:r>
              <a:rPr lang="it-IT" dirty="0"/>
              <a:t>Sottotitolo</a:t>
            </a:r>
          </a:p>
          <a:p>
            <a:pPr lvl="0"/>
            <a:r>
              <a:rPr lang="it-IT" dirty="0"/>
              <a:t>Sottotitolo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BB7F7CDE-822B-4978-804E-BBFBE4D62B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73200" y="3695181"/>
            <a:ext cx="5436000" cy="684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1800" b="0">
                <a:latin typeface="Titillium Web"/>
              </a:defRPr>
            </a:lvl1pPr>
          </a:lstStyle>
          <a:p>
            <a:pPr lvl="0"/>
            <a:r>
              <a:rPr lang="it-IT" dirty="0"/>
              <a:t>Sottotitolo</a:t>
            </a:r>
          </a:p>
          <a:p>
            <a:pPr lvl="0"/>
            <a:r>
              <a:rPr lang="it-IT" dirty="0"/>
              <a:t>Sottotitolo</a:t>
            </a:r>
          </a:p>
          <a:p>
            <a:pPr lvl="0"/>
            <a:r>
              <a:rPr lang="it-IT" dirty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3132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51CE08-1FE2-4528-99C8-95C702EA5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F504F32-D37A-4EEB-9E74-2250D836FE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D789FB-0B7B-4036-B7B2-5A67E2946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51F6C9-4DE0-4EF3-B50F-8F47481A4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730EC48-067B-4BE9-B128-41893CC7E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274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0F0C81-5E37-44AA-983D-17C4B7C78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DBB2533-F299-400D-996A-2A37FCA0D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617BD51-E447-464B-8BED-14FE0AF71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C9BB28-3AAC-473F-BAD4-D42144CC8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F48DFB-E6AC-49AC-82C8-59983F439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609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51D08C-DE97-42E8-B631-75BAD370C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3DB8C3-A39B-4458-87AB-D93BD78408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4C75034-879F-4F5C-B17E-9D99E4133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53143EB-2E78-4239-9929-1A475C398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B7E9B7C-BD50-46E0-9E97-EEA9EA37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2DFC857-79AB-43D3-B18E-86742CDBE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1717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5DBD08-B8A9-4DFE-ADF1-3F6D1F5CD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FF0BD28-BC4F-4B72-84A7-6279528BD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1AF1B8D-92E0-45BD-8DE3-04350D760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7EEC730-CD82-4022-9CDA-18ECBB542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C94FBE0-FA5E-485C-A647-03E82965B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D72735F-B3DC-45B4-B5D0-AFB6DA19A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276D499-C0BA-4FB9-9F1A-D75EE8315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944609F-C3D6-45F7-9521-7DE1AB1B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5289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DD7FAC-810F-4CB9-8456-E96FC8537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37BED3-1732-4C56-8E56-478C85FA1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14053C5-6A10-44F1-8903-2661B91A4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C7F25C4-D43D-44D0-935D-8B6CE371D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818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BE401CE-CD86-44D2-8638-38FA82E52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0697954-0B3A-400C-AC89-7CE1A2C12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7CA0FF5-EB1F-47D2-A379-7822C7EF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083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8ABDC8-3AB6-415E-8733-B72A7B988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E98E7F1-95FA-432E-9904-47481C66F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0D13C12-3DE5-46D6-B4E1-BDCE005B4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0927C9-F3F4-4617-BDBD-0231EE98E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962DF2E-28DF-4D4F-9BDC-7CA598FF1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715C785-62E1-4ADE-9E14-A3B0A838F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447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C2D345-0C37-4BDD-BB5D-B0B6281C6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56D3B47-9DF1-40CF-A440-5A525EC6CD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08AC0F-A97C-4F5C-82FA-F16B85A2A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C582DF4-2343-44AF-A91E-3345AB628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62EAC1-A282-4F81-9869-13963D9E3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B723378-2573-4B6E-AABC-7E1D89546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36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3D747B4-FEB4-4B0D-AB32-AF9D5F41F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1627F70-96FF-4F82-A82D-DAF66E66D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B7379DA-9151-4FD9-A604-1D05BC3469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5B3C2-8450-46EE-9333-EAD725FDAE03}" type="datetimeFigureOut">
              <a:rPr lang="it-IT" smtClean="0"/>
              <a:t>24/05/2023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0E92B2-1C94-4953-8A09-D8F24996E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3F2AE7A-E62F-4A8B-AFB7-80C3B2449B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175FD-8349-4ED7-8DD5-553A85D2824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713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2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11.png"/><Relationship Id="rId4" Type="http://schemas.openxmlformats.org/officeDocument/2006/relationships/diagramData" Target="../diagrams/data2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83BB8FC5-0228-50DB-F913-FB89425230D6}"/>
              </a:ext>
            </a:extLst>
          </p:cNvPr>
          <p:cNvSpPr/>
          <p:nvPr/>
        </p:nvSpPr>
        <p:spPr>
          <a:xfrm>
            <a:off x="655983" y="5168348"/>
            <a:ext cx="2405269" cy="94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57851918-BD11-47DE-AF6F-84A64244C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321750"/>
            <a:ext cx="8285999" cy="62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8E892DA-DABC-4DC6-9944-F374EF199D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97918" y="1925669"/>
            <a:ext cx="7870371" cy="2661222"/>
          </a:xfrm>
        </p:spPr>
        <p:txBody>
          <a:bodyPr anchor="ctr"/>
          <a:lstStyle/>
          <a:p>
            <a:r>
              <a:rPr lang="it-IT" sz="48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GOVERNANCE PREVENZIONE</a:t>
            </a:r>
            <a:endParaRPr lang="it-IT" sz="44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0EE00BA-76AF-5147-B2D1-363A37109C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059" y="4243336"/>
            <a:ext cx="6036088" cy="1073868"/>
          </a:xfrm>
        </p:spPr>
        <p:txBody>
          <a:bodyPr/>
          <a:lstStyle/>
          <a:p>
            <a:r>
              <a:rPr lang="it-IT" sz="1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Milano, 22.06.2022</a:t>
            </a:r>
          </a:p>
          <a:p>
            <a:r>
              <a:rPr lang="it-IT" sz="1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UO PREVENZIONE</a:t>
            </a:r>
          </a:p>
          <a:p>
            <a:endParaRPr lang="it-IT" sz="1800" dirty="0"/>
          </a:p>
        </p:txBody>
      </p:sp>
      <p:pic>
        <p:nvPicPr>
          <p:cNvPr id="7" name="Google Shape;6;p1" descr="MASTER_slide 16-9_TAPPO con partner.png">
            <a:extLst>
              <a:ext uri="{FF2B5EF4-FFF2-40B4-BE49-F238E27FC236}">
                <a16:creationId xmlns:a16="http://schemas.microsoft.com/office/drawing/2014/main" id="{85B90EEC-FCD1-474A-B308-52198C4228D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40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15FD2A96-17DF-42AE-9EDC-A64E66092BAD}"/>
              </a:ext>
            </a:extLst>
          </p:cNvPr>
          <p:cNvSpPr/>
          <p:nvPr/>
        </p:nvSpPr>
        <p:spPr>
          <a:xfrm>
            <a:off x="4630924" y="1109016"/>
            <a:ext cx="68701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Healthy, prosperous lives for all in Italy</a:t>
            </a:r>
          </a:p>
          <a:p>
            <a:r>
              <a:rPr lang="en-US" sz="3200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Learning from Lombardy experience</a:t>
            </a:r>
          </a:p>
          <a:p>
            <a:endParaRPr lang="en-US" dirty="0">
              <a:solidFill>
                <a:srgbClr val="182757"/>
              </a:solidFill>
            </a:endParaRPr>
          </a:p>
          <a:p>
            <a:r>
              <a:rPr lang="en-US" sz="1200" b="1" dirty="0">
                <a:solidFill>
                  <a:srgbClr val="182757"/>
                </a:solidFill>
              </a:rPr>
              <a:t>Nadia Vimercati, Giusi Gelmi, Corrado Celata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200" dirty="0">
                <a:solidFill>
                  <a:srgbClr val="182757"/>
                </a:solidFill>
              </a:rPr>
              <a:t>Struttura Stili di vita per la Prevenzione, Promozione della Salute, Screening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200" dirty="0">
                <a:solidFill>
                  <a:srgbClr val="182757"/>
                </a:solidFill>
              </a:rPr>
              <a:t>U.O. Prevenzione  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200" dirty="0">
                <a:solidFill>
                  <a:srgbClr val="182757"/>
                </a:solidFill>
              </a:rPr>
              <a:t>Direzione Generale Welfare</a:t>
            </a:r>
            <a:r>
              <a:rPr lang="it-IT" altLang="it-IT" sz="1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lang="it-IT" altLang="it-IT" sz="900" dirty="0">
              <a:latin typeface="Arial" panose="020B0604020202020204" pitchFamily="34" charset="0"/>
            </a:endParaRPr>
          </a:p>
          <a:p>
            <a:endParaRPr lang="en-US" dirty="0">
              <a:solidFill>
                <a:srgbClr val="182757"/>
              </a:solidFill>
            </a:endParaRPr>
          </a:p>
          <a:p>
            <a:endParaRPr lang="en-US" dirty="0">
              <a:solidFill>
                <a:srgbClr val="182757"/>
              </a:solidFill>
            </a:endParaRPr>
          </a:p>
          <a:p>
            <a:endParaRPr lang="en-US" dirty="0">
              <a:solidFill>
                <a:srgbClr val="182757"/>
              </a:solidFill>
            </a:endParaRPr>
          </a:p>
          <a:p>
            <a:endParaRPr lang="en-US" dirty="0">
              <a:solidFill>
                <a:srgbClr val="182757"/>
              </a:solidFill>
            </a:endParaRPr>
          </a:p>
          <a:p>
            <a:endParaRPr lang="en-US" dirty="0">
              <a:solidFill>
                <a:srgbClr val="182757"/>
              </a:solidFill>
            </a:endParaRPr>
          </a:p>
          <a:p>
            <a:r>
              <a:rPr lang="en-US" dirty="0">
                <a:solidFill>
                  <a:srgbClr val="182757"/>
                </a:solidFill>
              </a:rPr>
              <a:t>Influencing the Health Gap: Multi-country perspectives</a:t>
            </a:r>
          </a:p>
          <a:p>
            <a:r>
              <a:rPr lang="en-US" dirty="0">
                <a:solidFill>
                  <a:srgbClr val="182757"/>
                </a:solidFill>
              </a:rPr>
              <a:t>European Public Health Week</a:t>
            </a:r>
          </a:p>
          <a:p>
            <a:r>
              <a:rPr lang="en-US" dirty="0">
                <a:solidFill>
                  <a:srgbClr val="182757"/>
                </a:solidFill>
              </a:rPr>
              <a:t>24th May 2023</a:t>
            </a:r>
            <a:endParaRPr lang="it-IT" dirty="0">
              <a:solidFill>
                <a:srgbClr val="182757"/>
              </a:solidFill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54194D9-3EA4-4333-9AA3-70F73BEE08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38" t="10870" r="35754" b="6037"/>
          <a:stretch/>
        </p:blipFill>
        <p:spPr>
          <a:xfrm>
            <a:off x="550333" y="579751"/>
            <a:ext cx="3926785" cy="5698498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6F135364-E236-43DC-BB2B-2B6E7DC88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04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8390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8B8DBB-FA08-4848-A1FD-F81BFE44C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926"/>
            <a:ext cx="12190924" cy="702792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BB1327D-D43D-4242-BC27-2E07C3717FFD}"/>
              </a:ext>
            </a:extLst>
          </p:cNvPr>
          <p:cNvSpPr txBox="1"/>
          <p:nvPr/>
        </p:nvSpPr>
        <p:spPr>
          <a:xfrm>
            <a:off x="160506" y="199676"/>
            <a:ext cx="10725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Lombardy, School, Inequalities, Equity</a:t>
            </a: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30E1238C-A48C-42CB-88A3-5009FF2110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8519518"/>
              </p:ext>
            </p:extLst>
          </p:nvPr>
        </p:nvGraphicFramePr>
        <p:xfrm>
          <a:off x="-210151" y="1372383"/>
          <a:ext cx="4770408" cy="4245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ettangolo 10">
            <a:extLst>
              <a:ext uri="{FF2B5EF4-FFF2-40B4-BE49-F238E27FC236}">
                <a16:creationId xmlns:a16="http://schemas.microsoft.com/office/drawing/2014/main" id="{D841A584-7AD5-42D3-BAED-0A71C0014E07}"/>
              </a:ext>
            </a:extLst>
          </p:cNvPr>
          <p:cNvSpPr/>
          <p:nvPr/>
        </p:nvSpPr>
        <p:spPr>
          <a:xfrm>
            <a:off x="4218218" y="3091892"/>
            <a:ext cx="3201819" cy="819508"/>
          </a:xfrm>
          <a:prstGeom prst="rect">
            <a:avLst/>
          </a:prstGeom>
          <a:solidFill>
            <a:srgbClr val="86B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t-IT" sz="2400" dirty="0" err="1"/>
              <a:t>Classrooms</a:t>
            </a:r>
            <a:r>
              <a:rPr lang="it-IT" sz="2400" dirty="0"/>
              <a:t>: 54 559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2ADAE13-30F2-4603-9AAF-AD4E480EEE7F}"/>
              </a:ext>
            </a:extLst>
          </p:cNvPr>
          <p:cNvSpPr/>
          <p:nvPr/>
        </p:nvSpPr>
        <p:spPr>
          <a:xfrm>
            <a:off x="4218218" y="4339533"/>
            <a:ext cx="3201819" cy="819508"/>
          </a:xfrm>
          <a:prstGeom prst="rect">
            <a:avLst/>
          </a:prstGeom>
          <a:solidFill>
            <a:srgbClr val="ACC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t-IT" sz="2400" dirty="0"/>
              <a:t>Teachers: 91 591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5CF6D4D-1AD7-4905-8797-658875EEFA46}"/>
              </a:ext>
            </a:extLst>
          </p:cNvPr>
          <p:cNvSpPr/>
          <p:nvPr/>
        </p:nvSpPr>
        <p:spPr>
          <a:xfrm>
            <a:off x="4218218" y="1803051"/>
            <a:ext cx="3201819" cy="819508"/>
          </a:xfrm>
          <a:prstGeom prst="rect">
            <a:avLst/>
          </a:prstGeom>
          <a:solidFill>
            <a:srgbClr val="659C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t-IT" sz="2400" dirty="0" err="1"/>
              <a:t>Inhabitants</a:t>
            </a:r>
            <a:r>
              <a:rPr lang="it-IT" sz="2400" dirty="0"/>
              <a:t>: 9 964 489 </a:t>
            </a:r>
          </a:p>
        </p:txBody>
      </p:sp>
      <p:pic>
        <p:nvPicPr>
          <p:cNvPr id="8" name="Picture 8" descr="Corso per operatori non qualificati HACCP Regione Lombardia">
            <a:extLst>
              <a:ext uri="{FF2B5EF4-FFF2-40B4-BE49-F238E27FC236}">
                <a16:creationId xmlns:a16="http://schemas.microsoft.com/office/drawing/2014/main" id="{8EDF85CF-2342-40E0-BC21-5EAC7333C5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7" r="19145" b="38090"/>
          <a:stretch/>
        </p:blipFill>
        <p:spPr bwMode="auto">
          <a:xfrm>
            <a:off x="7420037" y="1084921"/>
            <a:ext cx="4611457" cy="468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A21C4A28-653F-4497-8B37-F574EC31B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13989"/>
            <a:ext cx="32060" cy="13402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144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>
            <a:extLst>
              <a:ext uri="{FF2B5EF4-FFF2-40B4-BE49-F238E27FC236}">
                <a16:creationId xmlns:a16="http://schemas.microsoft.com/office/drawing/2014/main" id="{8809F655-8A83-4082-9DBE-4953AFA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" y="-169926"/>
            <a:ext cx="12190924" cy="702792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F1264C-E55A-4593-9725-C39CEDAAD861}"/>
              </a:ext>
            </a:extLst>
          </p:cNvPr>
          <p:cNvSpPr txBox="1"/>
          <p:nvPr/>
        </p:nvSpPr>
        <p:spPr>
          <a:xfrm>
            <a:off x="298529" y="406710"/>
            <a:ext cx="10725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Resources at stake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3EFCA70-7ADA-4159-81F3-298519530336}"/>
              </a:ext>
            </a:extLst>
          </p:cNvPr>
          <p:cNvSpPr/>
          <p:nvPr/>
        </p:nvSpPr>
        <p:spPr>
          <a:xfrm>
            <a:off x="221855" y="1263652"/>
            <a:ext cx="921544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182757"/>
                </a:solidFill>
              </a:rPr>
              <a:t>SPS Network, Schools Promoting Health (Rete SPS) </a:t>
            </a:r>
            <a:r>
              <a:rPr lang="en-US" sz="2000" b="1" dirty="0">
                <a:solidFill>
                  <a:srgbClr val="182757"/>
                </a:solidFill>
              </a:rPr>
              <a:t>591</a:t>
            </a:r>
            <a:r>
              <a:rPr lang="en-US" sz="2000" dirty="0">
                <a:solidFill>
                  <a:srgbClr val="182757"/>
                </a:solidFill>
              </a:rPr>
              <a:t> </a:t>
            </a:r>
            <a:r>
              <a:rPr lang="en-US" sz="2000" b="1" dirty="0">
                <a:solidFill>
                  <a:srgbClr val="182757"/>
                </a:solidFill>
              </a:rPr>
              <a:t>schools (out of 1134)</a:t>
            </a:r>
            <a:endParaRPr lang="en-US" sz="2000" dirty="0">
              <a:solidFill>
                <a:srgbClr val="182757"/>
              </a:solidFill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rgbClr val="182757"/>
                </a:solidFill>
              </a:rPr>
              <a:t>Health Promotion </a:t>
            </a:r>
            <a:r>
              <a:rPr lang="it-IT" sz="2000" dirty="0" err="1">
                <a:solidFill>
                  <a:srgbClr val="182757"/>
                </a:solidFill>
              </a:rPr>
              <a:t>Programmes</a:t>
            </a:r>
            <a:r>
              <a:rPr lang="it-IT" sz="2000" dirty="0">
                <a:solidFill>
                  <a:srgbClr val="182757"/>
                </a:solidFill>
              </a:rPr>
              <a:t> </a:t>
            </a:r>
            <a:r>
              <a:rPr lang="it-IT" sz="2000" dirty="0" err="1">
                <a:solidFill>
                  <a:srgbClr val="182757"/>
                </a:solidFill>
              </a:rPr>
              <a:t>across</a:t>
            </a:r>
            <a:r>
              <a:rPr lang="it-IT" sz="2000" dirty="0">
                <a:solidFill>
                  <a:srgbClr val="182757"/>
                </a:solidFill>
              </a:rPr>
              <a:t> the </a:t>
            </a:r>
            <a:r>
              <a:rPr lang="it-IT" sz="2000" dirty="0" err="1">
                <a:solidFill>
                  <a:srgbClr val="182757"/>
                </a:solidFill>
              </a:rPr>
              <a:t>Lombardy</a:t>
            </a:r>
            <a:r>
              <a:rPr lang="it-IT" sz="2000" dirty="0">
                <a:solidFill>
                  <a:srgbClr val="182757"/>
                </a:solidFill>
              </a:rPr>
              <a:t> </a:t>
            </a:r>
            <a:r>
              <a:rPr lang="it-IT" sz="2000" dirty="0" err="1">
                <a:solidFill>
                  <a:srgbClr val="182757"/>
                </a:solidFill>
              </a:rPr>
              <a:t>region</a:t>
            </a:r>
            <a:endParaRPr lang="it-IT" sz="2000" dirty="0">
              <a:solidFill>
                <a:srgbClr val="182757"/>
              </a:solidFill>
            </a:endParaRPr>
          </a:p>
        </p:txBody>
      </p:sp>
      <p:pic>
        <p:nvPicPr>
          <p:cNvPr id="9" name="Picture 2" descr="https://www.scuolapromuovesalute.it/wp-content/uploads/2020/09/Buone-pratiche-1024x735.png">
            <a:extLst>
              <a:ext uri="{FF2B5EF4-FFF2-40B4-BE49-F238E27FC236}">
                <a16:creationId xmlns:a16="http://schemas.microsoft.com/office/drawing/2014/main" id="{86238652-ACB2-4D58-B3B1-350534901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29" y="2507714"/>
            <a:ext cx="4584669" cy="346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0657E0A7-CDDF-4A6D-9928-42FB75A505F4}"/>
              </a:ext>
            </a:extLst>
          </p:cNvPr>
          <p:cNvSpPr/>
          <p:nvPr/>
        </p:nvSpPr>
        <p:spPr>
          <a:xfrm>
            <a:off x="221855" y="6451290"/>
            <a:ext cx="214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>
                <a:solidFill>
                  <a:schemeClr val="bg1"/>
                </a:solidFill>
              </a:rPr>
              <a:t>www.scuolapromuovesalute.it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CE051DB-70FF-4428-9D73-4B3F1837EA2A}"/>
              </a:ext>
            </a:extLst>
          </p:cNvPr>
          <p:cNvSpPr/>
          <p:nvPr/>
        </p:nvSpPr>
        <p:spPr>
          <a:xfrm>
            <a:off x="221855" y="6617210"/>
            <a:ext cx="31133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>
                <a:solidFill>
                  <a:schemeClr val="bg1"/>
                </a:solidFill>
              </a:rPr>
              <a:t>www.promozionesalute.regione.lombardia.it 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343ABC33-FB00-4D91-945C-765BD37E3508}"/>
              </a:ext>
            </a:extLst>
          </p:cNvPr>
          <p:cNvGrpSpPr/>
          <p:nvPr/>
        </p:nvGrpSpPr>
        <p:grpSpPr>
          <a:xfrm>
            <a:off x="4883198" y="2315578"/>
            <a:ext cx="6980018" cy="3848331"/>
            <a:chOff x="4913453" y="2507714"/>
            <a:chExt cx="6980018" cy="3848331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FA7B127B-9C74-4BD7-9535-71C4BD819168}"/>
                </a:ext>
              </a:extLst>
            </p:cNvPr>
            <p:cNvGrpSpPr/>
            <p:nvPr/>
          </p:nvGrpSpPr>
          <p:grpSpPr>
            <a:xfrm>
              <a:off x="4913453" y="2507714"/>
              <a:ext cx="6980018" cy="3848331"/>
              <a:chOff x="4913453" y="2507714"/>
              <a:chExt cx="6980018" cy="3848331"/>
            </a:xfrm>
          </p:grpSpPr>
          <p:grpSp>
            <p:nvGrpSpPr>
              <p:cNvPr id="24" name="Gruppo 23">
                <a:extLst>
                  <a:ext uri="{FF2B5EF4-FFF2-40B4-BE49-F238E27FC236}">
                    <a16:creationId xmlns:a16="http://schemas.microsoft.com/office/drawing/2014/main" id="{7ED08277-BB76-4BD9-BD1F-B470445335AD}"/>
                  </a:ext>
                </a:extLst>
              </p:cNvPr>
              <p:cNvGrpSpPr/>
              <p:nvPr/>
            </p:nvGrpSpPr>
            <p:grpSpPr>
              <a:xfrm>
                <a:off x="4913453" y="2507714"/>
                <a:ext cx="6980018" cy="3848331"/>
                <a:chOff x="4913453" y="2507714"/>
                <a:chExt cx="6980018" cy="3848331"/>
              </a:xfrm>
            </p:grpSpPr>
            <p:grpSp>
              <p:nvGrpSpPr>
                <p:cNvPr id="12" name="Gruppo 11">
                  <a:extLst>
                    <a:ext uri="{FF2B5EF4-FFF2-40B4-BE49-F238E27FC236}">
                      <a16:creationId xmlns:a16="http://schemas.microsoft.com/office/drawing/2014/main" id="{1F513ED7-1A2A-4E7A-9A7B-F6D63D1D98FE}"/>
                    </a:ext>
                  </a:extLst>
                </p:cNvPr>
                <p:cNvGrpSpPr/>
                <p:nvPr/>
              </p:nvGrpSpPr>
              <p:grpSpPr>
                <a:xfrm>
                  <a:off x="4913453" y="2507714"/>
                  <a:ext cx="6980018" cy="3848331"/>
                  <a:chOff x="4913453" y="2507714"/>
                  <a:chExt cx="6980018" cy="3848331"/>
                </a:xfrm>
              </p:grpSpPr>
              <p:graphicFrame>
                <p:nvGraphicFramePr>
                  <p:cNvPr id="2" name="Diagramma 1">
                    <a:extLst>
                      <a:ext uri="{FF2B5EF4-FFF2-40B4-BE49-F238E27FC236}">
                        <a16:creationId xmlns:a16="http://schemas.microsoft.com/office/drawing/2014/main" id="{ED183B28-DE7B-4E5D-A2DD-019F94F8C6B8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480297864"/>
                      </p:ext>
                    </p:extLst>
                  </p:nvPr>
                </p:nvGraphicFramePr>
                <p:xfrm>
                  <a:off x="4913453" y="2507714"/>
                  <a:ext cx="6980018" cy="3848331"/>
                </p:xfrm>
                <a:graphic>
                  <a:graphicData uri="http://schemas.openxmlformats.org/drawingml/2006/diagram">
                    <dgm:relIds xmlns:dgm="http://schemas.openxmlformats.org/drawingml/2006/diagram" xmlns:r="http://schemas.openxmlformats.org/officeDocument/2006/relationships" r:dm="rId4" r:lo="rId5" r:qs="rId6" r:cs="rId7"/>
                  </a:graphicData>
                </a:graphic>
              </p:graphicFrame>
              <p:pic>
                <p:nvPicPr>
                  <p:cNvPr id="11" name="Immagine 10">
                    <a:extLst>
                      <a:ext uri="{FF2B5EF4-FFF2-40B4-BE49-F238E27FC236}">
                        <a16:creationId xmlns:a16="http://schemas.microsoft.com/office/drawing/2014/main" id="{79875D60-BCDF-416A-8F1F-BB69A2D38B2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052" t="8068" r="58266"/>
                  <a:stretch/>
                </p:blipFill>
                <p:spPr>
                  <a:xfrm>
                    <a:off x="5000230" y="2710911"/>
                    <a:ext cx="554685" cy="525180"/>
                  </a:xfrm>
                  <a:prstGeom prst="flowChartConnector">
                    <a:avLst/>
                  </a:prstGeom>
                </p:spPr>
              </p:pic>
            </p:grpSp>
            <p:pic>
              <p:nvPicPr>
                <p:cNvPr id="23" name="Immagine 22">
                  <a:extLst>
                    <a:ext uri="{FF2B5EF4-FFF2-40B4-BE49-F238E27FC236}">
                      <a16:creationId xmlns:a16="http://schemas.microsoft.com/office/drawing/2014/main" id="{8C718A5C-0C21-4B63-A2C6-F985674226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344" t="7917" r="-743" b="8052"/>
                <a:stretch/>
              </p:blipFill>
              <p:spPr>
                <a:xfrm>
                  <a:off x="5329455" y="3438476"/>
                  <a:ext cx="585348" cy="548915"/>
                </a:xfrm>
                <a:prstGeom prst="flowChartConnector">
                  <a:avLst/>
                </a:prstGeom>
              </p:spPr>
            </p:pic>
          </p:grpSp>
          <p:pic>
            <p:nvPicPr>
              <p:cNvPr id="28" name="Immagine 27">
                <a:extLst>
                  <a:ext uri="{FF2B5EF4-FFF2-40B4-BE49-F238E27FC236}">
                    <a16:creationId xmlns:a16="http://schemas.microsoft.com/office/drawing/2014/main" id="{04716E87-FDDE-4EA5-8D49-5DCDC072B7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50967" y="4881569"/>
                <a:ext cx="545333" cy="547767"/>
              </a:xfrm>
              <a:prstGeom prst="flowChartConnector">
                <a:avLst/>
              </a:prstGeom>
            </p:spPr>
          </p:pic>
        </p:grpSp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3BC8BBC7-F064-4DCE-AA3A-15B8DF652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7493" y="5602109"/>
              <a:ext cx="547767" cy="547767"/>
            </a:xfrm>
            <a:prstGeom prst="flowChartConnector">
              <a:avLst/>
            </a:prstGeom>
          </p:spPr>
        </p:pic>
      </p:grpSp>
      <p:pic>
        <p:nvPicPr>
          <p:cNvPr id="19" name="Immagine 18">
            <a:extLst>
              <a:ext uri="{FF2B5EF4-FFF2-40B4-BE49-F238E27FC236}">
                <a16:creationId xmlns:a16="http://schemas.microsoft.com/office/drawing/2014/main" id="{CEEFCEB6-8156-4DBC-AB22-40291C27545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655" y="3969464"/>
            <a:ext cx="545333" cy="547767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05357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8B8DBB-FA08-4848-A1FD-F81BFE44C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" y="-169926"/>
            <a:ext cx="12190924" cy="7027926"/>
          </a:xfrm>
          <a:prstGeom prst="rect">
            <a:avLst/>
          </a:prstGeom>
        </p:spPr>
      </p:pic>
      <p:graphicFrame>
        <p:nvGraphicFramePr>
          <p:cNvPr id="13" name="Tabella 12">
            <a:extLst>
              <a:ext uri="{FF2B5EF4-FFF2-40B4-BE49-F238E27FC236}">
                <a16:creationId xmlns:a16="http://schemas.microsoft.com/office/drawing/2014/main" id="{ECC1A7BD-4F92-4831-9DB4-EFBF8F643B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573080"/>
              </p:ext>
            </p:extLst>
          </p:nvPr>
        </p:nvGraphicFramePr>
        <p:xfrm>
          <a:off x="765944" y="1855694"/>
          <a:ext cx="10659035" cy="315199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043517">
                  <a:extLst>
                    <a:ext uri="{9D8B030D-6E8A-4147-A177-3AD203B41FA5}">
                      <a16:colId xmlns:a16="http://schemas.microsoft.com/office/drawing/2014/main" val="4186332328"/>
                    </a:ext>
                  </a:extLst>
                </a:gridCol>
                <a:gridCol w="1318631">
                  <a:extLst>
                    <a:ext uri="{9D8B030D-6E8A-4147-A177-3AD203B41FA5}">
                      <a16:colId xmlns:a16="http://schemas.microsoft.com/office/drawing/2014/main" val="3486783787"/>
                    </a:ext>
                  </a:extLst>
                </a:gridCol>
                <a:gridCol w="1380181">
                  <a:extLst>
                    <a:ext uri="{9D8B030D-6E8A-4147-A177-3AD203B41FA5}">
                      <a16:colId xmlns:a16="http://schemas.microsoft.com/office/drawing/2014/main" val="1056524331"/>
                    </a:ext>
                  </a:extLst>
                </a:gridCol>
                <a:gridCol w="1398494">
                  <a:extLst>
                    <a:ext uri="{9D8B030D-6E8A-4147-A177-3AD203B41FA5}">
                      <a16:colId xmlns:a16="http://schemas.microsoft.com/office/drawing/2014/main" val="2676628723"/>
                    </a:ext>
                  </a:extLst>
                </a:gridCol>
                <a:gridCol w="1581374">
                  <a:extLst>
                    <a:ext uri="{9D8B030D-6E8A-4147-A177-3AD203B41FA5}">
                      <a16:colId xmlns:a16="http://schemas.microsoft.com/office/drawing/2014/main" val="50518860"/>
                    </a:ext>
                  </a:extLst>
                </a:gridCol>
                <a:gridCol w="1559859">
                  <a:extLst>
                    <a:ext uri="{9D8B030D-6E8A-4147-A177-3AD203B41FA5}">
                      <a16:colId xmlns:a16="http://schemas.microsoft.com/office/drawing/2014/main" val="3547916975"/>
                    </a:ext>
                  </a:extLst>
                </a:gridCol>
                <a:gridCol w="1376979">
                  <a:extLst>
                    <a:ext uri="{9D8B030D-6E8A-4147-A177-3AD203B41FA5}">
                      <a16:colId xmlns:a16="http://schemas.microsoft.com/office/drawing/2014/main" val="4157717771"/>
                    </a:ext>
                  </a:extLst>
                </a:gridCol>
              </a:tblGrid>
              <a:tr h="591671">
                <a:tc>
                  <a:txBody>
                    <a:bodyPr/>
                    <a:lstStyle/>
                    <a:p>
                      <a:endParaRPr lang="it-IT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/>
                        <a:t>POOR DIET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PHYSICAL INACTIVITY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CANNABIS USE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BULLYING AND CYBERBULLYING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HEALTH CONDITIONS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TOBACCO USE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7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485510"/>
                  </a:ext>
                </a:extLst>
              </a:tr>
              <a:tr h="677732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bg1"/>
                          </a:solidFill>
                        </a:rPr>
                        <a:t>SOCIOECONOMIC STATUS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6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6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6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6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  <a:p>
                      <a:pPr algn="ctr"/>
                      <a:endParaRPr lang="it-IT" sz="16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420448"/>
                  </a:ext>
                </a:extLst>
              </a:tr>
              <a:tr h="537882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bg1"/>
                          </a:solidFill>
                        </a:rPr>
                        <a:t>TYPE OF SCHOOL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374976"/>
                  </a:ext>
                </a:extLst>
              </a:tr>
              <a:tr h="550433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bg1"/>
                          </a:solidFill>
                        </a:rPr>
                        <a:t>TYPE OF 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b="1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b="1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44839"/>
                  </a:ext>
                </a:extLst>
              </a:tr>
              <a:tr h="229495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bg1"/>
                          </a:solidFill>
                        </a:rPr>
                        <a:t>MIGRATORY STATUS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7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b="1" dirty="0">
                          <a:solidFill>
                            <a:srgbClr val="182757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3200" dirty="0">
                        <a:solidFill>
                          <a:srgbClr val="182757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600297"/>
                  </a:ext>
                </a:extLst>
              </a:tr>
            </a:tbl>
          </a:graphicData>
        </a:graphic>
      </p:graphicFrame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8B48064-F503-4B62-A3F9-326966027C20}"/>
              </a:ext>
            </a:extLst>
          </p:cNvPr>
          <p:cNvSpPr txBox="1"/>
          <p:nvPr/>
        </p:nvSpPr>
        <p:spPr>
          <a:xfrm>
            <a:off x="765944" y="550497"/>
            <a:ext cx="1025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factors of </a:t>
            </a:r>
            <a:r>
              <a:rPr lang="it-IT" sz="3200" b="1" i="1" dirty="0" err="1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inequalities</a:t>
            </a:r>
            <a:endParaRPr lang="it-IT" sz="3200" b="1" i="1" dirty="0">
              <a:solidFill>
                <a:srgbClr val="1827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3248089-EE90-4C0B-965D-2AB63A0B17C4}"/>
              </a:ext>
            </a:extLst>
          </p:cNvPr>
          <p:cNvSpPr txBox="1"/>
          <p:nvPr/>
        </p:nvSpPr>
        <p:spPr>
          <a:xfrm>
            <a:off x="8833073" y="5358631"/>
            <a:ext cx="2805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297A38"/>
                </a:solidFill>
              </a:rPr>
              <a:t>Dati HBSC Lombardia, 2018</a:t>
            </a:r>
          </a:p>
        </p:txBody>
      </p:sp>
    </p:spTree>
    <p:extLst>
      <p:ext uri="{BB962C8B-B14F-4D97-AF65-F5344CB8AC3E}">
        <p14:creationId xmlns:p14="http://schemas.microsoft.com/office/powerpoint/2010/main" val="2477695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FD4063A-017C-4786-BF85-9163E03FD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" y="0"/>
            <a:ext cx="12190924" cy="685779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FAAD050F-C1DB-4270-9DA8-7FF27877E627}"/>
              </a:ext>
            </a:extLst>
          </p:cNvPr>
          <p:cNvSpPr/>
          <p:nvPr/>
        </p:nvSpPr>
        <p:spPr>
          <a:xfrm>
            <a:off x="-203" y="0"/>
            <a:ext cx="5197311" cy="6858000"/>
          </a:xfrm>
          <a:prstGeom prst="rect">
            <a:avLst/>
          </a:prstGeom>
          <a:solidFill>
            <a:srgbClr val="297A3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8F09A48-EEE4-403D-8C9D-F047B4245899}"/>
              </a:ext>
            </a:extLst>
          </p:cNvPr>
          <p:cNvSpPr txBox="1"/>
          <p:nvPr/>
        </p:nvSpPr>
        <p:spPr>
          <a:xfrm flipH="1">
            <a:off x="509826" y="251251"/>
            <a:ext cx="4194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i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Lessons</a:t>
            </a:r>
            <a:r>
              <a:rPr lang="it-IT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3200" b="1" i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learned</a:t>
            </a:r>
            <a:endParaRPr lang="it-IT" sz="32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E4E7D63-CCD0-47EA-83B9-45DA7742DA3C}"/>
              </a:ext>
            </a:extLst>
          </p:cNvPr>
          <p:cNvSpPr txBox="1"/>
          <p:nvPr/>
        </p:nvSpPr>
        <p:spPr>
          <a:xfrm flipH="1">
            <a:off x="5613366" y="251251"/>
            <a:ext cx="5377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i="1" dirty="0">
                <a:solidFill>
                  <a:srgbClr val="1827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in progress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1B9F9E4-B388-413C-ABF4-0CF0BB2FA991}"/>
              </a:ext>
            </a:extLst>
          </p:cNvPr>
          <p:cNvSpPr/>
          <p:nvPr/>
        </p:nvSpPr>
        <p:spPr>
          <a:xfrm>
            <a:off x="5511438" y="1392670"/>
            <a:ext cx="579938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it-IT" sz="2000" dirty="0" err="1">
                <a:solidFill>
                  <a:srgbClr val="182757"/>
                </a:solidFill>
              </a:rPr>
              <a:t>Updating</a:t>
            </a:r>
            <a:r>
              <a:rPr lang="it-IT" sz="2000" dirty="0">
                <a:solidFill>
                  <a:srgbClr val="182757"/>
                </a:solidFill>
              </a:rPr>
              <a:t> </a:t>
            </a:r>
            <a:r>
              <a:rPr lang="it-IT" sz="2000" b="1" dirty="0">
                <a:solidFill>
                  <a:srgbClr val="182757"/>
                </a:solidFill>
              </a:rPr>
              <a:t>Health </a:t>
            </a:r>
            <a:r>
              <a:rPr lang="it-IT" sz="2000" b="1" dirty="0" err="1">
                <a:solidFill>
                  <a:srgbClr val="182757"/>
                </a:solidFill>
              </a:rPr>
              <a:t>Profile</a:t>
            </a:r>
            <a:r>
              <a:rPr lang="it-IT" sz="2000" b="1" dirty="0">
                <a:solidFill>
                  <a:srgbClr val="182757"/>
                </a:solidFill>
              </a:rPr>
              <a:t> </a:t>
            </a:r>
            <a:r>
              <a:rPr lang="it-IT" sz="2000" dirty="0">
                <a:solidFill>
                  <a:srgbClr val="182757"/>
                </a:solidFill>
              </a:rPr>
              <a:t>(</a:t>
            </a:r>
            <a:r>
              <a:rPr lang="it-IT" sz="2000" dirty="0" err="1">
                <a:solidFill>
                  <a:srgbClr val="182757"/>
                </a:solidFill>
              </a:rPr>
              <a:t>o.v</a:t>
            </a:r>
            <a:r>
              <a:rPr lang="it-IT" sz="2000" dirty="0">
                <a:solidFill>
                  <a:srgbClr val="182757"/>
                </a:solidFill>
              </a:rPr>
              <a:t>. </a:t>
            </a:r>
            <a:r>
              <a:rPr lang="it-IT" sz="2000" b="1" dirty="0">
                <a:solidFill>
                  <a:srgbClr val="182757"/>
                </a:solidFill>
              </a:rPr>
              <a:t>Profilo di Salute</a:t>
            </a:r>
            <a:r>
              <a:rPr lang="it-IT" sz="2000" dirty="0">
                <a:solidFill>
                  <a:srgbClr val="182757"/>
                </a:solidFill>
              </a:rPr>
              <a:t>) of Rete SPS (SPS Network, Schools </a:t>
            </a:r>
            <a:r>
              <a:rPr lang="it-IT" sz="2000" dirty="0" err="1">
                <a:solidFill>
                  <a:srgbClr val="182757"/>
                </a:solidFill>
              </a:rPr>
              <a:t>Promoting</a:t>
            </a:r>
            <a:r>
              <a:rPr lang="it-IT" sz="2000" dirty="0">
                <a:solidFill>
                  <a:srgbClr val="182757"/>
                </a:solidFill>
              </a:rPr>
              <a:t> Health) </a:t>
            </a:r>
            <a:r>
              <a:rPr lang="it-IT" sz="2000" dirty="0" err="1">
                <a:solidFill>
                  <a:srgbClr val="182757"/>
                </a:solidFill>
              </a:rPr>
              <a:t>based</a:t>
            </a:r>
            <a:r>
              <a:rPr lang="it-IT" sz="2000" dirty="0">
                <a:solidFill>
                  <a:srgbClr val="182757"/>
                </a:solidFill>
              </a:rPr>
              <a:t> on new </a:t>
            </a:r>
            <a:r>
              <a:rPr lang="it-IT" sz="2000" dirty="0" err="1">
                <a:solidFill>
                  <a:srgbClr val="182757"/>
                </a:solidFill>
              </a:rPr>
              <a:t>indicators</a:t>
            </a:r>
            <a:endParaRPr lang="it-IT" sz="2000" dirty="0">
              <a:solidFill>
                <a:srgbClr val="182757"/>
              </a:solidFill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it-IT" sz="2000" dirty="0" err="1">
                <a:solidFill>
                  <a:srgbClr val="182757"/>
                </a:solidFill>
              </a:rPr>
              <a:t>Identifying</a:t>
            </a:r>
            <a:r>
              <a:rPr lang="it-IT" sz="2000" dirty="0">
                <a:solidFill>
                  <a:srgbClr val="182757"/>
                </a:solidFill>
              </a:rPr>
              <a:t> </a:t>
            </a:r>
            <a:r>
              <a:rPr lang="it-IT" sz="2000" dirty="0" err="1">
                <a:solidFill>
                  <a:srgbClr val="182757"/>
                </a:solidFill>
              </a:rPr>
              <a:t>areas</a:t>
            </a:r>
            <a:r>
              <a:rPr lang="it-IT" sz="2000" dirty="0">
                <a:solidFill>
                  <a:srgbClr val="182757"/>
                </a:solidFill>
              </a:rPr>
              <a:t> with more </a:t>
            </a:r>
            <a:r>
              <a:rPr lang="it-IT" sz="2000" dirty="0" err="1">
                <a:solidFill>
                  <a:srgbClr val="182757"/>
                </a:solidFill>
              </a:rPr>
              <a:t>inequalities</a:t>
            </a:r>
            <a:r>
              <a:rPr lang="it-IT" sz="2000" dirty="0">
                <a:solidFill>
                  <a:srgbClr val="182757"/>
                </a:solidFill>
              </a:rPr>
              <a:t> and </a:t>
            </a:r>
            <a:r>
              <a:rPr lang="it-IT" sz="2000" dirty="0" err="1">
                <a:solidFill>
                  <a:srgbClr val="182757"/>
                </a:solidFill>
              </a:rPr>
              <a:t>priority</a:t>
            </a:r>
            <a:r>
              <a:rPr lang="it-IT" sz="2000" dirty="0">
                <a:solidFill>
                  <a:srgbClr val="182757"/>
                </a:solidFill>
              </a:rPr>
              <a:t> </a:t>
            </a:r>
            <a:r>
              <a:rPr lang="it-IT" sz="2000" dirty="0" err="1">
                <a:solidFill>
                  <a:srgbClr val="182757"/>
                </a:solidFill>
              </a:rPr>
              <a:t>contexts</a:t>
            </a:r>
            <a:r>
              <a:rPr lang="it-IT" sz="2000" dirty="0">
                <a:solidFill>
                  <a:srgbClr val="182757"/>
                </a:solidFill>
              </a:rPr>
              <a:t> of </a:t>
            </a:r>
            <a:r>
              <a:rPr lang="it-IT" sz="2000" dirty="0" err="1">
                <a:solidFill>
                  <a:srgbClr val="182757"/>
                </a:solidFill>
              </a:rPr>
              <a:t>intervention</a:t>
            </a:r>
            <a:r>
              <a:rPr lang="it-IT" sz="2000" dirty="0">
                <a:solidFill>
                  <a:srgbClr val="182757"/>
                </a:solidFill>
              </a:rPr>
              <a:t> (</a:t>
            </a:r>
            <a:r>
              <a:rPr lang="it-IT" sz="2000" b="1" dirty="0" err="1">
                <a:solidFill>
                  <a:srgbClr val="182757"/>
                </a:solidFill>
              </a:rPr>
              <a:t>regionals</a:t>
            </a:r>
            <a:r>
              <a:rPr lang="it-IT" sz="2000" b="1" dirty="0">
                <a:solidFill>
                  <a:srgbClr val="182757"/>
                </a:solidFill>
              </a:rPr>
              <a:t> </a:t>
            </a:r>
            <a:r>
              <a:rPr lang="it-IT" sz="2000" b="1" dirty="0" err="1">
                <a:solidFill>
                  <a:srgbClr val="182757"/>
                </a:solidFill>
              </a:rPr>
              <a:t>programmes</a:t>
            </a:r>
            <a:r>
              <a:rPr lang="it-IT" sz="2000" dirty="0">
                <a:solidFill>
                  <a:srgbClr val="182757"/>
                </a:solidFill>
              </a:rPr>
              <a:t>)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it-IT" sz="2000" dirty="0" err="1">
                <a:solidFill>
                  <a:srgbClr val="182757"/>
                </a:solidFill>
              </a:rPr>
              <a:t>Evaluating</a:t>
            </a:r>
            <a:r>
              <a:rPr lang="it-IT" sz="2000" dirty="0">
                <a:solidFill>
                  <a:srgbClr val="182757"/>
                </a:solidFill>
              </a:rPr>
              <a:t> the Rete SPS Model </a:t>
            </a:r>
            <a:r>
              <a:rPr lang="it-IT" sz="2000" dirty="0" err="1">
                <a:solidFill>
                  <a:srgbClr val="182757"/>
                </a:solidFill>
              </a:rPr>
              <a:t>as</a:t>
            </a:r>
            <a:r>
              <a:rPr lang="it-IT" sz="2000" dirty="0">
                <a:solidFill>
                  <a:srgbClr val="182757"/>
                </a:solidFill>
              </a:rPr>
              <a:t> a </a:t>
            </a:r>
            <a:r>
              <a:rPr lang="it-IT" sz="2000" b="1" dirty="0" err="1">
                <a:solidFill>
                  <a:srgbClr val="182757"/>
                </a:solidFill>
              </a:rPr>
              <a:t>tool</a:t>
            </a:r>
            <a:r>
              <a:rPr lang="it-IT" sz="2000" b="1" dirty="0">
                <a:solidFill>
                  <a:srgbClr val="182757"/>
                </a:solidFill>
              </a:rPr>
              <a:t> to reduce  </a:t>
            </a:r>
            <a:r>
              <a:rPr lang="it-IT" sz="2000" b="1" dirty="0" err="1">
                <a:solidFill>
                  <a:srgbClr val="182757"/>
                </a:solidFill>
              </a:rPr>
              <a:t>inequalities</a:t>
            </a:r>
            <a:endParaRPr lang="it-IT" sz="2000" b="1" dirty="0">
              <a:solidFill>
                <a:srgbClr val="182757"/>
              </a:solidFill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182757"/>
              </a:solidFill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D246E73B-AE4E-4377-9760-A520D0449D10}"/>
              </a:ext>
            </a:extLst>
          </p:cNvPr>
          <p:cNvSpPr/>
          <p:nvPr/>
        </p:nvSpPr>
        <p:spPr>
          <a:xfrm>
            <a:off x="129362" y="1382135"/>
            <a:ext cx="4813540" cy="3698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</a:rPr>
              <a:t>Pandemic</a:t>
            </a:r>
            <a:r>
              <a:rPr lang="en-US" sz="2000" b="1" dirty="0">
                <a:solidFill>
                  <a:schemeClr val="bg1"/>
                </a:solidFill>
              </a:rPr>
              <a:t> impact </a:t>
            </a:r>
            <a:r>
              <a:rPr lang="en-US" sz="2000" dirty="0">
                <a:solidFill>
                  <a:schemeClr val="bg1"/>
                </a:solidFill>
              </a:rPr>
              <a:t>on school age groups</a:t>
            </a:r>
          </a:p>
          <a:p>
            <a:pPr>
              <a:spcAft>
                <a:spcPts val="800"/>
              </a:spcAft>
            </a:pPr>
            <a:endParaRPr lang="en-US" sz="1050" dirty="0">
              <a:solidFill>
                <a:schemeClr val="bg1"/>
              </a:solidFill>
            </a:endParaRP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it-IT" sz="2000" b="1" dirty="0">
                <a:solidFill>
                  <a:schemeClr val="bg1"/>
                </a:solidFill>
              </a:rPr>
              <a:t>Social </a:t>
            </a:r>
            <a:r>
              <a:rPr lang="en-US" sz="2000" b="1" dirty="0">
                <a:solidFill>
                  <a:schemeClr val="bg1"/>
                </a:solidFill>
              </a:rPr>
              <a:t>Inequalities</a:t>
            </a:r>
            <a:r>
              <a:rPr lang="it-IT" sz="2000" b="1" dirty="0">
                <a:solidFill>
                  <a:schemeClr val="bg1"/>
                </a:solidFill>
              </a:rPr>
              <a:t> </a:t>
            </a:r>
            <a:r>
              <a:rPr lang="it-IT" sz="2000" dirty="0">
                <a:solidFill>
                  <a:schemeClr val="bg1"/>
                </a:solidFill>
              </a:rPr>
              <a:t>social </a:t>
            </a:r>
            <a:r>
              <a:rPr lang="en-GB" sz="2000" dirty="0">
                <a:solidFill>
                  <a:schemeClr val="bg1"/>
                </a:solidFill>
              </a:rPr>
              <a:t>gradient</a:t>
            </a:r>
            <a:r>
              <a:rPr lang="it-IT" sz="2000" dirty="0">
                <a:solidFill>
                  <a:schemeClr val="bg1"/>
                </a:solidFill>
              </a:rPr>
              <a:t> in vaccine </a:t>
            </a:r>
            <a:r>
              <a:rPr lang="en-US" sz="2000" dirty="0">
                <a:solidFill>
                  <a:schemeClr val="bg1"/>
                </a:solidFill>
              </a:rPr>
              <a:t>reluctance</a:t>
            </a:r>
            <a:r>
              <a:rPr lang="it-IT" sz="2000" dirty="0">
                <a:solidFill>
                  <a:schemeClr val="bg1"/>
                </a:solidFill>
              </a:rPr>
              <a:t> </a:t>
            </a:r>
            <a:r>
              <a:rPr lang="it-IT" sz="2000" b="1" dirty="0">
                <a:solidFill>
                  <a:schemeClr val="bg1"/>
                </a:solidFill>
              </a:rPr>
              <a:t>=</a:t>
            </a:r>
            <a:r>
              <a:rPr lang="it-IT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children</a:t>
            </a:r>
            <a:r>
              <a:rPr lang="it-IT" sz="2000" dirty="0">
                <a:solidFill>
                  <a:schemeClr val="bg1"/>
                </a:solidFill>
              </a:rPr>
              <a:t> from more </a:t>
            </a:r>
            <a:r>
              <a:rPr lang="en-US" sz="2000" dirty="0">
                <a:solidFill>
                  <a:schemeClr val="bg1"/>
                </a:solidFill>
              </a:rPr>
              <a:t>disadvantages</a:t>
            </a:r>
            <a:r>
              <a:rPr lang="it-IT" sz="2000" dirty="0">
                <a:solidFill>
                  <a:schemeClr val="bg1"/>
                </a:solidFill>
              </a:rPr>
              <a:t> families are more </a:t>
            </a:r>
            <a:r>
              <a:rPr lang="en-US" sz="2000" dirty="0">
                <a:solidFill>
                  <a:schemeClr val="bg1"/>
                </a:solidFill>
              </a:rPr>
              <a:t>at</a:t>
            </a:r>
            <a:r>
              <a:rPr lang="it-IT" sz="2000" dirty="0">
                <a:solidFill>
                  <a:schemeClr val="bg1"/>
                </a:solidFill>
              </a:rPr>
              <a:t> risk of COVID-19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en-US" sz="1050" dirty="0">
              <a:solidFill>
                <a:schemeClr val="bg1"/>
              </a:solidFill>
            </a:endParaRP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</a:rPr>
              <a:t>Identification of </a:t>
            </a:r>
            <a:r>
              <a:rPr lang="en-US" sz="2000" b="1" dirty="0">
                <a:solidFill>
                  <a:schemeClr val="bg1"/>
                </a:solidFill>
              </a:rPr>
              <a:t>indicators</a:t>
            </a:r>
            <a:r>
              <a:rPr lang="en-US" sz="2000" dirty="0">
                <a:solidFill>
                  <a:schemeClr val="bg1"/>
                </a:solidFill>
              </a:rPr>
              <a:t> meant to be integrated in the data collection system for monitoring health inequalities trends</a:t>
            </a:r>
          </a:p>
          <a:p>
            <a:pPr>
              <a:spcAft>
                <a:spcPts val="800"/>
              </a:spcAft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714063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D69F10163538A48B27DC33377EEA104" ma:contentTypeVersion="14" ma:contentTypeDescription="Creare un nuovo documento." ma:contentTypeScope="" ma:versionID="31d764a0613640e71aa03d1cc5ab971d">
  <xsd:schema xmlns:xsd="http://www.w3.org/2001/XMLSchema" xmlns:xs="http://www.w3.org/2001/XMLSchema" xmlns:p="http://schemas.microsoft.com/office/2006/metadata/properties" xmlns:ns3="e5735d4d-2f9c-44d7-bc5a-2040a8cf3efc" xmlns:ns4="8f0410c1-842a-4c36-9e59-74b90a669b65" targetNamespace="http://schemas.microsoft.com/office/2006/metadata/properties" ma:root="true" ma:fieldsID="3e32f7d7f5d7abf387435bf53e66a013" ns3:_="" ns4:_="">
    <xsd:import namespace="e5735d4d-2f9c-44d7-bc5a-2040a8cf3efc"/>
    <xsd:import namespace="8f0410c1-842a-4c36-9e59-74b90a669b6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735d4d-2f9c-44d7-bc5a-2040a8cf3e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0410c1-842a-4c36-9e59-74b90a669b6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5735d4d-2f9c-44d7-bc5a-2040a8cf3ef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53E88E-D754-40AF-BA75-2F5DDEC41B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735d4d-2f9c-44d7-bc5a-2040a8cf3efc"/>
    <ds:schemaRef ds:uri="8f0410c1-842a-4c36-9e59-74b90a669b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4C863B-B1F0-4FE7-9F51-50C282B22931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e5735d4d-2f9c-44d7-bc5a-2040a8cf3efc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8f0410c1-842a-4c36-9e59-74b90a669b6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264B8D8-5D0D-450A-8BBD-CC08ECB654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321</Words>
  <Application>Microsoft Office PowerPoint</Application>
  <PresentationFormat>Widescreen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Courier New</vt:lpstr>
      <vt:lpstr>Helvetica Neue</vt:lpstr>
      <vt:lpstr>Tahoma</vt:lpstr>
      <vt:lpstr>Titillium Web</vt:lpstr>
      <vt:lpstr>Wingdings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Gelmi Giuseppina</dc:creator>
  <cp:lastModifiedBy>Marie Griffiths (Public Health Wales - No. 2 Capital Quarter)</cp:lastModifiedBy>
  <cp:revision>75</cp:revision>
  <dcterms:created xsi:type="dcterms:W3CDTF">2022-09-29T12:20:26Z</dcterms:created>
  <dcterms:modified xsi:type="dcterms:W3CDTF">2023-05-24T13:46:28Z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0x0101005D69F10163538A48B27DC33377EEA104</vt:lpwstr>
  </property>
  <property fmtid="{D5CDD505-2E9C-101B-9397-08002B2CF9AE}" pid="3" name="MediaServiceImageTags">
    <vt:lpwstr/>
  </property>
</Properties>
</file>