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711" r:id="rId2"/>
  </p:sldMasterIdLst>
  <p:notesMasterIdLst>
    <p:notesMasterId r:id="rId21"/>
  </p:notesMasterIdLst>
  <p:sldIdLst>
    <p:sldId id="2811" r:id="rId3"/>
    <p:sldId id="7466" r:id="rId4"/>
    <p:sldId id="7467" r:id="rId5"/>
    <p:sldId id="7449" r:id="rId6"/>
    <p:sldId id="7450" r:id="rId7"/>
    <p:sldId id="7452" r:id="rId8"/>
    <p:sldId id="7455" r:id="rId9"/>
    <p:sldId id="7453" r:id="rId10"/>
    <p:sldId id="7456" r:id="rId11"/>
    <p:sldId id="7458" r:id="rId12"/>
    <p:sldId id="7460" r:id="rId13"/>
    <p:sldId id="7461" r:id="rId14"/>
    <p:sldId id="7459" r:id="rId15"/>
    <p:sldId id="7462" r:id="rId16"/>
    <p:sldId id="7464" r:id="rId17"/>
    <p:sldId id="7465" r:id="rId18"/>
    <p:sldId id="7463" r:id="rId19"/>
    <p:sldId id="7447" r:id="rId2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72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63"/>
    <p:restoredTop sz="95915"/>
  </p:normalViewPr>
  <p:slideViewPr>
    <p:cSldViewPr snapToGrid="0" snapToObjects="1">
      <p:cViewPr varScale="1">
        <p:scale>
          <a:sx n="115" d="100"/>
          <a:sy n="115" d="100"/>
        </p:scale>
        <p:origin x="258" y="-20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2A773A-79AE-AE43-A155-0DA47250B00A}" type="datetimeFigureOut">
              <a:rPr lang="it-IT" smtClean="0"/>
              <a:t>24/05/2023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57B7A6-9ACE-A34F-90F5-1BC8F4655368}" type="slidenum">
              <a:rPr lang="it-IT" smtClean="0"/>
              <a:t>‹#›</a:t>
            </a:fld>
            <a:endParaRPr lang="it-IT"/>
          </a:p>
        </p:txBody>
      </p:sp>
    </p:spTree>
    <p:extLst>
      <p:ext uri="{BB962C8B-B14F-4D97-AF65-F5344CB8AC3E}">
        <p14:creationId xmlns:p14="http://schemas.microsoft.com/office/powerpoint/2010/main" val="1768654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solidFill>
                  <a:srgbClr val="0064B7"/>
                </a:solidFill>
                <a:latin typeface="Titillium Web" panose="00000500000000000000"/>
              </a:defRPr>
            </a:lvl1pPr>
          </a:lstStyle>
          <a:p>
            <a:r>
              <a:rPr lang="it-IT"/>
              <a:t>Fare clic per modificare lo stile del titolo dello schema</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solidFill>
                  <a:srgbClr val="0064B7"/>
                </a:solidFill>
                <a:latin typeface="Titillium Web" panose="0000050000000000000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a:xfrm>
            <a:off x="792480" y="6492877"/>
            <a:ext cx="2743200" cy="365125"/>
          </a:xfrm>
        </p:spPr>
        <p:txBody>
          <a:bodyPr/>
          <a:lstStyle/>
          <a:p>
            <a:fld id="{4D173B44-B3C8-4047-8844-C47D3CFD0A56}" type="datetimeFigureOut">
              <a:rPr lang="it-IT" smtClean="0"/>
              <a:t>24/05/2023</a:t>
            </a:fld>
            <a:endParaRPr lang="it-IT"/>
          </a:p>
        </p:txBody>
      </p:sp>
      <p:sp>
        <p:nvSpPr>
          <p:cNvPr id="5" name="Segnaposto piè di pagina 4"/>
          <p:cNvSpPr>
            <a:spLocks noGrp="1"/>
          </p:cNvSpPr>
          <p:nvPr>
            <p:ph type="ftr" sz="quarter" idx="11"/>
          </p:nvPr>
        </p:nvSpPr>
        <p:spPr>
          <a:xfrm>
            <a:off x="4038600" y="6356352"/>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2071814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Layout personalizzato">
    <p:spTree>
      <p:nvGrpSpPr>
        <p:cNvPr id="1" name=""/>
        <p:cNvGrpSpPr/>
        <p:nvPr/>
      </p:nvGrpSpPr>
      <p:grpSpPr>
        <a:xfrm>
          <a:off x="0" y="0"/>
          <a:ext cx="0" cy="0"/>
          <a:chOff x="0" y="0"/>
          <a:chExt cx="0" cy="0"/>
        </a:xfrm>
      </p:grpSpPr>
      <p:sp>
        <p:nvSpPr>
          <p:cNvPr id="6" name="Rettangolo 5">
            <a:extLst>
              <a:ext uri="{FF2B5EF4-FFF2-40B4-BE49-F238E27FC236}">
                <a16:creationId xmlns:a16="http://schemas.microsoft.com/office/drawing/2014/main" id="{B3E96E5B-CF38-418E-BB54-7DD2E362D1E4}"/>
              </a:ext>
            </a:extLst>
          </p:cNvPr>
          <p:cNvSpPr/>
          <p:nvPr/>
        </p:nvSpPr>
        <p:spPr>
          <a:xfrm>
            <a:off x="6096000" y="676934"/>
            <a:ext cx="5715472" cy="4521141"/>
          </a:xfrm>
          <a:prstGeom prst="rect">
            <a:avLst/>
          </a:prstGeom>
          <a:solidFill>
            <a:srgbClr val="D3E4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2" name="Titolo 1">
            <a:extLst>
              <a:ext uri="{FF2B5EF4-FFF2-40B4-BE49-F238E27FC236}">
                <a16:creationId xmlns:a16="http://schemas.microsoft.com/office/drawing/2014/main" id="{96DEF214-E0BE-4DF8-9103-30A836A3D6CB}"/>
              </a:ext>
            </a:extLst>
          </p:cNvPr>
          <p:cNvSpPr>
            <a:spLocks noGrp="1"/>
          </p:cNvSpPr>
          <p:nvPr>
            <p:ph type="title"/>
          </p:nvPr>
        </p:nvSpPr>
        <p:spPr>
          <a:xfrm>
            <a:off x="458639" y="2121894"/>
            <a:ext cx="5364192" cy="2277578"/>
          </a:xfrm>
        </p:spPr>
        <p:txBody>
          <a:bodyPr/>
          <a:lstStyle>
            <a:lvl1pPr>
              <a:defRPr>
                <a:solidFill>
                  <a:srgbClr val="0064B7"/>
                </a:solidFill>
              </a:defRPr>
            </a:lvl1pPr>
          </a:lstStyle>
          <a:p>
            <a:r>
              <a:rPr lang="it-IT"/>
              <a:t>Fare clic per modificare lo stile del titolo dello schema</a:t>
            </a:r>
          </a:p>
        </p:txBody>
      </p:sp>
      <p:pic>
        <p:nvPicPr>
          <p:cNvPr id="11" name="Immagine 10">
            <a:extLst>
              <a:ext uri="{FF2B5EF4-FFF2-40B4-BE49-F238E27FC236}">
                <a16:creationId xmlns:a16="http://schemas.microsoft.com/office/drawing/2014/main" id="{2F3FF30B-8C93-4AD6-99D2-CE475F460BB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380104" y="1601881"/>
            <a:ext cx="1204240" cy="1040026"/>
          </a:xfrm>
          <a:prstGeom prst="rect">
            <a:avLst/>
          </a:prstGeom>
          <a:effectLst/>
        </p:spPr>
      </p:pic>
      <p:sp>
        <p:nvSpPr>
          <p:cNvPr id="13" name="Segnaposto testo 12">
            <a:extLst>
              <a:ext uri="{FF2B5EF4-FFF2-40B4-BE49-F238E27FC236}">
                <a16:creationId xmlns:a16="http://schemas.microsoft.com/office/drawing/2014/main" id="{D7E6EDC0-DCD4-4576-A46E-E04F4ABDFFF5}"/>
              </a:ext>
            </a:extLst>
          </p:cNvPr>
          <p:cNvSpPr>
            <a:spLocks noGrp="1"/>
          </p:cNvSpPr>
          <p:nvPr>
            <p:ph type="body" sz="quarter" idx="10"/>
          </p:nvPr>
        </p:nvSpPr>
        <p:spPr>
          <a:xfrm>
            <a:off x="6515102" y="2122490"/>
            <a:ext cx="5057775" cy="22764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636350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A926AA-0BA2-4BA0-828A-68FD4D3BFBEC}"/>
              </a:ext>
            </a:extLst>
          </p:cNvPr>
          <p:cNvSpPr>
            <a:spLocks noGrp="1"/>
          </p:cNvSpPr>
          <p:nvPr>
            <p:ph type="title"/>
          </p:nvPr>
        </p:nvSpPr>
        <p:spPr/>
        <p:txBody>
          <a:bodyPr/>
          <a:lstStyle>
            <a:lvl1pPr>
              <a:defRPr>
                <a:solidFill>
                  <a:srgbClr val="0064B7"/>
                </a:solidFill>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A9BE1FA0-A474-4C58-98D5-337CB5F88834}"/>
              </a:ext>
            </a:extLst>
          </p:cNvPr>
          <p:cNvSpPr>
            <a:spLocks noGrp="1"/>
          </p:cNvSpPr>
          <p:nvPr>
            <p:ph type="dt" sz="half" idx="10"/>
          </p:nvPr>
        </p:nvSpPr>
        <p:spPr/>
        <p:txBody>
          <a:bodyPr/>
          <a:lstStyle/>
          <a:p>
            <a:fld id="{4D173B44-B3C8-4047-8844-C47D3CFD0A56}" type="datetimeFigureOut">
              <a:rPr lang="it-IT" smtClean="0"/>
              <a:t>24/05/2023</a:t>
            </a:fld>
            <a:endParaRPr lang="it-IT"/>
          </a:p>
        </p:txBody>
      </p:sp>
      <p:sp>
        <p:nvSpPr>
          <p:cNvPr id="4" name="Segnaposto piè di pagina 3">
            <a:extLst>
              <a:ext uri="{FF2B5EF4-FFF2-40B4-BE49-F238E27FC236}">
                <a16:creationId xmlns:a16="http://schemas.microsoft.com/office/drawing/2014/main" id="{C37FBFE8-0AD6-4BB1-8785-4315249CCD0D}"/>
              </a:ext>
            </a:extLst>
          </p:cNvPr>
          <p:cNvSpPr>
            <a:spLocks noGrp="1"/>
          </p:cNvSpPr>
          <p:nvPr>
            <p:ph type="ftr" sz="quarter" idx="11"/>
          </p:nvPr>
        </p:nvSpPr>
        <p:spPr>
          <a:xfrm>
            <a:off x="4038600" y="6356352"/>
            <a:ext cx="4114800" cy="365125"/>
          </a:xfrm>
          <a:prstGeom prst="rect">
            <a:avLst/>
          </a:prstGeom>
        </p:spPr>
        <p:txBody>
          <a:bodyPr/>
          <a:lstStyle/>
          <a:p>
            <a:endParaRPr lang="it-IT"/>
          </a:p>
        </p:txBody>
      </p:sp>
      <p:sp>
        <p:nvSpPr>
          <p:cNvPr id="5" name="Segnaposto numero diapositiva 4">
            <a:extLst>
              <a:ext uri="{FF2B5EF4-FFF2-40B4-BE49-F238E27FC236}">
                <a16:creationId xmlns:a16="http://schemas.microsoft.com/office/drawing/2014/main" id="{C3EF4319-7339-420E-A9B2-189C245CF75C}"/>
              </a:ext>
            </a:extLst>
          </p:cNvPr>
          <p:cNvSpPr>
            <a:spLocks noGrp="1"/>
          </p:cNvSpPr>
          <p:nvPr>
            <p:ph type="sldNum" sz="quarter" idx="12"/>
          </p:nvPr>
        </p:nvSpPr>
        <p:spPr/>
        <p:txBody>
          <a:bodyPr/>
          <a:lstStyle/>
          <a:p>
            <a:fld id="{45854D30-785F-4995-9BC1-C7BF7CC0876F}" type="slidenum">
              <a:rPr lang="it-IT" smtClean="0"/>
              <a:t>‹#›</a:t>
            </a:fld>
            <a:endParaRPr lang="it-IT"/>
          </a:p>
        </p:txBody>
      </p:sp>
      <p:pic>
        <p:nvPicPr>
          <p:cNvPr id="7" name="Immagine 6">
            <a:extLst>
              <a:ext uri="{FF2B5EF4-FFF2-40B4-BE49-F238E27FC236}">
                <a16:creationId xmlns:a16="http://schemas.microsoft.com/office/drawing/2014/main" id="{A12E29AE-52A7-49F9-ADFE-3D2798DBC5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1416" y="2341421"/>
            <a:ext cx="7749171" cy="1892453"/>
          </a:xfrm>
          <a:prstGeom prst="rect">
            <a:avLst/>
          </a:prstGeom>
        </p:spPr>
      </p:pic>
    </p:spTree>
    <p:extLst>
      <p:ext uri="{BB962C8B-B14F-4D97-AF65-F5344CB8AC3E}">
        <p14:creationId xmlns:p14="http://schemas.microsoft.com/office/powerpoint/2010/main" val="3541319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FD4FC1B-FB8B-430C-BE68-15F61D681526}"/>
              </a:ext>
            </a:extLst>
          </p:cNvPr>
          <p:cNvSpPr>
            <a:spLocks noGrp="1"/>
          </p:cNvSpPr>
          <p:nvPr>
            <p:ph type="title"/>
          </p:nvPr>
        </p:nvSpPr>
        <p:spPr/>
        <p:txBody>
          <a:bodyPr/>
          <a:lstStyle>
            <a:lvl1pPr>
              <a:defRPr>
                <a:solidFill>
                  <a:srgbClr val="0064B7"/>
                </a:solidFill>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E54BABCE-9D20-4768-9370-24CAFFC6DCC2}"/>
              </a:ext>
            </a:extLst>
          </p:cNvPr>
          <p:cNvSpPr>
            <a:spLocks noGrp="1"/>
          </p:cNvSpPr>
          <p:nvPr>
            <p:ph type="dt" sz="half" idx="10"/>
          </p:nvPr>
        </p:nvSpPr>
        <p:spPr/>
        <p:txBody>
          <a:bodyPr/>
          <a:lstStyle/>
          <a:p>
            <a:fld id="{4D173B44-B3C8-4047-8844-C47D3CFD0A56}" type="datetimeFigureOut">
              <a:rPr lang="it-IT" smtClean="0"/>
              <a:t>24/05/2023</a:t>
            </a:fld>
            <a:endParaRPr lang="it-IT"/>
          </a:p>
        </p:txBody>
      </p:sp>
      <p:sp>
        <p:nvSpPr>
          <p:cNvPr id="4" name="Segnaposto piè di pagina 3">
            <a:extLst>
              <a:ext uri="{FF2B5EF4-FFF2-40B4-BE49-F238E27FC236}">
                <a16:creationId xmlns:a16="http://schemas.microsoft.com/office/drawing/2014/main" id="{4550C4E8-CFB0-485F-84FE-695BB4FCE23B}"/>
              </a:ext>
            </a:extLst>
          </p:cNvPr>
          <p:cNvSpPr>
            <a:spLocks noGrp="1"/>
          </p:cNvSpPr>
          <p:nvPr>
            <p:ph type="ftr" sz="quarter" idx="11"/>
          </p:nvPr>
        </p:nvSpPr>
        <p:spPr>
          <a:xfrm>
            <a:off x="4038600" y="6356352"/>
            <a:ext cx="4114800" cy="365125"/>
          </a:xfrm>
          <a:prstGeom prst="rect">
            <a:avLst/>
          </a:prstGeom>
        </p:spPr>
        <p:txBody>
          <a:bodyPr/>
          <a:lstStyle/>
          <a:p>
            <a:endParaRPr lang="it-IT"/>
          </a:p>
        </p:txBody>
      </p:sp>
      <p:sp>
        <p:nvSpPr>
          <p:cNvPr id="5" name="Segnaposto numero diapositiva 4">
            <a:extLst>
              <a:ext uri="{FF2B5EF4-FFF2-40B4-BE49-F238E27FC236}">
                <a16:creationId xmlns:a16="http://schemas.microsoft.com/office/drawing/2014/main" id="{B2D36051-3DD3-41B6-8A2C-0EC700250B02}"/>
              </a:ext>
            </a:extLst>
          </p:cNvPr>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771936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solidFill>
                  <a:srgbClr val="0064B7"/>
                </a:solidFill>
              </a:defRPr>
            </a:lvl1pPr>
          </a:lstStyle>
          <a:p>
            <a:r>
              <a:rPr lang="it-IT"/>
              <a:t>Fare clic per modificare lo stile del titolo dello schema</a:t>
            </a:r>
          </a:p>
        </p:txBody>
      </p:sp>
      <p:sp>
        <p:nvSpPr>
          <p:cNvPr id="3" name="Segnaposto contenuto 2"/>
          <p:cNvSpPr>
            <a:spLocks noGrp="1"/>
          </p:cNvSpPr>
          <p:nvPr>
            <p:ph idx="1" hasCustomPrompt="1"/>
          </p:nvPr>
        </p:nvSpPr>
        <p:spPr>
          <a:xfrm>
            <a:off x="5183188" y="987427"/>
            <a:ext cx="6172200" cy="4873625"/>
          </a:xfrm>
        </p:spPr>
        <p:txBody>
          <a:bodyPr anchor="ctr"/>
          <a:lstStyle>
            <a:lvl1pPr>
              <a:defRPr sz="3200">
                <a:solidFill>
                  <a:srgbClr val="0064B7"/>
                </a:solidFill>
              </a:defRPr>
            </a:lvl1pPr>
            <a:lvl2pPr>
              <a:defRPr sz="2800">
                <a:solidFill>
                  <a:srgbClr val="0064B7"/>
                </a:solidFill>
              </a:defRPr>
            </a:lvl2pPr>
            <a:lvl3pPr>
              <a:defRPr sz="2400">
                <a:solidFill>
                  <a:srgbClr val="0064B7"/>
                </a:solidFill>
              </a:defRPr>
            </a:lvl3pPr>
            <a:lvl4pPr>
              <a:defRPr sz="2000">
                <a:solidFill>
                  <a:srgbClr val="0064B7"/>
                </a:solidFill>
              </a:defRPr>
            </a:lvl4pPr>
            <a:lvl5pPr>
              <a:defRPr sz="2000">
                <a:solidFill>
                  <a:srgbClr val="0064B7"/>
                </a:solidFill>
              </a:defRPr>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solidFill>
                  <a:srgbClr val="0064B7"/>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4D173B44-B3C8-4047-8844-C47D3CFD0A56}" type="datetimeFigureOut">
              <a:rPr lang="it-IT" smtClean="0"/>
              <a:t>24/05/2023</a:t>
            </a:fld>
            <a:endParaRPr lang="it-IT"/>
          </a:p>
        </p:txBody>
      </p:sp>
      <p:sp>
        <p:nvSpPr>
          <p:cNvPr id="6" name="Segnaposto piè di pagina 5"/>
          <p:cNvSpPr>
            <a:spLocks noGrp="1"/>
          </p:cNvSpPr>
          <p:nvPr>
            <p:ph type="ftr" sz="quarter" idx="11"/>
          </p:nvPr>
        </p:nvSpPr>
        <p:spPr>
          <a:xfrm>
            <a:off x="4038600" y="6356352"/>
            <a:ext cx="4114800" cy="365125"/>
          </a:xfrm>
          <a:prstGeom prst="rect">
            <a:avLst/>
          </a:prstGeom>
        </p:spPr>
        <p:txBody>
          <a:bodyPr/>
          <a:lstStyle/>
          <a:p>
            <a:endParaRPr lang="it-IT"/>
          </a:p>
        </p:txBody>
      </p:sp>
      <p:sp>
        <p:nvSpPr>
          <p:cNvPr id="7" name="Segnaposto numero diapositiva 6"/>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3047919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solidFill>
                  <a:srgbClr val="0064B7"/>
                </a:solidFill>
              </a:defRPr>
            </a:lvl1pPr>
          </a:lstStyle>
          <a:p>
            <a:r>
              <a:rPr lang="it-IT"/>
              <a:t>Fare clic per modificare lo stile del titolo dello schema</a:t>
            </a:r>
          </a:p>
        </p:txBody>
      </p:sp>
      <p:sp>
        <p:nvSpPr>
          <p:cNvPr id="3" name="Segnaposto immagine 2"/>
          <p:cNvSpPr>
            <a:spLocks noGrp="1"/>
          </p:cNvSpPr>
          <p:nvPr>
            <p:ph type="pic" idx="1"/>
          </p:nvPr>
        </p:nvSpPr>
        <p:spPr>
          <a:xfrm>
            <a:off x="5183188" y="987427"/>
            <a:ext cx="6172200" cy="4873625"/>
          </a:xfrm>
        </p:spPr>
        <p:txBody>
          <a:bodyPr/>
          <a:lstStyle>
            <a:lvl1pPr marL="0" indent="0">
              <a:buNone/>
              <a:defRPr sz="3200">
                <a:solidFill>
                  <a:srgbClr val="0064B7"/>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it-IT"/>
              <a:t>Fare clic sull'icona per inserire un'immagine</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solidFill>
                  <a:srgbClr val="0064B7"/>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4D173B44-B3C8-4047-8844-C47D3CFD0A56}" type="datetimeFigureOut">
              <a:rPr lang="it-IT" smtClean="0"/>
              <a:t>24/05/2023</a:t>
            </a:fld>
            <a:endParaRPr lang="it-IT"/>
          </a:p>
        </p:txBody>
      </p:sp>
      <p:sp>
        <p:nvSpPr>
          <p:cNvPr id="6" name="Segnaposto piè di pagina 5"/>
          <p:cNvSpPr>
            <a:spLocks noGrp="1"/>
          </p:cNvSpPr>
          <p:nvPr>
            <p:ph type="ftr" sz="quarter" idx="11"/>
          </p:nvPr>
        </p:nvSpPr>
        <p:spPr>
          <a:xfrm>
            <a:off x="4038600" y="6356352"/>
            <a:ext cx="4114800" cy="365125"/>
          </a:xfrm>
          <a:prstGeom prst="rect">
            <a:avLst/>
          </a:prstGeom>
        </p:spPr>
        <p:txBody>
          <a:bodyPr/>
          <a:lstStyle/>
          <a:p>
            <a:endParaRPr lang="it-IT"/>
          </a:p>
        </p:txBody>
      </p:sp>
      <p:sp>
        <p:nvSpPr>
          <p:cNvPr id="7" name="Segnaposto numero diapositiva 6"/>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28140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solidFill>
                  <a:srgbClr val="0064B7"/>
                </a:solidFill>
              </a:defRPr>
            </a:lvl1pPr>
          </a:lstStyle>
          <a:p>
            <a:r>
              <a:rPr lang="it-IT"/>
              <a:t>Fare clic per modificare lo stile del titolo dello schema</a:t>
            </a:r>
          </a:p>
        </p:txBody>
      </p:sp>
      <p:sp>
        <p:nvSpPr>
          <p:cNvPr id="3" name="Segnaposto testo verticale 2"/>
          <p:cNvSpPr>
            <a:spLocks noGrp="1"/>
          </p:cNvSpPr>
          <p:nvPr>
            <p:ph type="body" orient="vert" idx="1"/>
          </p:nvPr>
        </p:nvSpPr>
        <p:spPr>
          <a:xfrm>
            <a:off x="838200" y="1825627"/>
            <a:ext cx="10515600" cy="4126601"/>
          </a:xfrm>
        </p:spPr>
        <p:txBody>
          <a:bodyPr vert="eaVert"/>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D173B44-B3C8-4047-8844-C47D3CFD0A56}" type="datetimeFigureOut">
              <a:rPr lang="it-IT" smtClean="0"/>
              <a:t>24/05/2023</a:t>
            </a:fld>
            <a:endParaRPr lang="it-IT"/>
          </a:p>
        </p:txBody>
      </p:sp>
      <p:sp>
        <p:nvSpPr>
          <p:cNvPr id="5" name="Segnaposto piè di pagina 4"/>
          <p:cNvSpPr>
            <a:spLocks noGrp="1"/>
          </p:cNvSpPr>
          <p:nvPr>
            <p:ph type="ftr" sz="quarter" idx="11"/>
          </p:nvPr>
        </p:nvSpPr>
        <p:spPr>
          <a:xfrm>
            <a:off x="4038600" y="6356352"/>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3470764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1" y="365125"/>
            <a:ext cx="2628900" cy="5595728"/>
          </a:xfrm>
        </p:spPr>
        <p:txBody>
          <a:bodyPr vert="eaVert"/>
          <a:lstStyle>
            <a:lvl1pPr>
              <a:defRPr>
                <a:solidFill>
                  <a:srgbClr val="0064B7"/>
                </a:solidFill>
              </a:defRPr>
            </a:lvl1pPr>
          </a:lstStyle>
          <a:p>
            <a:r>
              <a:rPr lang="it-IT"/>
              <a:t>Fare clic per modificare lo stile del titolo dello schema</a:t>
            </a:r>
          </a:p>
        </p:txBody>
      </p:sp>
      <p:sp>
        <p:nvSpPr>
          <p:cNvPr id="3" name="Segnaposto testo verticale 2"/>
          <p:cNvSpPr>
            <a:spLocks noGrp="1"/>
          </p:cNvSpPr>
          <p:nvPr>
            <p:ph type="body" orient="vert" idx="1"/>
          </p:nvPr>
        </p:nvSpPr>
        <p:spPr>
          <a:xfrm>
            <a:off x="838201" y="365125"/>
            <a:ext cx="7734300" cy="5595728"/>
          </a:xfrm>
        </p:spPr>
        <p:txBody>
          <a:bodyPr vert="eaVert"/>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D173B44-B3C8-4047-8844-C47D3CFD0A56}" type="datetimeFigureOut">
              <a:rPr lang="it-IT" smtClean="0"/>
              <a:t>24/05/2023</a:t>
            </a:fld>
            <a:endParaRPr lang="it-IT"/>
          </a:p>
        </p:txBody>
      </p:sp>
      <p:sp>
        <p:nvSpPr>
          <p:cNvPr id="5" name="Segnaposto piè di pagina 4"/>
          <p:cNvSpPr>
            <a:spLocks noGrp="1"/>
          </p:cNvSpPr>
          <p:nvPr>
            <p:ph type="ftr" sz="quarter" idx="11"/>
          </p:nvPr>
        </p:nvSpPr>
        <p:spPr>
          <a:xfrm>
            <a:off x="4038600" y="6356352"/>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22065744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fographics_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48737-D49C-4148-8ECF-403717F82795}"/>
              </a:ext>
            </a:extLst>
          </p:cNvPr>
          <p:cNvSpPr>
            <a:spLocks noGrp="1"/>
          </p:cNvSpPr>
          <p:nvPr>
            <p:ph type="title"/>
          </p:nvPr>
        </p:nvSpPr>
        <p:spPr>
          <a:xfrm>
            <a:off x="452732" y="503097"/>
            <a:ext cx="11292073" cy="837432"/>
          </a:xfrm>
        </p:spPr>
        <p:style>
          <a:lnRef idx="3">
            <a:schemeClr val="lt1"/>
          </a:lnRef>
          <a:fillRef idx="1">
            <a:schemeClr val="accent1"/>
          </a:fillRef>
          <a:effectRef idx="1">
            <a:schemeClr val="accent1"/>
          </a:effectRef>
          <a:fontRef idx="minor">
            <a:schemeClr val="lt1"/>
          </a:fontRef>
        </p:style>
        <p:txBody>
          <a:bodyPr/>
          <a:lstStyle/>
          <a:p>
            <a:r>
              <a:rPr lang="en-US"/>
              <a:t>Click to edit Master title style</a:t>
            </a:r>
          </a:p>
        </p:txBody>
      </p:sp>
      <p:sp>
        <p:nvSpPr>
          <p:cNvPr id="3" name="Date Placeholder 2">
            <a:extLst>
              <a:ext uri="{FF2B5EF4-FFF2-40B4-BE49-F238E27FC236}">
                <a16:creationId xmlns:a16="http://schemas.microsoft.com/office/drawing/2014/main" id="{1BCE6036-BFCF-4DEC-9848-0BA80662A5A1}"/>
              </a:ext>
            </a:extLst>
          </p:cNvPr>
          <p:cNvSpPr>
            <a:spLocks noGrp="1"/>
          </p:cNvSpPr>
          <p:nvPr>
            <p:ph type="dt" sz="half" idx="10"/>
          </p:nvPr>
        </p:nvSpPr>
        <p:spPr/>
        <p:txBody>
          <a:bodyPr/>
          <a:lstStyle/>
          <a:p>
            <a:fld id="{E2AB35E2-F186-4C4C-A33C-9F40F1D9DFA5}" type="datetimeFigureOut">
              <a:rPr lang="en-US" smtClean="0"/>
              <a:t>5/24/2023</a:t>
            </a:fld>
            <a:endParaRPr lang="en-US"/>
          </a:p>
        </p:txBody>
      </p:sp>
      <p:sp>
        <p:nvSpPr>
          <p:cNvPr id="4" name="Footer Placeholder 3">
            <a:extLst>
              <a:ext uri="{FF2B5EF4-FFF2-40B4-BE49-F238E27FC236}">
                <a16:creationId xmlns:a16="http://schemas.microsoft.com/office/drawing/2014/main" id="{51856A01-CD0E-4B46-B2FD-C76B589E418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F1C75F-E24F-46F5-A5CA-B8DB687752DD}"/>
              </a:ext>
            </a:extLst>
          </p:cNvPr>
          <p:cNvSpPr>
            <a:spLocks noGrp="1"/>
          </p:cNvSpPr>
          <p:nvPr>
            <p:ph type="sldNum" sz="quarter" idx="12"/>
          </p:nvPr>
        </p:nvSpPr>
        <p:spPr/>
        <p:txBody>
          <a:bodyPr/>
          <a:lstStyle/>
          <a:p>
            <a:fld id="{87B513E7-4515-4082-A960-D4704025B30C}" type="slidenum">
              <a:rPr lang="en-US" smtClean="0"/>
              <a:t>‹#›</a:t>
            </a:fld>
            <a:endParaRPr lang="en-US"/>
          </a:p>
        </p:txBody>
      </p:sp>
      <p:sp>
        <p:nvSpPr>
          <p:cNvPr id="8" name="Chart Placeholder 6">
            <a:extLst>
              <a:ext uri="{FF2B5EF4-FFF2-40B4-BE49-F238E27FC236}">
                <a16:creationId xmlns:a16="http://schemas.microsoft.com/office/drawing/2014/main" id="{91AE1877-C3FE-4C35-A87E-D739D87E54EA}"/>
              </a:ext>
            </a:extLst>
          </p:cNvPr>
          <p:cNvSpPr>
            <a:spLocks noGrp="1"/>
          </p:cNvSpPr>
          <p:nvPr>
            <p:ph type="chart" sz="quarter" idx="14"/>
          </p:nvPr>
        </p:nvSpPr>
        <p:spPr>
          <a:xfrm>
            <a:off x="452732" y="1632860"/>
            <a:ext cx="11292073" cy="4201297"/>
          </a:xfrm>
        </p:spPr>
        <p:txBody>
          <a:bodyPr/>
          <a:lstStyle/>
          <a:p>
            <a:endParaRPr lang="en-US"/>
          </a:p>
        </p:txBody>
      </p:sp>
    </p:spTree>
    <p:extLst>
      <p:ext uri="{BB962C8B-B14F-4D97-AF65-F5344CB8AC3E}">
        <p14:creationId xmlns:p14="http://schemas.microsoft.com/office/powerpoint/2010/main" val="1505522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1_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86E8161-8C76-4B39-AD5C-B7F791CD38D7}" type="datetimeFigureOut">
              <a:rPr lang="it-IT" smtClean="0"/>
              <a:t>24/05/2023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2146225-B19B-4014-BC77-DF4B52B9E005}" type="slidenum">
              <a:rPr lang="it-IT" smtClean="0"/>
              <a:t>‹#›</a:t>
            </a:fld>
            <a:endParaRPr lang="it-IT"/>
          </a:p>
        </p:txBody>
      </p:sp>
    </p:spTree>
    <p:extLst>
      <p:ext uri="{BB962C8B-B14F-4D97-AF65-F5344CB8AC3E}">
        <p14:creationId xmlns:p14="http://schemas.microsoft.com/office/powerpoint/2010/main" val="10998446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246E43-1A4E-B44D-8A23-5E74053F011E}"/>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6C39B8F6-6E4B-F947-9E0A-4BC19CB1F998}"/>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24A0326B-1586-FF47-AE13-76991DF33C56}"/>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5" name="Segnaposto piè di pagina 4">
            <a:extLst>
              <a:ext uri="{FF2B5EF4-FFF2-40B4-BE49-F238E27FC236}">
                <a16:creationId xmlns:a16="http://schemas.microsoft.com/office/drawing/2014/main" id="{721359B9-8900-7241-88D8-BDFB5A51736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4C959D1-3374-384D-8CCC-BA5B0DE299A8}"/>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3024950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838200" y="211047"/>
            <a:ext cx="10515600" cy="1103379"/>
          </a:xfrm>
          <a:noFill/>
        </p:spPr>
        <p:txBody>
          <a:bodyPr wrap="square" rtlCol="0">
            <a:spAutoFit/>
          </a:bodyPr>
          <a:lstStyle>
            <a:lvl1pPr>
              <a:defRPr lang="it-IT" sz="3600" b="1">
                <a:solidFill>
                  <a:srgbClr val="0064B7"/>
                </a:solidFill>
                <a:latin typeface="Titillium Web" panose="00000500000000000000" pitchFamily="2" charset="0"/>
                <a:ea typeface="+mn-ea"/>
                <a:cs typeface="+mn-cs"/>
              </a:defRPr>
            </a:lvl1pPr>
          </a:lstStyle>
          <a:p>
            <a:pPr marL="0" lvl="0"/>
            <a:r>
              <a:rPr lang="it-IT"/>
              <a:t>Fare clic per modificare lo stile del titolo dello schema</a:t>
            </a:r>
          </a:p>
        </p:txBody>
      </p:sp>
      <p:sp>
        <p:nvSpPr>
          <p:cNvPr id="3" name="Segnaposto contenuto 2"/>
          <p:cNvSpPr>
            <a:spLocks noGrp="1"/>
          </p:cNvSpPr>
          <p:nvPr>
            <p:ph idx="1" hasCustomPrompt="1"/>
          </p:nvPr>
        </p:nvSpPr>
        <p:spPr>
          <a:xfrm>
            <a:off x="838200" y="1577806"/>
            <a:ext cx="10515600" cy="4351338"/>
          </a:xfrm>
        </p:spPr>
        <p:txBody>
          <a:bodyPr anchor="ctr"/>
          <a:lstStyle>
            <a:lvl1pPr>
              <a:defRPr>
                <a:solidFill>
                  <a:srgbClr val="0064B7"/>
                </a:solidFill>
                <a:latin typeface="Titillium Web" panose="00000500000000000000"/>
              </a:defRPr>
            </a:lvl1pPr>
            <a:lvl2pPr>
              <a:defRPr>
                <a:solidFill>
                  <a:srgbClr val="0064B7"/>
                </a:solidFill>
                <a:latin typeface="Titillium Web" panose="00000500000000000000"/>
              </a:defRPr>
            </a:lvl2pPr>
            <a:lvl3pPr>
              <a:defRPr>
                <a:solidFill>
                  <a:srgbClr val="0064B7"/>
                </a:solidFill>
                <a:latin typeface="Titillium Web" panose="00000500000000000000"/>
              </a:defRPr>
            </a:lvl3pPr>
            <a:lvl4pPr>
              <a:defRPr>
                <a:solidFill>
                  <a:srgbClr val="0064B7"/>
                </a:solidFill>
                <a:latin typeface="Titillium Web" panose="00000500000000000000"/>
              </a:defRPr>
            </a:lvl4pPr>
            <a:lvl5pPr>
              <a:defRPr>
                <a:solidFill>
                  <a:srgbClr val="0064B7"/>
                </a:solidFill>
                <a:latin typeface="Titillium Web" panose="00000500000000000000"/>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D173B44-B3C8-4047-8844-C47D3CFD0A56}" type="datetimeFigureOut">
              <a:rPr lang="it-IT" smtClean="0"/>
              <a:t>24/05/2023</a:t>
            </a:fld>
            <a:endParaRPr lang="it-IT"/>
          </a:p>
        </p:txBody>
      </p:sp>
      <p:sp>
        <p:nvSpPr>
          <p:cNvPr id="5" name="Segnaposto piè di pagina 4"/>
          <p:cNvSpPr>
            <a:spLocks noGrp="1"/>
          </p:cNvSpPr>
          <p:nvPr>
            <p:ph type="ftr" sz="quarter" idx="11"/>
          </p:nvPr>
        </p:nvSpPr>
        <p:spPr>
          <a:xfrm>
            <a:off x="4038600" y="6356352"/>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25743479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CD675F7-C414-754F-9B3F-54877167B46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E23C766-578A-024C-8133-CDD6D10D50CD}"/>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9AB3F04-059A-AD49-958B-43F55C69CAEF}"/>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5" name="Segnaposto piè di pagina 4">
            <a:extLst>
              <a:ext uri="{FF2B5EF4-FFF2-40B4-BE49-F238E27FC236}">
                <a16:creationId xmlns:a16="http://schemas.microsoft.com/office/drawing/2014/main" id="{B3465BFE-FA66-F34B-B2AF-41656E6BD92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BDF81E6-AAFA-0249-A200-C25D7C29212D}"/>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9114594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0CFC1C7-17B7-1A45-88EF-9A1184B92061}"/>
              </a:ext>
            </a:extLst>
          </p:cNvPr>
          <p:cNvSpPr>
            <a:spLocks noGrp="1"/>
          </p:cNvSpPr>
          <p:nvPr>
            <p:ph type="title"/>
          </p:nvPr>
        </p:nvSpPr>
        <p:spPr>
          <a:xfrm>
            <a:off x="831851" y="1709740"/>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9CD7A67-06F3-4441-A509-03608430EBDF}"/>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FE87B96E-F083-9A45-9C2E-57947ECC0C12}"/>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5" name="Segnaposto piè di pagina 4">
            <a:extLst>
              <a:ext uri="{FF2B5EF4-FFF2-40B4-BE49-F238E27FC236}">
                <a16:creationId xmlns:a16="http://schemas.microsoft.com/office/drawing/2014/main" id="{962BB7AB-8EA6-2D42-9783-DE2F59D59BD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A834228-A6BA-3B44-81DD-C6F7FA320E82}"/>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22842475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F60EE8-6FCD-2D40-8BC5-7784C0D1D76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CB7CDE1-F158-8B41-933B-6ED4D0586E3B}"/>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E908D171-3A86-5A46-894D-16347F7FC26D}"/>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5400E6A2-96FE-0F4C-8D12-5D65EFE2E392}"/>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6" name="Segnaposto piè di pagina 5">
            <a:extLst>
              <a:ext uri="{FF2B5EF4-FFF2-40B4-BE49-F238E27FC236}">
                <a16:creationId xmlns:a16="http://schemas.microsoft.com/office/drawing/2014/main" id="{C8EA2319-11F7-374F-A576-FB7AAD9B4F6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69A5E4A-CAA7-0D4D-ACFF-8F3080C683E9}"/>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28237688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4B114CE-3D65-6444-9946-D1549FCA9894}"/>
              </a:ext>
            </a:extLst>
          </p:cNvPr>
          <p:cNvSpPr>
            <a:spLocks noGrp="1"/>
          </p:cNvSpPr>
          <p:nvPr>
            <p:ph type="title"/>
          </p:nvPr>
        </p:nvSpPr>
        <p:spPr>
          <a:xfrm>
            <a:off x="839788" y="365127"/>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D4DE882-5514-E04C-B8A6-E7B8613AE34D}"/>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0CFDE6E8-DFC3-114A-AAEE-E2CE5BF57D90}"/>
              </a:ext>
            </a:extLst>
          </p:cNvPr>
          <p:cNvSpPr>
            <a:spLocks noGrp="1"/>
          </p:cNvSpPr>
          <p:nvPr>
            <p:ph sz="half" idx="2"/>
          </p:nvPr>
        </p:nvSpPr>
        <p:spPr>
          <a:xfrm>
            <a:off x="839789"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5E37D3C-04C4-034F-BFC0-2BE011907481}"/>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E10CD8E8-2C2E-9449-94ED-9C4D0ED595F5}"/>
              </a:ext>
            </a:extLst>
          </p:cNvPr>
          <p:cNvSpPr>
            <a:spLocks noGrp="1"/>
          </p:cNvSpPr>
          <p:nvPr>
            <p:ph sz="quarter" idx="4"/>
          </p:nvPr>
        </p:nvSpPr>
        <p:spPr>
          <a:xfrm>
            <a:off x="6172201"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ACF5DCE2-825D-F746-B7E9-F00EBE0C3C99}"/>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8" name="Segnaposto piè di pagina 7">
            <a:extLst>
              <a:ext uri="{FF2B5EF4-FFF2-40B4-BE49-F238E27FC236}">
                <a16:creationId xmlns:a16="http://schemas.microsoft.com/office/drawing/2014/main" id="{4273A7D5-D3C6-694C-AF2F-577AF1C65421}"/>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98672EE-AE7C-DA45-994F-11BAE15C5501}"/>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29389803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4305C0-61C4-D64C-922E-A0A16638F57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7C071D8B-3E49-0B46-9616-129429BB6515}"/>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4" name="Segnaposto piè di pagina 3">
            <a:extLst>
              <a:ext uri="{FF2B5EF4-FFF2-40B4-BE49-F238E27FC236}">
                <a16:creationId xmlns:a16="http://schemas.microsoft.com/office/drawing/2014/main" id="{CA4109E2-9F6A-B847-8446-162829E83700}"/>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8EAA99DE-6A3A-A141-88CC-C5C8F710E5CC}"/>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25080555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3D2733F8-C485-8F4A-9C6A-01D52D327CE7}"/>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3" name="Segnaposto piè di pagina 2">
            <a:extLst>
              <a:ext uri="{FF2B5EF4-FFF2-40B4-BE49-F238E27FC236}">
                <a16:creationId xmlns:a16="http://schemas.microsoft.com/office/drawing/2014/main" id="{B32E1626-8E5C-A14D-8143-BD35D22CDE06}"/>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FA54D584-EBEA-8D47-B8EF-F9C8EDEE8EB8}"/>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7845432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B27723-4DF8-3740-BBF1-6278B2B6FE6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B52391A-96F5-1D40-A1A2-D409CD462E1D}"/>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928B61E0-922D-2942-82DF-E9C9F7F97F69}"/>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564C2179-8183-A849-8761-09C0BB859D34}"/>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6" name="Segnaposto piè di pagina 5">
            <a:extLst>
              <a:ext uri="{FF2B5EF4-FFF2-40B4-BE49-F238E27FC236}">
                <a16:creationId xmlns:a16="http://schemas.microsoft.com/office/drawing/2014/main" id="{BF9559DC-06FA-654F-949B-A56EF04EC83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98D0736-6E68-6449-8C8B-1ECD9D44B4AF}"/>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3126397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9A7D89-A68D-BC47-9B2C-3166C13E3A23}"/>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53E53BF5-0DF2-D24C-AC5D-CF40F3498739}"/>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it-IT"/>
          </a:p>
        </p:txBody>
      </p:sp>
      <p:sp>
        <p:nvSpPr>
          <p:cNvPr id="4" name="Segnaposto testo 3">
            <a:extLst>
              <a:ext uri="{FF2B5EF4-FFF2-40B4-BE49-F238E27FC236}">
                <a16:creationId xmlns:a16="http://schemas.microsoft.com/office/drawing/2014/main" id="{7011BB11-F670-CC4F-AA37-C81B1DD0D599}"/>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5645D07-844D-594D-A1B2-C0A02A15FD4D}"/>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6" name="Segnaposto piè di pagina 5">
            <a:extLst>
              <a:ext uri="{FF2B5EF4-FFF2-40B4-BE49-F238E27FC236}">
                <a16:creationId xmlns:a16="http://schemas.microsoft.com/office/drawing/2014/main" id="{B551E84F-3D64-E347-9846-DE59C1BE1650}"/>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25FE268-62B8-BD43-8525-FFED790FA18A}"/>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19238904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6A9C42-A82B-374D-913C-2668F690E73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F2244C02-9837-D041-80E5-0EDB1CF2373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C4AC1F4-E938-5045-A751-41F0A810B210}"/>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5" name="Segnaposto piè di pagina 4">
            <a:extLst>
              <a:ext uri="{FF2B5EF4-FFF2-40B4-BE49-F238E27FC236}">
                <a16:creationId xmlns:a16="http://schemas.microsoft.com/office/drawing/2014/main" id="{0FC4F601-7840-2445-8BD0-234997A68E0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D0F376A-9F6B-F640-ACFA-28022A404FD5}"/>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35767370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97EE4139-37C4-3145-8676-5FE045E36BD8}"/>
              </a:ext>
            </a:extLst>
          </p:cNvPr>
          <p:cNvSpPr>
            <a:spLocks noGrp="1"/>
          </p:cNvSpPr>
          <p:nvPr>
            <p:ph type="title" orient="vert"/>
          </p:nvPr>
        </p:nvSpPr>
        <p:spPr>
          <a:xfrm>
            <a:off x="8724901"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9BF37CEF-BAAB-5149-987C-418F204F5F51}"/>
              </a:ext>
            </a:extLst>
          </p:cNvPr>
          <p:cNvSpPr>
            <a:spLocks noGrp="1"/>
          </p:cNvSpPr>
          <p:nvPr>
            <p:ph type="body" orient="vert" idx="1"/>
          </p:nvPr>
        </p:nvSpPr>
        <p:spPr>
          <a:xfrm>
            <a:off x="838201"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BDC75F5-F19D-574B-BBC2-F2EAFC6EDAA4}"/>
              </a:ext>
            </a:extLst>
          </p:cNvPr>
          <p:cNvSpPr>
            <a:spLocks noGrp="1"/>
          </p:cNvSpPr>
          <p:nvPr>
            <p:ph type="dt" sz="half" idx="10"/>
          </p:nvPr>
        </p:nvSpPr>
        <p:spPr/>
        <p:txBody>
          <a:bodyPr/>
          <a:lstStyle/>
          <a:p>
            <a:fld id="{BDAC1A45-F9D0-AE46-8985-37E52D2EAAE0}" type="datetimeFigureOut">
              <a:rPr lang="it-IT" smtClean="0"/>
              <a:t>24/05/2023</a:t>
            </a:fld>
            <a:endParaRPr lang="it-IT"/>
          </a:p>
        </p:txBody>
      </p:sp>
      <p:sp>
        <p:nvSpPr>
          <p:cNvPr id="5" name="Segnaposto piè di pagina 4">
            <a:extLst>
              <a:ext uri="{FF2B5EF4-FFF2-40B4-BE49-F238E27FC236}">
                <a16:creationId xmlns:a16="http://schemas.microsoft.com/office/drawing/2014/main" id="{390F7166-08CE-E74A-A0E0-EBAF6895B27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EF1B0C0-2DEE-6043-B07B-466F52BBF22E}"/>
              </a:ext>
            </a:extLst>
          </p:cNvPr>
          <p:cNvSpPr>
            <a:spLocks noGrp="1"/>
          </p:cNvSpPr>
          <p:nvPr>
            <p:ph type="sldNum" sz="quarter" idx="12"/>
          </p:nvPr>
        </p:nvSpPr>
        <p:spPr/>
        <p:txBody>
          <a:bodyPr/>
          <a:lstStyle/>
          <a:p>
            <a:fld id="{7E17DC4A-AD7F-8C4B-829F-3A6583B9D2E0}" type="slidenum">
              <a:rPr lang="it-IT" smtClean="0"/>
              <a:t>‹#›</a:t>
            </a:fld>
            <a:endParaRPr lang="it-IT"/>
          </a:p>
        </p:txBody>
      </p:sp>
    </p:spTree>
    <p:extLst>
      <p:ext uri="{BB962C8B-B14F-4D97-AF65-F5344CB8AC3E}">
        <p14:creationId xmlns:p14="http://schemas.microsoft.com/office/powerpoint/2010/main" val="569383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1" y="1709740"/>
            <a:ext cx="10515600" cy="2852737"/>
          </a:xfrm>
        </p:spPr>
        <p:txBody>
          <a:bodyPr anchor="b"/>
          <a:lstStyle>
            <a:lvl1pPr>
              <a:defRPr sz="6000">
                <a:solidFill>
                  <a:srgbClr val="0064B7"/>
                </a:solidFill>
                <a:latin typeface="Titillium Web" panose="00000500000000000000"/>
              </a:defRPr>
            </a:lvl1pPr>
          </a:lstStyle>
          <a:p>
            <a:r>
              <a:rPr lang="it-IT"/>
              <a:t>Fare clic per modificare lo stile del titolo dello schema</a:t>
            </a:r>
          </a:p>
        </p:txBody>
      </p:sp>
      <p:sp>
        <p:nvSpPr>
          <p:cNvPr id="3" name="Segnaposto testo 2"/>
          <p:cNvSpPr>
            <a:spLocks noGrp="1"/>
          </p:cNvSpPr>
          <p:nvPr>
            <p:ph type="body" idx="1"/>
          </p:nvPr>
        </p:nvSpPr>
        <p:spPr>
          <a:xfrm>
            <a:off x="831851" y="4589465"/>
            <a:ext cx="10515600" cy="1500187"/>
          </a:xfrm>
        </p:spPr>
        <p:txBody>
          <a:bodyPr/>
          <a:lstStyle>
            <a:lvl1pPr marL="0" indent="0">
              <a:buNone/>
              <a:defRPr sz="2400">
                <a:solidFill>
                  <a:srgbClr val="0064B7"/>
                </a:solidFill>
                <a:latin typeface="Titillium Web" panose="0000050000000000000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fld id="{4D173B44-B3C8-4047-8844-C47D3CFD0A56}" type="datetimeFigureOut">
              <a:rPr lang="it-IT" smtClean="0"/>
              <a:t>24/05/2023</a:t>
            </a:fld>
            <a:endParaRPr lang="it-IT"/>
          </a:p>
        </p:txBody>
      </p:sp>
      <p:sp>
        <p:nvSpPr>
          <p:cNvPr id="5" name="Segnaposto piè di pagina 4"/>
          <p:cNvSpPr>
            <a:spLocks noGrp="1"/>
          </p:cNvSpPr>
          <p:nvPr>
            <p:ph type="ftr" sz="quarter" idx="11"/>
          </p:nvPr>
        </p:nvSpPr>
        <p:spPr>
          <a:xfrm>
            <a:off x="4038600" y="6356352"/>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33956079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Foto">
    <p:spTree>
      <p:nvGrpSpPr>
        <p:cNvPr id="1" name=""/>
        <p:cNvGrpSpPr/>
        <p:nvPr/>
      </p:nvGrpSpPr>
      <p:grpSpPr>
        <a:xfrm>
          <a:off x="0" y="0"/>
          <a:ext cx="0" cy="0"/>
          <a:chOff x="0" y="0"/>
          <a:chExt cx="0" cy="0"/>
        </a:xfrm>
      </p:grpSpPr>
      <p:pic>
        <p:nvPicPr>
          <p:cNvPr id="4" name="copertina ok.psd" descr="copertina ok.psd">
            <a:extLst>
              <a:ext uri="{FF2B5EF4-FFF2-40B4-BE49-F238E27FC236}">
                <a16:creationId xmlns:a16="http://schemas.microsoft.com/office/drawing/2014/main" id="{1920B662-AD26-994F-BDA7-2456838B5F8B}"/>
              </a:ext>
            </a:extLst>
          </p:cNvPr>
          <p:cNvPicPr>
            <a:picLocks noChangeAspect="1"/>
          </p:cNvPicPr>
          <p:nvPr userDrawn="1"/>
        </p:nvPicPr>
        <p:blipFill>
          <a:blip r:embed="rId2"/>
          <a:stretch>
            <a:fillRect/>
          </a:stretch>
        </p:blipFill>
        <p:spPr>
          <a:xfrm>
            <a:off x="1" y="999205"/>
            <a:ext cx="9144001" cy="6858001"/>
          </a:xfrm>
          <a:prstGeom prst="rect">
            <a:avLst/>
          </a:prstGeom>
          <a:ln w="12700">
            <a:miter lim="400000"/>
          </a:ln>
        </p:spPr>
      </p:pic>
      <p:sp>
        <p:nvSpPr>
          <p:cNvPr id="5" name="Istituto Superiore di Sanità">
            <a:extLst>
              <a:ext uri="{FF2B5EF4-FFF2-40B4-BE49-F238E27FC236}">
                <a16:creationId xmlns:a16="http://schemas.microsoft.com/office/drawing/2014/main" id="{DDA42F9F-77E3-3C4A-A7F3-593AE2C29EA4}"/>
              </a:ext>
            </a:extLst>
          </p:cNvPr>
          <p:cNvSpPr txBox="1"/>
          <p:nvPr userDrawn="1"/>
        </p:nvSpPr>
        <p:spPr>
          <a:xfrm>
            <a:off x="5433393" y="6161849"/>
            <a:ext cx="3574155" cy="6961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defTabSz="457200">
              <a:lnSpc>
                <a:spcPts val="6100"/>
              </a:lnSpc>
              <a:spcBef>
                <a:spcPts val="1200"/>
              </a:spcBef>
              <a:defRPr b="0">
                <a:solidFill>
                  <a:srgbClr val="163683"/>
                </a:solidFill>
                <a:latin typeface="Raleway"/>
                <a:ea typeface="Raleway"/>
                <a:cs typeface="Raleway"/>
                <a:sym typeface="Raleway"/>
              </a:defRPr>
            </a:lvl1pPr>
          </a:lstStyle>
          <a:p>
            <a:r>
              <a:rPr sz="1265" dirty="0"/>
              <a:t>Istituto Superiore di Sanità</a:t>
            </a:r>
            <a:r>
              <a:rPr lang="it-IT" sz="1265" dirty="0"/>
              <a:t>, </a:t>
            </a:r>
            <a:r>
              <a:rPr lang="it-IT" sz="1265" dirty="0" err="1"/>
              <a:t>Italy</a:t>
            </a:r>
            <a:r>
              <a:rPr sz="1265" dirty="0"/>
              <a:t> </a:t>
            </a:r>
          </a:p>
        </p:txBody>
      </p:sp>
      <p:pic>
        <p:nvPicPr>
          <p:cNvPr id="6" name="Immagine" descr="Immagine">
            <a:extLst>
              <a:ext uri="{FF2B5EF4-FFF2-40B4-BE49-F238E27FC236}">
                <a16:creationId xmlns:a16="http://schemas.microsoft.com/office/drawing/2014/main" id="{E0656D26-1992-9347-B205-FAAC339E2E6A}"/>
              </a:ext>
            </a:extLst>
          </p:cNvPr>
          <p:cNvPicPr>
            <a:picLocks noChangeAspect="1"/>
          </p:cNvPicPr>
          <p:nvPr userDrawn="1"/>
        </p:nvPicPr>
        <p:blipFill>
          <a:blip r:embed="rId3"/>
          <a:stretch>
            <a:fillRect/>
          </a:stretch>
        </p:blipFill>
        <p:spPr>
          <a:xfrm>
            <a:off x="6182139" y="5253038"/>
            <a:ext cx="936015" cy="774199"/>
          </a:xfrm>
          <a:prstGeom prst="rect">
            <a:avLst/>
          </a:prstGeom>
          <a:ln w="12700">
            <a:miter lim="400000"/>
          </a:ln>
        </p:spPr>
      </p:pic>
    </p:spTree>
    <p:extLst>
      <p:ext uri="{BB962C8B-B14F-4D97-AF65-F5344CB8AC3E}">
        <p14:creationId xmlns:p14="http://schemas.microsoft.com/office/powerpoint/2010/main" val="50208556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solidFill>
                  <a:srgbClr val="0064B7"/>
                </a:solidFill>
              </a:defRPr>
            </a:lvl1pPr>
          </a:lstStyle>
          <a:p>
            <a:r>
              <a:rPr lang="it-IT"/>
              <a:t>Fare clic per modificare lo stile del titolo dello schema</a:t>
            </a:r>
          </a:p>
        </p:txBody>
      </p:sp>
      <p:sp>
        <p:nvSpPr>
          <p:cNvPr id="3" name="Segnaposto contenuto 2"/>
          <p:cNvSpPr>
            <a:spLocks noGrp="1"/>
          </p:cNvSpPr>
          <p:nvPr>
            <p:ph sz="half" idx="1"/>
          </p:nvPr>
        </p:nvSpPr>
        <p:spPr>
          <a:xfrm>
            <a:off x="838200" y="1825627"/>
            <a:ext cx="5181600" cy="4195613"/>
          </a:xfrm>
        </p:spPr>
        <p:txBody>
          <a:bodyPr/>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7"/>
            <a:ext cx="5181600" cy="4195613"/>
          </a:xfrm>
        </p:spPr>
        <p:txBody>
          <a:bodyPr/>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4D173B44-B3C8-4047-8844-C47D3CFD0A56}" type="datetimeFigureOut">
              <a:rPr lang="it-IT" smtClean="0"/>
              <a:t>24/05/2023</a:t>
            </a:fld>
            <a:endParaRPr lang="it-IT"/>
          </a:p>
        </p:txBody>
      </p:sp>
      <p:sp>
        <p:nvSpPr>
          <p:cNvPr id="6" name="Segnaposto piè di pagina 5"/>
          <p:cNvSpPr>
            <a:spLocks noGrp="1"/>
          </p:cNvSpPr>
          <p:nvPr>
            <p:ph type="ftr" sz="quarter" idx="11"/>
          </p:nvPr>
        </p:nvSpPr>
        <p:spPr>
          <a:xfrm>
            <a:off x="4038600" y="6356352"/>
            <a:ext cx="4114800" cy="365125"/>
          </a:xfrm>
          <a:prstGeom prst="rect">
            <a:avLst/>
          </a:prstGeom>
        </p:spPr>
        <p:txBody>
          <a:bodyPr/>
          <a:lstStyle/>
          <a:p>
            <a:endParaRPr lang="it-IT"/>
          </a:p>
        </p:txBody>
      </p:sp>
      <p:sp>
        <p:nvSpPr>
          <p:cNvPr id="7" name="Segnaposto numero diapositiva 6"/>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2664855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7"/>
            <a:ext cx="10515600" cy="1325563"/>
          </a:xfrm>
        </p:spPr>
        <p:txBody>
          <a:bodyPr/>
          <a:lstStyle>
            <a:lvl1pPr>
              <a:defRPr>
                <a:solidFill>
                  <a:srgbClr val="0064B7"/>
                </a:solidFill>
              </a:defRPr>
            </a:lvl1pPr>
          </a:lstStyle>
          <a:p>
            <a:r>
              <a:rPr lang="it-IT"/>
              <a:t>Fare clic per modificare lo stile del titolo dello schema</a:t>
            </a:r>
          </a:p>
        </p:txBody>
      </p:sp>
      <p:sp>
        <p:nvSpPr>
          <p:cNvPr id="3" name="Segnaposto testo 2"/>
          <p:cNvSpPr>
            <a:spLocks noGrp="1"/>
          </p:cNvSpPr>
          <p:nvPr>
            <p:ph type="body" idx="1"/>
          </p:nvPr>
        </p:nvSpPr>
        <p:spPr>
          <a:xfrm>
            <a:off x="839789" y="1681163"/>
            <a:ext cx="5157787" cy="823912"/>
          </a:xfrm>
        </p:spPr>
        <p:txBody>
          <a:bodyPr anchor="b"/>
          <a:lstStyle>
            <a:lvl1pPr marL="0" indent="0">
              <a:buNone/>
              <a:defRPr sz="2400" b="1">
                <a:solidFill>
                  <a:srgbClr val="0064B7"/>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9" y="2505077"/>
            <a:ext cx="5157787" cy="3490283"/>
          </a:xfrm>
        </p:spPr>
        <p:txBody>
          <a:bodyPr/>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1" y="1681163"/>
            <a:ext cx="5183188" cy="823912"/>
          </a:xfrm>
        </p:spPr>
        <p:txBody>
          <a:bodyPr anchor="b"/>
          <a:lstStyle>
            <a:lvl1pPr marL="0" indent="0">
              <a:buNone/>
              <a:defRPr sz="2400" b="1">
                <a:solidFill>
                  <a:srgbClr val="0064B7"/>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1" y="2505077"/>
            <a:ext cx="5183188" cy="3490283"/>
          </a:xfrm>
        </p:spPr>
        <p:txBody>
          <a:bodyPr/>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4D173B44-B3C8-4047-8844-C47D3CFD0A56}" type="datetimeFigureOut">
              <a:rPr lang="it-IT" smtClean="0"/>
              <a:t>24/05/2023</a:t>
            </a:fld>
            <a:endParaRPr lang="it-IT"/>
          </a:p>
        </p:txBody>
      </p:sp>
      <p:sp>
        <p:nvSpPr>
          <p:cNvPr id="8" name="Segnaposto piè di pagina 7"/>
          <p:cNvSpPr>
            <a:spLocks noGrp="1"/>
          </p:cNvSpPr>
          <p:nvPr>
            <p:ph type="ftr" sz="quarter" idx="11"/>
          </p:nvPr>
        </p:nvSpPr>
        <p:spPr>
          <a:xfrm>
            <a:off x="4038600" y="6356352"/>
            <a:ext cx="4114800" cy="365125"/>
          </a:xfrm>
          <a:prstGeom prst="rect">
            <a:avLst/>
          </a:prstGeom>
        </p:spPr>
        <p:txBody>
          <a:bodyPr/>
          <a:lstStyle/>
          <a:p>
            <a:endParaRPr lang="it-IT"/>
          </a:p>
        </p:txBody>
      </p:sp>
      <p:sp>
        <p:nvSpPr>
          <p:cNvPr id="9" name="Segnaposto numero diapositiva 8"/>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3883206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solidFill>
                  <a:srgbClr val="0064B7"/>
                </a:solidFill>
              </a:defRPr>
            </a:lvl1pPr>
          </a:lstStyle>
          <a:p>
            <a:r>
              <a:rPr lang="it-IT"/>
              <a:t>Fare clic per modificare lo stile del titolo dello schema</a:t>
            </a:r>
          </a:p>
        </p:txBody>
      </p:sp>
      <p:sp>
        <p:nvSpPr>
          <p:cNvPr id="3" name="Segnaposto data 2"/>
          <p:cNvSpPr>
            <a:spLocks noGrp="1"/>
          </p:cNvSpPr>
          <p:nvPr>
            <p:ph type="dt" sz="half" idx="10"/>
          </p:nvPr>
        </p:nvSpPr>
        <p:spPr/>
        <p:txBody>
          <a:bodyPr/>
          <a:lstStyle/>
          <a:p>
            <a:fld id="{4D173B44-B3C8-4047-8844-C47D3CFD0A56}" type="datetimeFigureOut">
              <a:rPr lang="it-IT" smtClean="0"/>
              <a:t>24/05/2023</a:t>
            </a:fld>
            <a:endParaRPr lang="it-IT"/>
          </a:p>
        </p:txBody>
      </p:sp>
      <p:sp>
        <p:nvSpPr>
          <p:cNvPr id="4" name="Segnaposto piè di pagina 3"/>
          <p:cNvSpPr>
            <a:spLocks noGrp="1"/>
          </p:cNvSpPr>
          <p:nvPr>
            <p:ph type="ftr" sz="quarter" idx="11"/>
          </p:nvPr>
        </p:nvSpPr>
        <p:spPr>
          <a:xfrm>
            <a:off x="4038600" y="6356352"/>
            <a:ext cx="4114800" cy="365125"/>
          </a:xfrm>
          <a:prstGeom prst="rect">
            <a:avLst/>
          </a:prstGeom>
        </p:spPr>
        <p:txBody>
          <a:bodyPr/>
          <a:lstStyle/>
          <a:p>
            <a:endParaRPr lang="it-IT"/>
          </a:p>
        </p:txBody>
      </p:sp>
      <p:sp>
        <p:nvSpPr>
          <p:cNvPr id="5" name="Segnaposto numero diapositiva 4"/>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957205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Solo titolo">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4D173B44-B3C8-4047-8844-C47D3CFD0A56}" type="datetimeFigureOut">
              <a:rPr lang="it-IT" smtClean="0"/>
              <a:t>24/05/2023</a:t>
            </a:fld>
            <a:endParaRPr lang="it-IT"/>
          </a:p>
        </p:txBody>
      </p:sp>
      <p:sp>
        <p:nvSpPr>
          <p:cNvPr id="4" name="Segnaposto piè di pagina 3"/>
          <p:cNvSpPr>
            <a:spLocks noGrp="1"/>
          </p:cNvSpPr>
          <p:nvPr>
            <p:ph type="ftr" sz="quarter" idx="11"/>
          </p:nvPr>
        </p:nvSpPr>
        <p:spPr>
          <a:xfrm>
            <a:off x="4038600" y="6356352"/>
            <a:ext cx="4114800" cy="365125"/>
          </a:xfrm>
          <a:prstGeom prst="rect">
            <a:avLst/>
          </a:prstGeom>
        </p:spPr>
        <p:txBody>
          <a:bodyPr/>
          <a:lstStyle/>
          <a:p>
            <a:endParaRPr lang="it-IT"/>
          </a:p>
        </p:txBody>
      </p:sp>
      <p:sp>
        <p:nvSpPr>
          <p:cNvPr id="5" name="Segnaposto numero diapositiva 4"/>
          <p:cNvSpPr>
            <a:spLocks noGrp="1"/>
          </p:cNvSpPr>
          <p:nvPr>
            <p:ph type="sldNum" sz="quarter" idx="12"/>
          </p:nvPr>
        </p:nvSpPr>
        <p:spPr/>
        <p:txBody>
          <a:bodyPr/>
          <a:lstStyle/>
          <a:p>
            <a:fld id="{45854D30-785F-4995-9BC1-C7BF7CC0876F}" type="slidenum">
              <a:rPr lang="it-IT" smtClean="0"/>
              <a:t>‹#›</a:t>
            </a:fld>
            <a:endParaRPr lang="it-IT"/>
          </a:p>
        </p:txBody>
      </p:sp>
    </p:spTree>
    <p:extLst>
      <p:ext uri="{BB962C8B-B14F-4D97-AF65-F5344CB8AC3E}">
        <p14:creationId xmlns:p14="http://schemas.microsoft.com/office/powerpoint/2010/main" val="2076271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3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EA57196-BBC0-43C5-A8A6-0FF3A87C72BF}"/>
              </a:ext>
            </a:extLst>
          </p:cNvPr>
          <p:cNvSpPr>
            <a:spLocks noGrp="1"/>
          </p:cNvSpPr>
          <p:nvPr>
            <p:ph type="title"/>
          </p:nvPr>
        </p:nvSpPr>
        <p:spPr/>
        <p:txBody>
          <a:bodyPr/>
          <a:lstStyle>
            <a:lvl1pPr>
              <a:defRPr>
                <a:solidFill>
                  <a:srgbClr val="0064B7"/>
                </a:solidFill>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E9609631-D1E9-4B9A-9B7A-79A765E05845}"/>
              </a:ext>
            </a:extLst>
          </p:cNvPr>
          <p:cNvSpPr>
            <a:spLocks noGrp="1"/>
          </p:cNvSpPr>
          <p:nvPr>
            <p:ph type="dt" sz="half" idx="10"/>
          </p:nvPr>
        </p:nvSpPr>
        <p:spPr/>
        <p:txBody>
          <a:bodyPr/>
          <a:lstStyle/>
          <a:p>
            <a:fld id="{4D173B44-B3C8-4047-8844-C47D3CFD0A56}" type="datetimeFigureOut">
              <a:rPr lang="it-IT" smtClean="0"/>
              <a:t>24/05/2023</a:t>
            </a:fld>
            <a:endParaRPr lang="it-IT"/>
          </a:p>
        </p:txBody>
      </p:sp>
      <p:sp>
        <p:nvSpPr>
          <p:cNvPr id="4" name="Segnaposto piè di pagina 3">
            <a:extLst>
              <a:ext uri="{FF2B5EF4-FFF2-40B4-BE49-F238E27FC236}">
                <a16:creationId xmlns:a16="http://schemas.microsoft.com/office/drawing/2014/main" id="{2E0CBD1B-BFD1-4376-8B79-31137024FC01}"/>
              </a:ext>
            </a:extLst>
          </p:cNvPr>
          <p:cNvSpPr>
            <a:spLocks noGrp="1"/>
          </p:cNvSpPr>
          <p:nvPr>
            <p:ph type="ftr" sz="quarter" idx="11"/>
          </p:nvPr>
        </p:nvSpPr>
        <p:spPr>
          <a:xfrm>
            <a:off x="4038600" y="6356352"/>
            <a:ext cx="4114800" cy="365125"/>
          </a:xfrm>
          <a:prstGeom prst="rect">
            <a:avLst/>
          </a:prstGeom>
        </p:spPr>
        <p:txBody>
          <a:bodyPr/>
          <a:lstStyle/>
          <a:p>
            <a:endParaRPr lang="it-IT"/>
          </a:p>
        </p:txBody>
      </p:sp>
      <p:sp>
        <p:nvSpPr>
          <p:cNvPr id="5" name="Segnaposto numero diapositiva 4">
            <a:extLst>
              <a:ext uri="{FF2B5EF4-FFF2-40B4-BE49-F238E27FC236}">
                <a16:creationId xmlns:a16="http://schemas.microsoft.com/office/drawing/2014/main" id="{A53A0D04-0F15-466A-B181-738CF14A59D7}"/>
              </a:ext>
            </a:extLst>
          </p:cNvPr>
          <p:cNvSpPr>
            <a:spLocks noGrp="1"/>
          </p:cNvSpPr>
          <p:nvPr>
            <p:ph type="sldNum" sz="quarter" idx="12"/>
          </p:nvPr>
        </p:nvSpPr>
        <p:spPr/>
        <p:txBody>
          <a:bodyPr/>
          <a:lstStyle/>
          <a:p>
            <a:fld id="{45854D30-785F-4995-9BC1-C7BF7CC0876F}" type="slidenum">
              <a:rPr lang="it-IT" smtClean="0"/>
              <a:t>‹#›</a:t>
            </a:fld>
            <a:endParaRPr lang="it-IT"/>
          </a:p>
        </p:txBody>
      </p:sp>
      <p:pic>
        <p:nvPicPr>
          <p:cNvPr id="6" name="Immagine 5">
            <a:extLst>
              <a:ext uri="{FF2B5EF4-FFF2-40B4-BE49-F238E27FC236}">
                <a16:creationId xmlns:a16="http://schemas.microsoft.com/office/drawing/2014/main" id="{12B9F147-ED2B-4031-96DE-F19F671B0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8132" y="5890292"/>
            <a:ext cx="1035733" cy="154364"/>
          </a:xfrm>
          <a:prstGeom prst="rect">
            <a:avLst/>
          </a:prstGeom>
        </p:spPr>
      </p:pic>
      <p:pic>
        <p:nvPicPr>
          <p:cNvPr id="9" name="Immagine 8">
            <a:extLst>
              <a:ext uri="{FF2B5EF4-FFF2-40B4-BE49-F238E27FC236}">
                <a16:creationId xmlns:a16="http://schemas.microsoft.com/office/drawing/2014/main" id="{973EDB3A-0DDF-4AAA-A25F-BFCA794F2B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1416" y="2341421"/>
            <a:ext cx="7749171" cy="1892453"/>
          </a:xfrm>
          <a:prstGeom prst="rect">
            <a:avLst/>
          </a:prstGeom>
        </p:spPr>
      </p:pic>
      <p:sp>
        <p:nvSpPr>
          <p:cNvPr id="10" name="CasellaDiTesto 9">
            <a:extLst>
              <a:ext uri="{FF2B5EF4-FFF2-40B4-BE49-F238E27FC236}">
                <a16:creationId xmlns:a16="http://schemas.microsoft.com/office/drawing/2014/main" id="{83A6B85E-2EC3-412D-BB39-5DFA353327B1}"/>
              </a:ext>
            </a:extLst>
          </p:cNvPr>
          <p:cNvSpPr txBox="1"/>
          <p:nvPr/>
        </p:nvSpPr>
        <p:spPr>
          <a:xfrm>
            <a:off x="4992971" y="5176898"/>
            <a:ext cx="2206053" cy="338554"/>
          </a:xfrm>
          <a:prstGeom prst="rect">
            <a:avLst/>
          </a:prstGeom>
          <a:noFill/>
        </p:spPr>
        <p:txBody>
          <a:bodyPr wrap="none" rtlCol="0">
            <a:spAutoFit/>
          </a:bodyPr>
          <a:lstStyle/>
          <a:p>
            <a:r>
              <a:rPr lang="it-IT" sz="1600" b="1">
                <a:solidFill>
                  <a:schemeClr val="tx1">
                    <a:lumMod val="75000"/>
                    <a:lumOff val="25000"/>
                  </a:schemeClr>
                </a:solidFill>
                <a:latin typeface="Titillium Web" panose="00000500000000000000" pitchFamily="2" charset="0"/>
              </a:rPr>
              <a:t>www.iss.it/presidenza</a:t>
            </a:r>
          </a:p>
        </p:txBody>
      </p:sp>
    </p:spTree>
    <p:extLst>
      <p:ext uri="{BB962C8B-B14F-4D97-AF65-F5344CB8AC3E}">
        <p14:creationId xmlns:p14="http://schemas.microsoft.com/office/powerpoint/2010/main" val="3534497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Vuota">
    <p:spTree>
      <p:nvGrpSpPr>
        <p:cNvPr id="1" name=""/>
        <p:cNvGrpSpPr/>
        <p:nvPr/>
      </p:nvGrpSpPr>
      <p:grpSpPr>
        <a:xfrm>
          <a:off x="0" y="0"/>
          <a:ext cx="0" cy="0"/>
          <a:chOff x="0" y="0"/>
          <a:chExt cx="0" cy="0"/>
        </a:xfrm>
      </p:grpSpPr>
      <p:sp>
        <p:nvSpPr>
          <p:cNvPr id="25" name="Titolo 24">
            <a:extLst>
              <a:ext uri="{FF2B5EF4-FFF2-40B4-BE49-F238E27FC236}">
                <a16:creationId xmlns:a16="http://schemas.microsoft.com/office/drawing/2014/main" id="{B8185497-E866-402E-B374-1D2B58FA2CAF}"/>
              </a:ext>
            </a:extLst>
          </p:cNvPr>
          <p:cNvSpPr>
            <a:spLocks noGrp="1"/>
          </p:cNvSpPr>
          <p:nvPr>
            <p:ph type="title"/>
          </p:nvPr>
        </p:nvSpPr>
        <p:spPr>
          <a:xfrm>
            <a:off x="515581" y="984035"/>
            <a:ext cx="5334769" cy="1982158"/>
          </a:xfrm>
        </p:spPr>
        <p:txBody>
          <a:bodyPr/>
          <a:lstStyle>
            <a:lvl1pPr>
              <a:defRPr>
                <a:solidFill>
                  <a:srgbClr val="0064B7"/>
                </a:solidFill>
              </a:defRPr>
            </a:lvl1pPr>
          </a:lstStyle>
          <a:p>
            <a:r>
              <a:rPr lang="it-IT"/>
              <a:t>Fare clic per modificare lo stile del titolo dello schema</a:t>
            </a:r>
          </a:p>
        </p:txBody>
      </p:sp>
      <p:sp>
        <p:nvSpPr>
          <p:cNvPr id="27" name="Segnaposto testo 26">
            <a:extLst>
              <a:ext uri="{FF2B5EF4-FFF2-40B4-BE49-F238E27FC236}">
                <a16:creationId xmlns:a16="http://schemas.microsoft.com/office/drawing/2014/main" id="{E16CD90B-6D6A-49F1-AC78-C54A85E9811F}"/>
              </a:ext>
            </a:extLst>
          </p:cNvPr>
          <p:cNvSpPr>
            <a:spLocks noGrp="1"/>
          </p:cNvSpPr>
          <p:nvPr>
            <p:ph type="body" sz="quarter" idx="10"/>
          </p:nvPr>
        </p:nvSpPr>
        <p:spPr>
          <a:xfrm>
            <a:off x="6237289" y="984250"/>
            <a:ext cx="4986337" cy="1981200"/>
          </a:xfrm>
        </p:spPr>
        <p:txBody>
          <a:bodyPr anchor="ctr"/>
          <a:lstStyle>
            <a:lvl1pPr>
              <a:defRPr>
                <a:solidFill>
                  <a:srgbClr val="0064B7"/>
                </a:solidFill>
              </a:defRPr>
            </a:lvl1pPr>
            <a:lvl2pPr>
              <a:defRPr>
                <a:solidFill>
                  <a:srgbClr val="0064B7"/>
                </a:solidFill>
              </a:defRPr>
            </a:lvl2pPr>
            <a:lvl3pPr>
              <a:defRPr>
                <a:solidFill>
                  <a:srgbClr val="0064B7"/>
                </a:solidFill>
              </a:defRPr>
            </a:lvl3pPr>
            <a:lvl4pPr>
              <a:defRPr>
                <a:solidFill>
                  <a:srgbClr val="0064B7"/>
                </a:solidFill>
              </a:defRPr>
            </a:lvl4pPr>
            <a:lvl5pPr>
              <a:defRPr>
                <a:solidFill>
                  <a:srgbClr val="0064B7"/>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26" name="CasellaDiTesto 25">
            <a:extLst>
              <a:ext uri="{FF2B5EF4-FFF2-40B4-BE49-F238E27FC236}">
                <a16:creationId xmlns:a16="http://schemas.microsoft.com/office/drawing/2014/main" id="{D7912AA1-087C-4574-A4DD-942B62F12FEC}"/>
              </a:ext>
            </a:extLst>
          </p:cNvPr>
          <p:cNvSpPr txBox="1"/>
          <p:nvPr/>
        </p:nvSpPr>
        <p:spPr>
          <a:xfrm>
            <a:off x="1715003" y="3992662"/>
            <a:ext cx="2107199" cy="830997"/>
          </a:xfrm>
          <a:prstGeom prst="rect">
            <a:avLst/>
          </a:prstGeom>
          <a:noFill/>
        </p:spPr>
        <p:txBody>
          <a:bodyPr wrap="square" rtlCol="0">
            <a:spAutoFit/>
          </a:bodyPr>
          <a:lstStyle/>
          <a:p>
            <a:r>
              <a:rPr lang="it-IT" sz="1600" err="1">
                <a:latin typeface="Titillium Web" panose="00000500000000000000" pitchFamily="2" charset="0"/>
              </a:rPr>
              <a:t>Lorem</a:t>
            </a:r>
            <a:r>
              <a:rPr lang="it-IT" sz="1600">
                <a:latin typeface="Titillium Web" panose="00000500000000000000" pitchFamily="2" charset="0"/>
              </a:rPr>
              <a:t> </a:t>
            </a:r>
            <a:r>
              <a:rPr lang="it-IT" sz="1600" b="1" err="1">
                <a:latin typeface="Titillium Web" panose="00000500000000000000" pitchFamily="2" charset="0"/>
              </a:rPr>
              <a:t>ipsum</a:t>
            </a:r>
            <a:r>
              <a:rPr lang="it-IT" sz="1600" b="1">
                <a:latin typeface="Titillium Web" panose="00000500000000000000" pitchFamily="2" charset="0"/>
              </a:rPr>
              <a:t> </a:t>
            </a:r>
            <a:r>
              <a:rPr lang="it-IT" sz="1600" b="1" err="1">
                <a:latin typeface="Titillium Web" panose="00000500000000000000" pitchFamily="2" charset="0"/>
              </a:rPr>
              <a:t>dolor</a:t>
            </a:r>
            <a:r>
              <a:rPr lang="it-IT" sz="1600" b="1">
                <a:latin typeface="Titillium Web" panose="00000500000000000000" pitchFamily="2" charset="0"/>
              </a:rPr>
              <a:t> </a:t>
            </a:r>
            <a:r>
              <a:rPr lang="it-IT" sz="1600" b="1" err="1">
                <a:latin typeface="Titillium Web" panose="00000500000000000000" pitchFamily="2" charset="0"/>
              </a:rPr>
              <a:t>sit</a:t>
            </a:r>
            <a:r>
              <a:rPr lang="it-IT" sz="1600" b="1">
                <a:latin typeface="Titillium Web" panose="00000500000000000000" pitchFamily="2" charset="0"/>
              </a:rPr>
              <a:t> </a:t>
            </a:r>
            <a:r>
              <a:rPr lang="it-IT" sz="1600" err="1">
                <a:latin typeface="Titillium Web" panose="00000500000000000000" pitchFamily="2" charset="0"/>
              </a:rPr>
              <a:t>amet</a:t>
            </a:r>
            <a:r>
              <a:rPr lang="it-IT" sz="1600">
                <a:latin typeface="Titillium Web" panose="00000500000000000000" pitchFamily="2" charset="0"/>
              </a:rPr>
              <a:t>, </a:t>
            </a:r>
            <a:r>
              <a:rPr lang="it-IT" sz="1600" err="1">
                <a:latin typeface="Titillium Web" panose="00000500000000000000" pitchFamily="2" charset="0"/>
              </a:rPr>
              <a:t>consectetuer</a:t>
            </a:r>
            <a:r>
              <a:rPr lang="it-IT" sz="1600">
                <a:latin typeface="Titillium Web" panose="00000500000000000000" pitchFamily="2" charset="0"/>
              </a:rPr>
              <a:t> </a:t>
            </a:r>
            <a:r>
              <a:rPr lang="it-IT" sz="1600" err="1">
                <a:latin typeface="Titillium Web" panose="00000500000000000000" pitchFamily="2" charset="0"/>
              </a:rPr>
              <a:t>adipiscing</a:t>
            </a:r>
            <a:r>
              <a:rPr lang="it-IT" sz="1600">
                <a:latin typeface="Titillium Web" panose="00000500000000000000" pitchFamily="2" charset="0"/>
              </a:rPr>
              <a:t> elit. </a:t>
            </a:r>
          </a:p>
        </p:txBody>
      </p:sp>
      <p:sp>
        <p:nvSpPr>
          <p:cNvPr id="28" name="Rettangolo 27">
            <a:extLst>
              <a:ext uri="{FF2B5EF4-FFF2-40B4-BE49-F238E27FC236}">
                <a16:creationId xmlns:a16="http://schemas.microsoft.com/office/drawing/2014/main" id="{BD4DF02C-9F98-4E92-907B-389017C0D711}"/>
              </a:ext>
            </a:extLst>
          </p:cNvPr>
          <p:cNvSpPr/>
          <p:nvPr/>
        </p:nvSpPr>
        <p:spPr>
          <a:xfrm>
            <a:off x="384545" y="3992661"/>
            <a:ext cx="1231603" cy="848498"/>
          </a:xfrm>
          <a:prstGeom prst="rect">
            <a:avLst/>
          </a:prstGeom>
          <a:solidFill>
            <a:srgbClr val="D3E4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29" name="Rettangolo 28">
            <a:extLst>
              <a:ext uri="{FF2B5EF4-FFF2-40B4-BE49-F238E27FC236}">
                <a16:creationId xmlns:a16="http://schemas.microsoft.com/office/drawing/2014/main" id="{8BE9A3E2-5695-4DE2-8855-314FB84C22FD}"/>
              </a:ext>
            </a:extLst>
          </p:cNvPr>
          <p:cNvSpPr/>
          <p:nvPr/>
        </p:nvSpPr>
        <p:spPr>
          <a:xfrm>
            <a:off x="384546" y="3992661"/>
            <a:ext cx="45719" cy="848498"/>
          </a:xfrm>
          <a:prstGeom prst="rect">
            <a:avLst/>
          </a:prstGeom>
          <a:solidFill>
            <a:srgbClr val="0064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30" name="CasellaDiTesto 29">
            <a:extLst>
              <a:ext uri="{FF2B5EF4-FFF2-40B4-BE49-F238E27FC236}">
                <a16:creationId xmlns:a16="http://schemas.microsoft.com/office/drawing/2014/main" id="{15C31F66-1E85-4A11-88EB-34FC2551AECA}"/>
              </a:ext>
            </a:extLst>
          </p:cNvPr>
          <p:cNvSpPr txBox="1"/>
          <p:nvPr/>
        </p:nvSpPr>
        <p:spPr>
          <a:xfrm>
            <a:off x="654326" y="4101185"/>
            <a:ext cx="765953" cy="707886"/>
          </a:xfrm>
          <a:prstGeom prst="rect">
            <a:avLst/>
          </a:prstGeom>
          <a:noFill/>
        </p:spPr>
        <p:txBody>
          <a:bodyPr wrap="square" rtlCol="0">
            <a:spAutoFit/>
          </a:bodyPr>
          <a:lstStyle/>
          <a:p>
            <a:r>
              <a:rPr lang="it-IT" sz="4000" b="1">
                <a:solidFill>
                  <a:srgbClr val="0064B7"/>
                </a:solidFill>
                <a:latin typeface="Titillium Web" panose="00000500000000000000" pitchFamily="2" charset="0"/>
              </a:rPr>
              <a:t>35</a:t>
            </a:r>
          </a:p>
        </p:txBody>
      </p:sp>
      <p:sp>
        <p:nvSpPr>
          <p:cNvPr id="31" name="CasellaDiTesto 30">
            <a:extLst>
              <a:ext uri="{FF2B5EF4-FFF2-40B4-BE49-F238E27FC236}">
                <a16:creationId xmlns:a16="http://schemas.microsoft.com/office/drawing/2014/main" id="{7D4EE0A4-9A6C-420E-8B1F-0C74CE4D9482}"/>
              </a:ext>
            </a:extLst>
          </p:cNvPr>
          <p:cNvSpPr txBox="1"/>
          <p:nvPr/>
        </p:nvSpPr>
        <p:spPr>
          <a:xfrm>
            <a:off x="5523523" y="4010163"/>
            <a:ext cx="2049687" cy="830997"/>
          </a:xfrm>
          <a:prstGeom prst="rect">
            <a:avLst/>
          </a:prstGeom>
          <a:noFill/>
        </p:spPr>
        <p:txBody>
          <a:bodyPr wrap="square" rtlCol="0">
            <a:spAutoFit/>
          </a:bodyPr>
          <a:lstStyle/>
          <a:p>
            <a:r>
              <a:rPr lang="it-IT" sz="1600" err="1">
                <a:latin typeface="Titillium Web" panose="00000500000000000000" pitchFamily="2" charset="0"/>
              </a:rPr>
              <a:t>Lorem</a:t>
            </a:r>
            <a:r>
              <a:rPr lang="it-IT" sz="1600">
                <a:latin typeface="Titillium Web" panose="00000500000000000000" pitchFamily="2" charset="0"/>
              </a:rPr>
              <a:t> </a:t>
            </a:r>
            <a:r>
              <a:rPr lang="it-IT" sz="1600" err="1">
                <a:latin typeface="Titillium Web" panose="00000500000000000000" pitchFamily="2" charset="0"/>
              </a:rPr>
              <a:t>ipsum</a:t>
            </a:r>
            <a:r>
              <a:rPr lang="it-IT" sz="1600">
                <a:latin typeface="Titillium Web" panose="00000500000000000000" pitchFamily="2" charset="0"/>
              </a:rPr>
              <a:t> </a:t>
            </a:r>
            <a:r>
              <a:rPr lang="it-IT" sz="1600" err="1">
                <a:latin typeface="Titillium Web" panose="00000500000000000000" pitchFamily="2" charset="0"/>
              </a:rPr>
              <a:t>dolor</a:t>
            </a:r>
            <a:r>
              <a:rPr lang="it-IT" sz="1600">
                <a:latin typeface="Titillium Web" panose="00000500000000000000" pitchFamily="2" charset="0"/>
              </a:rPr>
              <a:t> </a:t>
            </a:r>
            <a:r>
              <a:rPr lang="it-IT" sz="1600" err="1">
                <a:latin typeface="Titillium Web" panose="00000500000000000000" pitchFamily="2" charset="0"/>
              </a:rPr>
              <a:t>sit</a:t>
            </a:r>
            <a:r>
              <a:rPr lang="it-IT" sz="1600">
                <a:latin typeface="Titillium Web" panose="00000500000000000000" pitchFamily="2" charset="0"/>
              </a:rPr>
              <a:t> </a:t>
            </a:r>
            <a:r>
              <a:rPr lang="it-IT" sz="1600" err="1">
                <a:latin typeface="Titillium Web" panose="00000500000000000000" pitchFamily="2" charset="0"/>
              </a:rPr>
              <a:t>amet</a:t>
            </a:r>
            <a:r>
              <a:rPr lang="it-IT" sz="1600">
                <a:latin typeface="Titillium Web" panose="00000500000000000000" pitchFamily="2" charset="0"/>
              </a:rPr>
              <a:t>, </a:t>
            </a:r>
            <a:r>
              <a:rPr lang="it-IT" sz="1600" b="1" err="1">
                <a:latin typeface="Titillium Web" panose="00000500000000000000" pitchFamily="2" charset="0"/>
              </a:rPr>
              <a:t>consectetuer</a:t>
            </a:r>
            <a:r>
              <a:rPr lang="it-IT" sz="1600" b="1">
                <a:latin typeface="Titillium Web" panose="00000500000000000000" pitchFamily="2" charset="0"/>
              </a:rPr>
              <a:t> </a:t>
            </a:r>
            <a:r>
              <a:rPr lang="it-IT" sz="1600" b="1" err="1">
                <a:latin typeface="Titillium Web" panose="00000500000000000000" pitchFamily="2" charset="0"/>
              </a:rPr>
              <a:t>adipiscing</a:t>
            </a:r>
            <a:r>
              <a:rPr lang="it-IT" sz="1600" b="1">
                <a:latin typeface="Titillium Web" panose="00000500000000000000" pitchFamily="2" charset="0"/>
              </a:rPr>
              <a:t> elit. </a:t>
            </a:r>
          </a:p>
        </p:txBody>
      </p:sp>
      <p:sp>
        <p:nvSpPr>
          <p:cNvPr id="32" name="Rettangolo 31">
            <a:extLst>
              <a:ext uri="{FF2B5EF4-FFF2-40B4-BE49-F238E27FC236}">
                <a16:creationId xmlns:a16="http://schemas.microsoft.com/office/drawing/2014/main" id="{E14AF680-D735-479B-BA02-668D7BA81EAA}"/>
              </a:ext>
            </a:extLst>
          </p:cNvPr>
          <p:cNvSpPr/>
          <p:nvPr/>
        </p:nvSpPr>
        <p:spPr>
          <a:xfrm>
            <a:off x="4193065" y="4010162"/>
            <a:ext cx="1231603" cy="848498"/>
          </a:xfrm>
          <a:prstGeom prst="rect">
            <a:avLst/>
          </a:prstGeom>
          <a:solidFill>
            <a:srgbClr val="D3E4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33" name="Rettangolo 32">
            <a:extLst>
              <a:ext uri="{FF2B5EF4-FFF2-40B4-BE49-F238E27FC236}">
                <a16:creationId xmlns:a16="http://schemas.microsoft.com/office/drawing/2014/main" id="{7D38E78A-6AA6-4E48-B229-AF827C9B03A2}"/>
              </a:ext>
            </a:extLst>
          </p:cNvPr>
          <p:cNvSpPr/>
          <p:nvPr/>
        </p:nvSpPr>
        <p:spPr>
          <a:xfrm>
            <a:off x="4193066" y="4010162"/>
            <a:ext cx="45719" cy="848498"/>
          </a:xfrm>
          <a:prstGeom prst="rect">
            <a:avLst/>
          </a:prstGeom>
          <a:solidFill>
            <a:srgbClr val="0064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34" name="CasellaDiTesto 33">
            <a:extLst>
              <a:ext uri="{FF2B5EF4-FFF2-40B4-BE49-F238E27FC236}">
                <a16:creationId xmlns:a16="http://schemas.microsoft.com/office/drawing/2014/main" id="{56142170-A8EC-42C2-828A-278587E34359}"/>
              </a:ext>
            </a:extLst>
          </p:cNvPr>
          <p:cNvSpPr txBox="1"/>
          <p:nvPr/>
        </p:nvSpPr>
        <p:spPr>
          <a:xfrm>
            <a:off x="4289850" y="4118686"/>
            <a:ext cx="1085391" cy="707886"/>
          </a:xfrm>
          <a:prstGeom prst="rect">
            <a:avLst/>
          </a:prstGeom>
          <a:noFill/>
        </p:spPr>
        <p:txBody>
          <a:bodyPr wrap="square" rtlCol="0">
            <a:spAutoFit/>
          </a:bodyPr>
          <a:lstStyle/>
          <a:p>
            <a:r>
              <a:rPr lang="it-IT" sz="4000" b="1">
                <a:solidFill>
                  <a:srgbClr val="0064B7"/>
                </a:solidFill>
                <a:latin typeface="Titillium Web" panose="00000500000000000000" pitchFamily="2" charset="0"/>
              </a:rPr>
              <a:t>174</a:t>
            </a:r>
          </a:p>
        </p:txBody>
      </p:sp>
      <p:sp>
        <p:nvSpPr>
          <p:cNvPr id="35" name="CasellaDiTesto 34">
            <a:extLst>
              <a:ext uri="{FF2B5EF4-FFF2-40B4-BE49-F238E27FC236}">
                <a16:creationId xmlns:a16="http://schemas.microsoft.com/office/drawing/2014/main" id="{9CE8A269-66D5-48D6-B48B-A76CD40F83CA}"/>
              </a:ext>
            </a:extLst>
          </p:cNvPr>
          <p:cNvSpPr txBox="1"/>
          <p:nvPr/>
        </p:nvSpPr>
        <p:spPr>
          <a:xfrm>
            <a:off x="9333521" y="4010163"/>
            <a:ext cx="2141788" cy="830997"/>
          </a:xfrm>
          <a:prstGeom prst="rect">
            <a:avLst/>
          </a:prstGeom>
          <a:noFill/>
        </p:spPr>
        <p:txBody>
          <a:bodyPr wrap="square" rtlCol="0">
            <a:spAutoFit/>
          </a:bodyPr>
          <a:lstStyle/>
          <a:p>
            <a:r>
              <a:rPr lang="it-IT" sz="1600" err="1">
                <a:latin typeface="Titillium Web" panose="00000500000000000000" pitchFamily="2" charset="0"/>
              </a:rPr>
              <a:t>Lorem</a:t>
            </a:r>
            <a:r>
              <a:rPr lang="it-IT" sz="1600">
                <a:latin typeface="Titillium Web" panose="00000500000000000000" pitchFamily="2" charset="0"/>
              </a:rPr>
              <a:t> </a:t>
            </a:r>
            <a:r>
              <a:rPr lang="it-IT" sz="1600" err="1">
                <a:latin typeface="Titillium Web" panose="00000500000000000000" pitchFamily="2" charset="0"/>
              </a:rPr>
              <a:t>ipsum</a:t>
            </a:r>
            <a:r>
              <a:rPr lang="it-IT" sz="1600">
                <a:latin typeface="Titillium Web" panose="00000500000000000000" pitchFamily="2" charset="0"/>
              </a:rPr>
              <a:t> </a:t>
            </a:r>
            <a:r>
              <a:rPr lang="it-IT" sz="1600" err="1">
                <a:latin typeface="Titillium Web" panose="00000500000000000000" pitchFamily="2" charset="0"/>
              </a:rPr>
              <a:t>dolor</a:t>
            </a:r>
            <a:r>
              <a:rPr lang="it-IT" sz="1600">
                <a:latin typeface="Titillium Web" panose="00000500000000000000" pitchFamily="2" charset="0"/>
              </a:rPr>
              <a:t> </a:t>
            </a:r>
            <a:r>
              <a:rPr lang="it-IT" sz="1600" b="1" err="1">
                <a:latin typeface="Titillium Web" panose="00000500000000000000" pitchFamily="2" charset="0"/>
              </a:rPr>
              <a:t>sit</a:t>
            </a:r>
            <a:r>
              <a:rPr lang="it-IT" sz="1600" b="1">
                <a:latin typeface="Titillium Web" panose="00000500000000000000" pitchFamily="2" charset="0"/>
              </a:rPr>
              <a:t> </a:t>
            </a:r>
            <a:r>
              <a:rPr lang="it-IT" sz="1600" b="1" err="1">
                <a:latin typeface="Titillium Web" panose="00000500000000000000" pitchFamily="2" charset="0"/>
              </a:rPr>
              <a:t>amet</a:t>
            </a:r>
            <a:r>
              <a:rPr lang="it-IT" sz="1600">
                <a:latin typeface="Titillium Web" panose="00000500000000000000" pitchFamily="2" charset="0"/>
              </a:rPr>
              <a:t>, </a:t>
            </a:r>
            <a:r>
              <a:rPr lang="it-IT" sz="1600" err="1">
                <a:latin typeface="Titillium Web" panose="00000500000000000000" pitchFamily="2" charset="0"/>
              </a:rPr>
              <a:t>consectetuer</a:t>
            </a:r>
            <a:r>
              <a:rPr lang="it-IT" sz="1600">
                <a:latin typeface="Titillium Web" panose="00000500000000000000" pitchFamily="2" charset="0"/>
              </a:rPr>
              <a:t> </a:t>
            </a:r>
            <a:r>
              <a:rPr lang="it-IT" sz="1600" err="1">
                <a:latin typeface="Titillium Web" panose="00000500000000000000" pitchFamily="2" charset="0"/>
              </a:rPr>
              <a:t>adipiscing</a:t>
            </a:r>
            <a:r>
              <a:rPr lang="it-IT" sz="1600">
                <a:latin typeface="Titillium Web" panose="00000500000000000000" pitchFamily="2" charset="0"/>
              </a:rPr>
              <a:t> elit. </a:t>
            </a:r>
          </a:p>
        </p:txBody>
      </p:sp>
      <p:sp>
        <p:nvSpPr>
          <p:cNvPr id="36" name="Rettangolo 35">
            <a:extLst>
              <a:ext uri="{FF2B5EF4-FFF2-40B4-BE49-F238E27FC236}">
                <a16:creationId xmlns:a16="http://schemas.microsoft.com/office/drawing/2014/main" id="{BDA1E352-C409-4850-9349-BB1C62A0E037}"/>
              </a:ext>
            </a:extLst>
          </p:cNvPr>
          <p:cNvSpPr/>
          <p:nvPr/>
        </p:nvSpPr>
        <p:spPr>
          <a:xfrm>
            <a:off x="8003063" y="4010162"/>
            <a:ext cx="1231603" cy="848498"/>
          </a:xfrm>
          <a:prstGeom prst="rect">
            <a:avLst/>
          </a:prstGeom>
          <a:solidFill>
            <a:srgbClr val="D3E4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37" name="Rettangolo 36">
            <a:extLst>
              <a:ext uri="{FF2B5EF4-FFF2-40B4-BE49-F238E27FC236}">
                <a16:creationId xmlns:a16="http://schemas.microsoft.com/office/drawing/2014/main" id="{77EE0E81-ED1D-4932-8B08-E4E52965E034}"/>
              </a:ext>
            </a:extLst>
          </p:cNvPr>
          <p:cNvSpPr/>
          <p:nvPr/>
        </p:nvSpPr>
        <p:spPr>
          <a:xfrm>
            <a:off x="8003063" y="4010162"/>
            <a:ext cx="45719" cy="848498"/>
          </a:xfrm>
          <a:prstGeom prst="rect">
            <a:avLst/>
          </a:prstGeom>
          <a:solidFill>
            <a:srgbClr val="0064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38" name="CasellaDiTesto 37">
            <a:extLst>
              <a:ext uri="{FF2B5EF4-FFF2-40B4-BE49-F238E27FC236}">
                <a16:creationId xmlns:a16="http://schemas.microsoft.com/office/drawing/2014/main" id="{A7B3104F-6049-424D-B92F-0E462B20A0AE}"/>
              </a:ext>
            </a:extLst>
          </p:cNvPr>
          <p:cNvSpPr txBox="1"/>
          <p:nvPr/>
        </p:nvSpPr>
        <p:spPr>
          <a:xfrm>
            <a:off x="8114684" y="4118686"/>
            <a:ext cx="1087029" cy="707886"/>
          </a:xfrm>
          <a:prstGeom prst="rect">
            <a:avLst/>
          </a:prstGeom>
          <a:noFill/>
        </p:spPr>
        <p:txBody>
          <a:bodyPr wrap="square" rtlCol="0">
            <a:spAutoFit/>
          </a:bodyPr>
          <a:lstStyle/>
          <a:p>
            <a:r>
              <a:rPr lang="it-IT" sz="4000" b="1">
                <a:solidFill>
                  <a:srgbClr val="0064B7"/>
                </a:solidFill>
                <a:latin typeface="Titillium Web" panose="00000500000000000000" pitchFamily="2" charset="0"/>
              </a:rPr>
              <a:t>25%</a:t>
            </a:r>
          </a:p>
        </p:txBody>
      </p:sp>
    </p:spTree>
    <p:extLst>
      <p:ext uri="{BB962C8B-B14F-4D97-AF65-F5344CB8AC3E}">
        <p14:creationId xmlns:p14="http://schemas.microsoft.com/office/powerpoint/2010/main" val="1457529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173B44-B3C8-4047-8844-C47D3CFD0A56}" type="datetimeFigureOut">
              <a:rPr lang="it-IT" smtClean="0"/>
              <a:t>24/05/2023</a:t>
            </a:fld>
            <a:endParaRPr lang="it-IT"/>
          </a:p>
        </p:txBody>
      </p:sp>
      <p:sp>
        <p:nvSpPr>
          <p:cNvPr id="6" name="Segnaposto numero diapositiva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854D30-785F-4995-9BC1-C7BF7CC0876F}" type="slidenum">
              <a:rPr lang="it-IT" smtClean="0"/>
              <a:t>‹#›</a:t>
            </a:fld>
            <a:endParaRPr lang="it-IT"/>
          </a:p>
        </p:txBody>
      </p:sp>
      <p:sp>
        <p:nvSpPr>
          <p:cNvPr id="11" name="Rettangolo 3">
            <a:extLst>
              <a:ext uri="{FF2B5EF4-FFF2-40B4-BE49-F238E27FC236}">
                <a16:creationId xmlns:a16="http://schemas.microsoft.com/office/drawing/2014/main" id="{22D29EE3-B82B-4F6C-A2FB-DAFFAC3AC6F2}"/>
              </a:ext>
            </a:extLst>
          </p:cNvPr>
          <p:cNvSpPr/>
          <p:nvPr/>
        </p:nvSpPr>
        <p:spPr>
          <a:xfrm flipH="1">
            <a:off x="0" y="5999584"/>
            <a:ext cx="12192000" cy="858416"/>
          </a:xfrm>
          <a:custGeom>
            <a:avLst/>
            <a:gdLst>
              <a:gd name="connsiteX0" fmla="*/ 0 w 12192000"/>
              <a:gd name="connsiteY0" fmla="*/ 0 h 858416"/>
              <a:gd name="connsiteX1" fmla="*/ 12192000 w 12192000"/>
              <a:gd name="connsiteY1" fmla="*/ 0 h 858416"/>
              <a:gd name="connsiteX2" fmla="*/ 12192000 w 12192000"/>
              <a:gd name="connsiteY2" fmla="*/ 858416 h 858416"/>
              <a:gd name="connsiteX3" fmla="*/ 0 w 12192000"/>
              <a:gd name="connsiteY3" fmla="*/ 858416 h 858416"/>
              <a:gd name="connsiteX4" fmla="*/ 0 w 12192000"/>
              <a:gd name="connsiteY4" fmla="*/ 0 h 858416"/>
              <a:gd name="connsiteX0" fmla="*/ 0 w 12192000"/>
              <a:gd name="connsiteY0" fmla="*/ 204716 h 858416"/>
              <a:gd name="connsiteX1" fmla="*/ 12192000 w 12192000"/>
              <a:gd name="connsiteY1" fmla="*/ 0 h 858416"/>
              <a:gd name="connsiteX2" fmla="*/ 12192000 w 12192000"/>
              <a:gd name="connsiteY2" fmla="*/ 858416 h 858416"/>
              <a:gd name="connsiteX3" fmla="*/ 0 w 12192000"/>
              <a:gd name="connsiteY3" fmla="*/ 858416 h 858416"/>
              <a:gd name="connsiteX4" fmla="*/ 0 w 12192000"/>
              <a:gd name="connsiteY4" fmla="*/ 204716 h 858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858416">
                <a:moveTo>
                  <a:pt x="0" y="204716"/>
                </a:moveTo>
                <a:lnTo>
                  <a:pt x="12192000" y="0"/>
                </a:lnTo>
                <a:lnTo>
                  <a:pt x="12192000" y="858416"/>
                </a:lnTo>
                <a:lnTo>
                  <a:pt x="0" y="858416"/>
                </a:lnTo>
                <a:lnTo>
                  <a:pt x="0" y="204716"/>
                </a:lnTo>
                <a:close/>
              </a:path>
            </a:pathLst>
          </a:custGeom>
          <a:solidFill>
            <a:srgbClr val="0064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12" name="Rettangolo 3">
            <a:extLst>
              <a:ext uri="{FF2B5EF4-FFF2-40B4-BE49-F238E27FC236}">
                <a16:creationId xmlns:a16="http://schemas.microsoft.com/office/drawing/2014/main" id="{D589462E-62ED-469A-9EE9-BB40EC5F11DA}"/>
              </a:ext>
            </a:extLst>
          </p:cNvPr>
          <p:cNvSpPr/>
          <p:nvPr/>
        </p:nvSpPr>
        <p:spPr>
          <a:xfrm>
            <a:off x="0" y="5999585"/>
            <a:ext cx="12192000" cy="858416"/>
          </a:xfrm>
          <a:custGeom>
            <a:avLst/>
            <a:gdLst>
              <a:gd name="connsiteX0" fmla="*/ 0 w 12192000"/>
              <a:gd name="connsiteY0" fmla="*/ 0 h 858416"/>
              <a:gd name="connsiteX1" fmla="*/ 12192000 w 12192000"/>
              <a:gd name="connsiteY1" fmla="*/ 0 h 858416"/>
              <a:gd name="connsiteX2" fmla="*/ 12192000 w 12192000"/>
              <a:gd name="connsiteY2" fmla="*/ 858416 h 858416"/>
              <a:gd name="connsiteX3" fmla="*/ 0 w 12192000"/>
              <a:gd name="connsiteY3" fmla="*/ 858416 h 858416"/>
              <a:gd name="connsiteX4" fmla="*/ 0 w 12192000"/>
              <a:gd name="connsiteY4" fmla="*/ 0 h 858416"/>
              <a:gd name="connsiteX0" fmla="*/ 0 w 12192000"/>
              <a:gd name="connsiteY0" fmla="*/ 204716 h 858416"/>
              <a:gd name="connsiteX1" fmla="*/ 12192000 w 12192000"/>
              <a:gd name="connsiteY1" fmla="*/ 0 h 858416"/>
              <a:gd name="connsiteX2" fmla="*/ 12192000 w 12192000"/>
              <a:gd name="connsiteY2" fmla="*/ 858416 h 858416"/>
              <a:gd name="connsiteX3" fmla="*/ 0 w 12192000"/>
              <a:gd name="connsiteY3" fmla="*/ 858416 h 858416"/>
              <a:gd name="connsiteX4" fmla="*/ 0 w 12192000"/>
              <a:gd name="connsiteY4" fmla="*/ 204716 h 858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858416">
                <a:moveTo>
                  <a:pt x="0" y="204716"/>
                </a:moveTo>
                <a:lnTo>
                  <a:pt x="12192000" y="0"/>
                </a:lnTo>
                <a:lnTo>
                  <a:pt x="12192000" y="858416"/>
                </a:lnTo>
                <a:lnTo>
                  <a:pt x="0" y="858416"/>
                </a:lnTo>
                <a:lnTo>
                  <a:pt x="0" y="204716"/>
                </a:lnTo>
                <a:close/>
              </a:path>
            </a:pathLst>
          </a:cu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pic>
        <p:nvPicPr>
          <p:cNvPr id="17" name="Immagine 16">
            <a:extLst>
              <a:ext uri="{FF2B5EF4-FFF2-40B4-BE49-F238E27FC236}">
                <a16:creationId xmlns:a16="http://schemas.microsoft.com/office/drawing/2014/main" id="{D33E33D3-3556-4EEA-9B8B-317A4F577536}"/>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84546" y="6351611"/>
            <a:ext cx="1035733" cy="154364"/>
          </a:xfrm>
          <a:prstGeom prst="rect">
            <a:avLst/>
          </a:prstGeom>
        </p:spPr>
      </p:pic>
      <p:sp>
        <p:nvSpPr>
          <p:cNvPr id="18" name="CasellaDiTesto 17">
            <a:extLst>
              <a:ext uri="{FF2B5EF4-FFF2-40B4-BE49-F238E27FC236}">
                <a16:creationId xmlns:a16="http://schemas.microsoft.com/office/drawing/2014/main" id="{6F12AE9D-01B0-4E8F-A767-3A01A1EB8D14}"/>
              </a:ext>
            </a:extLst>
          </p:cNvPr>
          <p:cNvSpPr txBox="1"/>
          <p:nvPr/>
        </p:nvSpPr>
        <p:spPr>
          <a:xfrm>
            <a:off x="1616149" y="6259517"/>
            <a:ext cx="2206053" cy="338554"/>
          </a:xfrm>
          <a:prstGeom prst="rect">
            <a:avLst/>
          </a:prstGeom>
          <a:noFill/>
        </p:spPr>
        <p:txBody>
          <a:bodyPr wrap="none" rtlCol="0">
            <a:spAutoFit/>
          </a:bodyPr>
          <a:lstStyle/>
          <a:p>
            <a:r>
              <a:rPr lang="it-IT" sz="1600" b="1">
                <a:solidFill>
                  <a:schemeClr val="tx1">
                    <a:lumMod val="75000"/>
                    <a:lumOff val="25000"/>
                  </a:schemeClr>
                </a:solidFill>
                <a:latin typeface="Titillium Web" panose="00000500000000000000" pitchFamily="2" charset="0"/>
              </a:rPr>
              <a:t>www.iss.it/presidenza</a:t>
            </a:r>
          </a:p>
        </p:txBody>
      </p:sp>
      <p:pic>
        <p:nvPicPr>
          <p:cNvPr id="13" name="Immagine 12">
            <a:extLst>
              <a:ext uri="{FF2B5EF4-FFF2-40B4-BE49-F238E27FC236}">
                <a16:creationId xmlns:a16="http://schemas.microsoft.com/office/drawing/2014/main" id="{A4CE4033-A1BC-433B-BD0C-AAC0034C5EDF}"/>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328855" y="6150004"/>
            <a:ext cx="1478152" cy="557579"/>
          </a:xfrm>
          <a:prstGeom prst="rect">
            <a:avLst/>
          </a:prstGeom>
        </p:spPr>
      </p:pic>
    </p:spTree>
    <p:extLst>
      <p:ext uri="{BB962C8B-B14F-4D97-AF65-F5344CB8AC3E}">
        <p14:creationId xmlns:p14="http://schemas.microsoft.com/office/powerpoint/2010/main" val="25894653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377" rtl="0" eaLnBrk="1" latinLnBrk="0" hangingPunct="1">
        <a:lnSpc>
          <a:spcPct val="90000"/>
        </a:lnSpc>
        <a:spcBef>
          <a:spcPct val="0"/>
        </a:spcBef>
        <a:buNone/>
        <a:defRPr sz="4400" b="1" kern="1200">
          <a:solidFill>
            <a:srgbClr val="0064B7"/>
          </a:solidFill>
          <a:latin typeface="Titillium Web" panose="00000500000000000000"/>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rgbClr val="0064B7"/>
          </a:solidFill>
          <a:latin typeface="Titillium Web" panose="00000500000000000000"/>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rgbClr val="0064B7"/>
          </a:solidFill>
          <a:latin typeface="Titillium Web" panose="00000500000000000000"/>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rgbClr val="0064B7"/>
          </a:solidFill>
          <a:latin typeface="Titillium Web" panose="00000500000000000000"/>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rgbClr val="0064B7"/>
          </a:solidFill>
          <a:latin typeface="Titillium Web" panose="00000500000000000000"/>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rgbClr val="0064B7"/>
          </a:solidFill>
          <a:latin typeface="Titillium Web" panose="0000050000000000000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E63C9BC-BB65-8941-9E1A-F37814F38F83}"/>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209B128-74D8-5D48-A0C6-8352A75DDC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1489167-9648-B94E-84D6-FBCB0437237A}"/>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AC1A45-F9D0-AE46-8985-37E52D2EAAE0}" type="datetimeFigureOut">
              <a:rPr lang="it-IT" smtClean="0"/>
              <a:t>24/05/2023</a:t>
            </a:fld>
            <a:endParaRPr lang="it-IT"/>
          </a:p>
        </p:txBody>
      </p:sp>
      <p:sp>
        <p:nvSpPr>
          <p:cNvPr id="5" name="Segnaposto piè di pagina 4">
            <a:extLst>
              <a:ext uri="{FF2B5EF4-FFF2-40B4-BE49-F238E27FC236}">
                <a16:creationId xmlns:a16="http://schemas.microsoft.com/office/drawing/2014/main" id="{EDA6F680-5D09-7147-B304-19781438CE4A}"/>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A107F865-387E-E940-A59A-361191AC5EB9}"/>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17DC4A-AD7F-8C4B-829F-3A6583B9D2E0}" type="slidenum">
              <a:rPr lang="it-IT" smtClean="0"/>
              <a:t>‹#›</a:t>
            </a:fld>
            <a:endParaRPr lang="it-IT"/>
          </a:p>
        </p:txBody>
      </p:sp>
    </p:spTree>
    <p:extLst>
      <p:ext uri="{BB962C8B-B14F-4D97-AF65-F5344CB8AC3E}">
        <p14:creationId xmlns:p14="http://schemas.microsoft.com/office/powerpoint/2010/main" val="353669769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euro.who.int/en/health-topics/disease-prevention/nutrition/activities/who-european-childhood-obesity-surveillance-initiative-cosi"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7" Type="http://schemas.openxmlformats.org/officeDocument/2006/relationships/image" Target="../media/image47.jpg"/><Relationship Id="rId2" Type="http://schemas.openxmlformats.org/officeDocument/2006/relationships/image" Target="../media/image42.jpg"/><Relationship Id="rId1" Type="http://schemas.openxmlformats.org/officeDocument/2006/relationships/slideLayout" Target="../slideLayouts/slideLayout2.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16.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iss.it/en/web/guest/disuguaglianze-di-salute-e-determinanti-sociali" TargetMode="External"/><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jp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hyperlink" Target="https://eurohealthobservatory.who.int/publications/i/italy-health-system-review-2022"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0.svg"/><Relationship Id="rId4" Type="http://schemas.openxmlformats.org/officeDocument/2006/relationships/image" Target="../media/image18.png"/><Relationship Id="rId9" Type="http://schemas.openxmlformats.org/officeDocument/2006/relationships/image" Target="../media/image24.sv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re">
            <a:extLst>
              <a:ext uri="{FF2B5EF4-FFF2-40B4-BE49-F238E27FC236}">
                <a16:creationId xmlns:a16="http://schemas.microsoft.com/office/drawing/2014/main" id="{BA0951CB-1588-E34E-AB4B-6F760B7B4E7E}"/>
              </a:ext>
            </a:extLst>
          </p:cNvPr>
          <p:cNvSpPr txBox="1"/>
          <p:nvPr/>
        </p:nvSpPr>
        <p:spPr>
          <a:xfrm>
            <a:off x="1124002" y="170445"/>
            <a:ext cx="9943997" cy="14879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anchor="ctr">
            <a:spAutoFit/>
          </a:bodyPr>
          <a:lstStyle>
            <a:lvl1pPr>
              <a:defRPr sz="2700">
                <a:solidFill>
                  <a:srgbClr val="2A3284"/>
                </a:solidFill>
              </a:defRPr>
            </a:lvl1pPr>
          </a:lstStyle>
          <a:p>
            <a:pPr algn="ctr">
              <a:defRPr/>
            </a:pPr>
            <a:r>
              <a:rPr lang="it-IT" sz="4800" b="1" dirty="0">
                <a:solidFill>
                  <a:srgbClr val="002060"/>
                </a:solidFill>
                <a:latin typeface="Titillium Web" pitchFamily="2" charset="77"/>
              </a:rPr>
              <a:t>  </a:t>
            </a:r>
            <a:r>
              <a:rPr lang="it-IT" sz="4400" b="1" dirty="0" err="1">
                <a:solidFill>
                  <a:srgbClr val="002060"/>
                </a:solidFill>
                <a:latin typeface="Titillium Web" pitchFamily="2" charset="77"/>
              </a:rPr>
              <a:t>Contribution</a:t>
            </a:r>
            <a:r>
              <a:rPr lang="it-IT" sz="4400" b="1" dirty="0">
                <a:solidFill>
                  <a:srgbClr val="002060"/>
                </a:solidFill>
                <a:latin typeface="Titillium Web" pitchFamily="2" charset="77"/>
              </a:rPr>
              <a:t> of ISS to the Health E</a:t>
            </a:r>
            <a:r>
              <a:rPr lang="it-IT" sz="4400" b="1" dirty="0" err="1">
                <a:solidFill>
                  <a:srgbClr val="002060"/>
                </a:solidFill>
                <a:latin typeface="Titillium Web" pitchFamily="2" charset="77"/>
              </a:rPr>
              <a:t>quity</a:t>
            </a:r>
            <a:r>
              <a:rPr lang="it-IT" sz="4400" b="1" dirty="0">
                <a:solidFill>
                  <a:srgbClr val="002060"/>
                </a:solidFill>
                <a:latin typeface="Titillium Web" pitchFamily="2" charset="77"/>
              </a:rPr>
              <a:t> Status R</a:t>
            </a:r>
            <a:r>
              <a:rPr lang="it-IT" sz="4400" b="1" dirty="0" err="1">
                <a:solidFill>
                  <a:srgbClr val="002060"/>
                </a:solidFill>
                <a:latin typeface="Titillium Web" pitchFamily="2" charset="77"/>
              </a:rPr>
              <a:t>eport</a:t>
            </a:r>
            <a:r>
              <a:rPr lang="it-IT" sz="4400" b="1" dirty="0">
                <a:solidFill>
                  <a:srgbClr val="002060"/>
                </a:solidFill>
                <a:latin typeface="Titillium Web" pitchFamily="2" charset="77"/>
              </a:rPr>
              <a:t> </a:t>
            </a:r>
            <a:r>
              <a:rPr lang="it-IT" sz="4400" b="1" dirty="0" err="1">
                <a:solidFill>
                  <a:srgbClr val="002060"/>
                </a:solidFill>
                <a:latin typeface="Titillium Web" pitchFamily="2" charset="77"/>
              </a:rPr>
              <a:t>initiative</a:t>
            </a:r>
            <a:endParaRPr lang="en-GB" sz="4800" b="1" dirty="0">
              <a:solidFill>
                <a:srgbClr val="002060"/>
              </a:solidFill>
              <a:latin typeface="Titillium Web" pitchFamily="2" charset="77"/>
            </a:endParaRPr>
          </a:p>
        </p:txBody>
      </p:sp>
      <p:sp>
        <p:nvSpPr>
          <p:cNvPr id="3" name="Dipartimento">
            <a:extLst>
              <a:ext uri="{FF2B5EF4-FFF2-40B4-BE49-F238E27FC236}">
                <a16:creationId xmlns:a16="http://schemas.microsoft.com/office/drawing/2014/main" id="{9E62D831-0033-944A-8634-E7FD0182C7CB}"/>
              </a:ext>
            </a:extLst>
          </p:cNvPr>
          <p:cNvSpPr txBox="1"/>
          <p:nvPr/>
        </p:nvSpPr>
        <p:spPr>
          <a:xfrm>
            <a:off x="4979322" y="1835260"/>
            <a:ext cx="5536279" cy="14571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anchor="ctr">
            <a:spAutoFit/>
          </a:bodyPr>
          <a:lstStyle>
            <a:lvl1pPr>
              <a:defRPr b="0">
                <a:solidFill>
                  <a:srgbClr val="2A3284"/>
                </a:solidFill>
              </a:defRPr>
            </a:lvl1pPr>
          </a:lstStyle>
          <a:p>
            <a:pPr algn="just" defTabSz="914377">
              <a:defRPr/>
            </a:pPr>
            <a:r>
              <a:rPr lang="it-IT" b="1" i="1" dirty="0">
                <a:solidFill>
                  <a:srgbClr val="0070C0"/>
                </a:solidFill>
                <a:latin typeface="Titillium Web" pitchFamily="2" charset="77"/>
              </a:rPr>
              <a:t>Luigi </a:t>
            </a:r>
            <a:r>
              <a:rPr lang="it-IT" b="1" i="1" dirty="0" err="1">
                <a:solidFill>
                  <a:srgbClr val="0070C0"/>
                </a:solidFill>
                <a:latin typeface="Titillium Web" pitchFamily="2" charset="77"/>
              </a:rPr>
              <a:t>Bertinato</a:t>
            </a:r>
            <a:r>
              <a:rPr lang="it-IT" b="1" i="1" dirty="0">
                <a:solidFill>
                  <a:srgbClr val="0070C0"/>
                </a:solidFill>
                <a:latin typeface="Titillium Web" pitchFamily="2" charset="77"/>
              </a:rPr>
              <a:t> on be </a:t>
            </a:r>
            <a:r>
              <a:rPr lang="it-IT" b="1" i="1" dirty="0" err="1">
                <a:solidFill>
                  <a:srgbClr val="0070C0"/>
                </a:solidFill>
                <a:latin typeface="Titillium Web" pitchFamily="2" charset="77"/>
              </a:rPr>
              <a:t>half</a:t>
            </a:r>
            <a:r>
              <a:rPr lang="it-IT" b="1" i="1" dirty="0">
                <a:solidFill>
                  <a:srgbClr val="0070C0"/>
                </a:solidFill>
                <a:latin typeface="Titillium Web" pitchFamily="2" charset="77"/>
              </a:rPr>
              <a:t> of the ISS team: R. </a:t>
            </a:r>
            <a:r>
              <a:rPr lang="it-IT" b="1" i="1" dirty="0" err="1">
                <a:solidFill>
                  <a:srgbClr val="0070C0"/>
                </a:solidFill>
                <a:latin typeface="Titillium Web" pitchFamily="2" charset="77"/>
              </a:rPr>
              <a:t>Bucciardini</a:t>
            </a:r>
            <a:r>
              <a:rPr lang="it-IT" b="1" i="1" dirty="0">
                <a:solidFill>
                  <a:srgbClr val="0070C0"/>
                </a:solidFill>
                <a:latin typeface="Titillium Web" pitchFamily="2" charset="77"/>
              </a:rPr>
              <a:t> (Team Coordinator), V. Minardi, E. Pizzi, A. </a:t>
            </a:r>
            <a:r>
              <a:rPr lang="it-IT" b="1" i="1" dirty="0" err="1">
                <a:solidFill>
                  <a:srgbClr val="0070C0"/>
                </a:solidFill>
                <a:latin typeface="Titillium Web" pitchFamily="2" charset="77"/>
              </a:rPr>
              <a:t>Venerosi</a:t>
            </a:r>
            <a:r>
              <a:rPr lang="it-IT" b="1" i="1" dirty="0">
                <a:solidFill>
                  <a:srgbClr val="0070C0"/>
                </a:solidFill>
                <a:latin typeface="Titillium Web" pitchFamily="2" charset="77"/>
              </a:rPr>
              <a:t>, P. Nardone, B. </a:t>
            </a:r>
            <a:r>
              <a:rPr lang="it-IT" b="1" i="1" dirty="0" err="1">
                <a:solidFill>
                  <a:srgbClr val="0070C0"/>
                </a:solidFill>
                <a:latin typeface="Titillium Web" pitchFamily="2" charset="77"/>
              </a:rPr>
              <a:t>Contoli</a:t>
            </a:r>
            <a:r>
              <a:rPr lang="it-IT" b="1" i="1" dirty="0">
                <a:solidFill>
                  <a:srgbClr val="0070C0"/>
                </a:solidFill>
                <a:latin typeface="Titillium Web" pitchFamily="2" charset="77"/>
              </a:rPr>
              <a:t>, L. Palmieri, C. Donfrancesco, B. Mattioli, R. Pasetto, S. Rossi, E. Medda, M.A. Salvatore, A. Maraschini, D. </a:t>
            </a:r>
            <a:r>
              <a:rPr lang="it-IT" b="1" i="1" dirty="0" err="1">
                <a:solidFill>
                  <a:srgbClr val="0070C0"/>
                </a:solidFill>
                <a:latin typeface="Titillium Web" pitchFamily="2" charset="77"/>
              </a:rPr>
              <a:t>Pierannunzio</a:t>
            </a:r>
            <a:r>
              <a:rPr lang="it-IT" b="1" i="1" dirty="0">
                <a:solidFill>
                  <a:srgbClr val="0070C0"/>
                </a:solidFill>
                <a:latin typeface="Titillium Web" pitchFamily="2" charset="77"/>
              </a:rPr>
              <a:t>, S. Donati</a:t>
            </a:r>
          </a:p>
        </p:txBody>
      </p:sp>
      <p:sp>
        <p:nvSpPr>
          <p:cNvPr id="4" name="Rettangolo 3"/>
          <p:cNvSpPr/>
          <p:nvPr/>
        </p:nvSpPr>
        <p:spPr>
          <a:xfrm>
            <a:off x="7315200" y="5257800"/>
            <a:ext cx="28194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2000" b="1" dirty="0">
                <a:solidFill>
                  <a:srgbClr val="002060"/>
                </a:solidFill>
                <a:latin typeface="Titillium Web" pitchFamily="2" charset="77"/>
              </a:rPr>
              <a:t>Roma, 24 Maggio 2023</a:t>
            </a:r>
          </a:p>
        </p:txBody>
      </p:sp>
      <p:sp>
        <p:nvSpPr>
          <p:cNvPr id="7" name="CasellaDiTesto 6">
            <a:extLst>
              <a:ext uri="{FF2B5EF4-FFF2-40B4-BE49-F238E27FC236}">
                <a16:creationId xmlns:a16="http://schemas.microsoft.com/office/drawing/2014/main" id="{99DD888F-5CD9-6FB2-B3D5-D5CB88FE466B}"/>
              </a:ext>
            </a:extLst>
          </p:cNvPr>
          <p:cNvSpPr txBox="1"/>
          <p:nvPr/>
        </p:nvSpPr>
        <p:spPr>
          <a:xfrm>
            <a:off x="6095999" y="3350663"/>
            <a:ext cx="3635188" cy="646331"/>
          </a:xfrm>
          <a:prstGeom prst="rect">
            <a:avLst/>
          </a:prstGeom>
          <a:noFill/>
        </p:spPr>
        <p:txBody>
          <a:bodyPr wrap="square" rtlCol="0">
            <a:spAutoFit/>
          </a:bodyPr>
          <a:lstStyle/>
          <a:p>
            <a:r>
              <a:rPr lang="it-IT" b="1" i="1" dirty="0">
                <a:solidFill>
                  <a:srgbClr val="0070C0"/>
                </a:solidFill>
                <a:latin typeface="Titillium Web" pitchFamily="2" charset="77"/>
              </a:rPr>
              <a:t>National Institutes of Health of </a:t>
            </a:r>
            <a:r>
              <a:rPr lang="it-IT" b="1" i="1" dirty="0" err="1">
                <a:solidFill>
                  <a:srgbClr val="0070C0"/>
                </a:solidFill>
                <a:latin typeface="Titillium Web" pitchFamily="2" charset="77"/>
              </a:rPr>
              <a:t>Italy</a:t>
            </a:r>
            <a:endParaRPr lang="it-IT" b="1" i="1" dirty="0">
              <a:solidFill>
                <a:srgbClr val="0070C0"/>
              </a:solidFill>
              <a:latin typeface="Titillium Web" pitchFamily="2" charset="77"/>
            </a:endParaRPr>
          </a:p>
          <a:p>
            <a:endParaRPr lang="it-IT" dirty="0"/>
          </a:p>
        </p:txBody>
      </p:sp>
      <p:pic>
        <p:nvPicPr>
          <p:cNvPr id="6" name="Immagine 5" descr="Immagine che contiene testo, Elementi grafici, Carattere, logo&#10;&#10;Descrizione generata automaticamente">
            <a:extLst>
              <a:ext uri="{FF2B5EF4-FFF2-40B4-BE49-F238E27FC236}">
                <a16:creationId xmlns:a16="http://schemas.microsoft.com/office/drawing/2014/main" id="{4C87A322-A00B-4601-CE9C-D825DC869310}"/>
              </a:ext>
            </a:extLst>
          </p:cNvPr>
          <p:cNvPicPr>
            <a:picLocks noChangeAspect="1"/>
          </p:cNvPicPr>
          <p:nvPr/>
        </p:nvPicPr>
        <p:blipFill>
          <a:blip r:embed="rId2"/>
          <a:stretch>
            <a:fillRect/>
          </a:stretch>
        </p:blipFill>
        <p:spPr>
          <a:xfrm>
            <a:off x="10515601" y="4852834"/>
            <a:ext cx="1192413" cy="1924368"/>
          </a:xfrm>
          <a:prstGeom prst="rect">
            <a:avLst/>
          </a:prstGeom>
        </p:spPr>
      </p:pic>
    </p:spTree>
    <p:extLst>
      <p:ext uri="{BB962C8B-B14F-4D97-AF65-F5344CB8AC3E}">
        <p14:creationId xmlns:p14="http://schemas.microsoft.com/office/powerpoint/2010/main" val="6897259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DFAA6ADC-821E-A08D-6621-12270192B899}"/>
              </a:ext>
            </a:extLst>
          </p:cNvPr>
          <p:cNvSpPr/>
          <p:nvPr/>
        </p:nvSpPr>
        <p:spPr>
          <a:xfrm>
            <a:off x="596900" y="564060"/>
            <a:ext cx="8307082" cy="461665"/>
          </a:xfrm>
          <a:prstGeom prst="rect">
            <a:avLst/>
          </a:prstGeom>
        </p:spPr>
        <p:txBody>
          <a:bodyPr wrap="none">
            <a:spAutoFit/>
          </a:bodyPr>
          <a:lstStyle/>
          <a:p>
            <a:r>
              <a:rPr lang="en-US"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Italian Surveillance System for children aged 0–2 years </a:t>
            </a:r>
          </a:p>
        </p:txBody>
      </p:sp>
      <p:pic>
        <p:nvPicPr>
          <p:cNvPr id="3" name="Immagine 2" descr="Immagine che contiene Elementi grafici, clipart, Carattere, logo&#10;&#10;Descrizione generata automaticamente">
            <a:extLst>
              <a:ext uri="{FF2B5EF4-FFF2-40B4-BE49-F238E27FC236}">
                <a16:creationId xmlns:a16="http://schemas.microsoft.com/office/drawing/2014/main" id="{374F4480-6B62-A193-482A-775B4AC17140}"/>
              </a:ext>
            </a:extLst>
          </p:cNvPr>
          <p:cNvPicPr>
            <a:picLocks noChangeAspect="1"/>
          </p:cNvPicPr>
          <p:nvPr/>
        </p:nvPicPr>
        <p:blipFill>
          <a:blip r:embed="rId2"/>
          <a:stretch>
            <a:fillRect/>
          </a:stretch>
        </p:blipFill>
        <p:spPr>
          <a:xfrm>
            <a:off x="7675793" y="2142387"/>
            <a:ext cx="4229627" cy="2389739"/>
          </a:xfrm>
          <a:prstGeom prst="rect">
            <a:avLst/>
          </a:prstGeom>
        </p:spPr>
      </p:pic>
      <p:sp>
        <p:nvSpPr>
          <p:cNvPr id="5" name="CasellaDiTesto 4">
            <a:extLst>
              <a:ext uri="{FF2B5EF4-FFF2-40B4-BE49-F238E27FC236}">
                <a16:creationId xmlns:a16="http://schemas.microsoft.com/office/drawing/2014/main" id="{098A6EEF-7C7C-DD4F-3B50-D6BB42E5EFB0}"/>
              </a:ext>
            </a:extLst>
          </p:cNvPr>
          <p:cNvSpPr txBox="1"/>
          <p:nvPr/>
        </p:nvSpPr>
        <p:spPr>
          <a:xfrm>
            <a:off x="424651" y="1843950"/>
            <a:ext cx="6522993" cy="3170099"/>
          </a:xfrm>
          <a:prstGeom prst="rect">
            <a:avLst/>
          </a:prstGeom>
          <a:noFill/>
        </p:spPr>
        <p:txBody>
          <a:bodyPr wrap="square" rtlCol="0">
            <a:spAutoFit/>
          </a:bodyPr>
          <a:lstStyle/>
          <a:p>
            <a:r>
              <a:rPr lang="en-US" sz="2000" dirty="0">
                <a:solidFill>
                  <a:srgbClr val="000000"/>
                </a:solidFill>
                <a:latin typeface="Titillium Web" panose="00000500000000000000" pitchFamily="2" charset="0"/>
              </a:rPr>
              <a:t>P</a:t>
            </a:r>
            <a:r>
              <a:rPr lang="en-US" sz="2000" b="0" i="0" dirty="0">
                <a:solidFill>
                  <a:srgbClr val="000000"/>
                </a:solidFill>
                <a:effectLst/>
                <a:latin typeface="Titillium Web" panose="00000500000000000000" pitchFamily="2" charset="0"/>
              </a:rPr>
              <a:t>romoted by the Ministry of Health and coordinated by the ISS, which focuses on </a:t>
            </a:r>
            <a:r>
              <a:rPr lang="en-US" sz="2000" b="1" i="0" dirty="0">
                <a:solidFill>
                  <a:srgbClr val="000000"/>
                </a:solidFill>
                <a:effectLst/>
                <a:latin typeface="Titillium Web" panose="00000500000000000000" pitchFamily="2" charset="0"/>
              </a:rPr>
              <a:t>monitoring</a:t>
            </a:r>
            <a:r>
              <a:rPr lang="en-US" sz="2000" b="0" i="0" dirty="0">
                <a:solidFill>
                  <a:srgbClr val="000000"/>
                </a:solidFill>
                <a:effectLst/>
                <a:latin typeface="Titillium Web" panose="00000500000000000000" pitchFamily="2" charset="0"/>
              </a:rPr>
              <a:t> certain aspects </a:t>
            </a:r>
            <a:r>
              <a:rPr lang="en-US" sz="2000" b="1" i="0" dirty="0">
                <a:solidFill>
                  <a:srgbClr val="000000"/>
                </a:solidFill>
                <a:effectLst/>
                <a:latin typeface="Titillium Web" panose="00000500000000000000" pitchFamily="2" charset="0"/>
              </a:rPr>
              <a:t>relating to the health of children </a:t>
            </a:r>
            <a:r>
              <a:rPr lang="en-US" sz="2000" b="0" i="0" dirty="0">
                <a:solidFill>
                  <a:srgbClr val="000000"/>
                </a:solidFill>
                <a:effectLst/>
                <a:latin typeface="Titillium Web" panose="00000500000000000000" pitchFamily="2" charset="0"/>
              </a:rPr>
              <a:t>aged 0 to 2 years.</a:t>
            </a:r>
          </a:p>
          <a:p>
            <a:endParaRPr lang="en-US" sz="2000" dirty="0">
              <a:solidFill>
                <a:srgbClr val="000000"/>
              </a:solidFill>
              <a:latin typeface="Titillium Web" panose="00000500000000000000" pitchFamily="2" charset="0"/>
            </a:endParaRPr>
          </a:p>
          <a:p>
            <a:r>
              <a:rPr lang="en-US" sz="2000" b="0" i="0" dirty="0">
                <a:solidFill>
                  <a:srgbClr val="000000"/>
                </a:solidFill>
                <a:effectLst/>
                <a:latin typeface="Titillium Web" panose="00000500000000000000" pitchFamily="2" charset="0"/>
              </a:rPr>
              <a:t>That includes key aspects across the maternity pathway (e.g. </a:t>
            </a:r>
            <a:r>
              <a:rPr lang="en-US" sz="2000" b="1" i="0" dirty="0">
                <a:solidFill>
                  <a:srgbClr val="000000"/>
                </a:solidFill>
                <a:effectLst/>
                <a:latin typeface="Titillium Web" panose="00000500000000000000" pitchFamily="2" charset="0"/>
              </a:rPr>
              <a:t>periconceptional</a:t>
            </a:r>
            <a:r>
              <a:rPr lang="en-US" sz="2000" b="0" i="0" dirty="0">
                <a:solidFill>
                  <a:srgbClr val="000000"/>
                </a:solidFill>
                <a:effectLst/>
                <a:latin typeface="Titillium Web" panose="00000500000000000000" pitchFamily="2" charset="0"/>
              </a:rPr>
              <a:t> </a:t>
            </a:r>
            <a:r>
              <a:rPr lang="en-US" sz="2000" b="1" i="0" dirty="0">
                <a:solidFill>
                  <a:srgbClr val="000000"/>
                </a:solidFill>
                <a:effectLst/>
                <a:latin typeface="Titillium Web" panose="00000500000000000000" pitchFamily="2" charset="0"/>
              </a:rPr>
              <a:t>intake of folic acid</a:t>
            </a:r>
            <a:r>
              <a:rPr lang="en-US" sz="2000" b="0" i="0" dirty="0">
                <a:solidFill>
                  <a:srgbClr val="000000"/>
                </a:solidFill>
                <a:effectLst/>
                <a:latin typeface="Titillium Web" panose="00000500000000000000" pitchFamily="2" charset="0"/>
              </a:rPr>
              <a:t>, </a:t>
            </a:r>
            <a:r>
              <a:rPr lang="en-US" sz="2000" b="1" i="0" dirty="0">
                <a:solidFill>
                  <a:srgbClr val="000000"/>
                </a:solidFill>
                <a:effectLst/>
                <a:latin typeface="Titillium Web" panose="00000500000000000000" pitchFamily="2" charset="0"/>
              </a:rPr>
              <a:t>recommended </a:t>
            </a:r>
            <a:r>
              <a:rPr lang="en-US" sz="2000" b="1" i="0" dirty="0" err="1">
                <a:solidFill>
                  <a:srgbClr val="000000"/>
                </a:solidFill>
                <a:effectLst/>
                <a:latin typeface="Titillium Web" panose="00000500000000000000" pitchFamily="2" charset="0"/>
              </a:rPr>
              <a:t>behaviours</a:t>
            </a:r>
            <a:r>
              <a:rPr lang="en-US" sz="2000" b="1" i="0" dirty="0">
                <a:solidFill>
                  <a:srgbClr val="000000"/>
                </a:solidFill>
                <a:effectLst/>
                <a:latin typeface="Titillium Web" panose="00000500000000000000" pitchFamily="2" charset="0"/>
              </a:rPr>
              <a:t> during gestation and breastfeeding</a:t>
            </a:r>
            <a:r>
              <a:rPr lang="en-US" sz="2000" b="0" i="0" dirty="0">
                <a:solidFill>
                  <a:srgbClr val="000000"/>
                </a:solidFill>
                <a:effectLst/>
                <a:latin typeface="Titillium Web" panose="00000500000000000000" pitchFamily="2" charset="0"/>
              </a:rPr>
              <a:t>) and others that are recognized to be important for the health of young children, such as </a:t>
            </a:r>
            <a:r>
              <a:rPr lang="en-US" sz="2000" b="1" i="0" dirty="0">
                <a:solidFill>
                  <a:srgbClr val="000000"/>
                </a:solidFill>
                <a:effectLst/>
                <a:latin typeface="Titillium Web" panose="00000500000000000000" pitchFamily="2" charset="0"/>
              </a:rPr>
              <a:t>vaccinations</a:t>
            </a:r>
            <a:r>
              <a:rPr lang="en-US" sz="2000" b="0" i="0" dirty="0">
                <a:solidFill>
                  <a:srgbClr val="000000"/>
                </a:solidFill>
                <a:effectLst/>
                <a:latin typeface="Titillium Web" panose="00000500000000000000" pitchFamily="2" charset="0"/>
              </a:rPr>
              <a:t>, correct position in the cot and early reading.</a:t>
            </a:r>
            <a:endParaRPr lang="it-IT" sz="2000" dirty="0"/>
          </a:p>
        </p:txBody>
      </p:sp>
    </p:spTree>
    <p:extLst>
      <p:ext uri="{BB962C8B-B14F-4D97-AF65-F5344CB8AC3E}">
        <p14:creationId xmlns:p14="http://schemas.microsoft.com/office/powerpoint/2010/main" val="3456187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A54CBE55-9681-C150-30F3-350BACFA1608}"/>
              </a:ext>
            </a:extLst>
          </p:cNvPr>
          <p:cNvSpPr txBox="1"/>
          <p:nvPr/>
        </p:nvSpPr>
        <p:spPr>
          <a:xfrm>
            <a:off x="736600" y="1828578"/>
            <a:ext cx="7327900" cy="1015663"/>
          </a:xfrm>
          <a:prstGeom prst="rect">
            <a:avLst/>
          </a:prstGeom>
          <a:noFill/>
        </p:spPr>
        <p:txBody>
          <a:bodyPr wrap="square" rtlCol="0">
            <a:spAutoFit/>
          </a:bodyPr>
          <a:lstStyle/>
          <a:p>
            <a:r>
              <a:rPr lang="en-US" sz="2000" b="0" i="0" dirty="0" err="1">
                <a:solidFill>
                  <a:srgbClr val="000000"/>
                </a:solidFill>
                <a:effectLst/>
                <a:latin typeface="Titillium Web" panose="00000500000000000000" pitchFamily="2" charset="0"/>
              </a:rPr>
              <a:t>OKkio</a:t>
            </a:r>
            <a:r>
              <a:rPr lang="en-US" sz="2000" b="0" i="0" dirty="0">
                <a:solidFill>
                  <a:srgbClr val="000000"/>
                </a:solidFill>
                <a:effectLst/>
                <a:latin typeface="Titillium Web" panose="00000500000000000000" pitchFamily="2" charset="0"/>
              </a:rPr>
              <a:t> </a:t>
            </a:r>
            <a:r>
              <a:rPr lang="en-US" sz="2000" b="0" i="0" dirty="0" err="1">
                <a:solidFill>
                  <a:srgbClr val="000000"/>
                </a:solidFill>
                <a:effectLst/>
                <a:latin typeface="Titillium Web" panose="00000500000000000000" pitchFamily="2" charset="0"/>
              </a:rPr>
              <a:t>alla</a:t>
            </a:r>
            <a:r>
              <a:rPr lang="en-US" sz="2000" b="0" i="0" dirty="0">
                <a:solidFill>
                  <a:srgbClr val="000000"/>
                </a:solidFill>
                <a:effectLst/>
                <a:latin typeface="Titillium Web" panose="00000500000000000000" pitchFamily="2" charset="0"/>
              </a:rPr>
              <a:t> SALUTE is a surveillance system for </a:t>
            </a:r>
            <a:r>
              <a:rPr lang="en-US" sz="2000" b="1" i="0" dirty="0">
                <a:solidFill>
                  <a:srgbClr val="000000"/>
                </a:solidFill>
                <a:effectLst/>
                <a:latin typeface="Titillium Web" panose="00000500000000000000" pitchFamily="2" charset="0"/>
              </a:rPr>
              <a:t>overweight, obesity </a:t>
            </a:r>
            <a:r>
              <a:rPr lang="en-US" sz="2000" b="0" i="0" dirty="0">
                <a:solidFill>
                  <a:srgbClr val="000000"/>
                </a:solidFill>
                <a:effectLst/>
                <a:latin typeface="Titillium Web" panose="00000500000000000000" pitchFamily="2" charset="0"/>
              </a:rPr>
              <a:t>and related </a:t>
            </a:r>
            <a:r>
              <a:rPr lang="en-US" sz="2000" b="1" i="0" dirty="0">
                <a:solidFill>
                  <a:srgbClr val="000000"/>
                </a:solidFill>
                <a:effectLst/>
                <a:latin typeface="Titillium Web" panose="00000500000000000000" pitchFamily="2" charset="0"/>
              </a:rPr>
              <a:t>risk factors </a:t>
            </a:r>
            <a:r>
              <a:rPr lang="en-US" sz="2000" b="0" i="0" dirty="0">
                <a:solidFill>
                  <a:srgbClr val="000000"/>
                </a:solidFill>
                <a:effectLst/>
                <a:latin typeface="Titillium Web" panose="00000500000000000000" pitchFamily="2" charset="0"/>
              </a:rPr>
              <a:t>in </a:t>
            </a:r>
            <a:r>
              <a:rPr lang="en-US" sz="2000" b="1" i="0" dirty="0">
                <a:solidFill>
                  <a:srgbClr val="000000"/>
                </a:solidFill>
                <a:effectLst/>
                <a:latin typeface="Titillium Web" panose="00000500000000000000" pitchFamily="2" charset="0"/>
              </a:rPr>
              <a:t>primary schoolchildren </a:t>
            </a:r>
            <a:r>
              <a:rPr lang="en-US" sz="2000" b="0" i="0" dirty="0">
                <a:solidFill>
                  <a:srgbClr val="000000"/>
                </a:solidFill>
                <a:effectLst/>
                <a:latin typeface="Titillium Web" panose="00000500000000000000" pitchFamily="2" charset="0"/>
              </a:rPr>
              <a:t>(6-10 years of age).</a:t>
            </a:r>
            <a:endParaRPr lang="it-IT" sz="2000" dirty="0"/>
          </a:p>
        </p:txBody>
      </p:sp>
      <p:sp>
        <p:nvSpPr>
          <p:cNvPr id="6" name="CasellaDiTesto 5">
            <a:extLst>
              <a:ext uri="{FF2B5EF4-FFF2-40B4-BE49-F238E27FC236}">
                <a16:creationId xmlns:a16="http://schemas.microsoft.com/office/drawing/2014/main" id="{170D0C09-AFEB-055A-A76D-774280CD13DE}"/>
              </a:ext>
            </a:extLst>
          </p:cNvPr>
          <p:cNvSpPr txBox="1"/>
          <p:nvPr/>
        </p:nvSpPr>
        <p:spPr>
          <a:xfrm>
            <a:off x="736600" y="3198152"/>
            <a:ext cx="7327900" cy="1631216"/>
          </a:xfrm>
          <a:prstGeom prst="rect">
            <a:avLst/>
          </a:prstGeom>
          <a:noFill/>
        </p:spPr>
        <p:txBody>
          <a:bodyPr wrap="square" rtlCol="0">
            <a:spAutoFit/>
          </a:bodyPr>
          <a:lstStyle/>
          <a:p>
            <a:r>
              <a:rPr lang="en-US" sz="2000" b="0" i="0" dirty="0" err="1">
                <a:solidFill>
                  <a:srgbClr val="000000"/>
                </a:solidFill>
                <a:effectLst/>
                <a:latin typeface="Titillium Web" panose="00000500000000000000" pitchFamily="2" charset="0"/>
              </a:rPr>
              <a:t>OKkio</a:t>
            </a:r>
            <a:r>
              <a:rPr lang="en-US" sz="2000" b="0" i="0" dirty="0">
                <a:solidFill>
                  <a:srgbClr val="000000"/>
                </a:solidFill>
                <a:effectLst/>
                <a:latin typeface="Titillium Web" panose="00000500000000000000" pitchFamily="2" charset="0"/>
              </a:rPr>
              <a:t> </a:t>
            </a:r>
            <a:r>
              <a:rPr lang="en-US" sz="2000" b="0" i="0" dirty="0" err="1">
                <a:solidFill>
                  <a:srgbClr val="000000"/>
                </a:solidFill>
                <a:effectLst/>
                <a:latin typeface="Titillium Web" panose="00000500000000000000" pitchFamily="2" charset="0"/>
              </a:rPr>
              <a:t>alla</a:t>
            </a:r>
            <a:r>
              <a:rPr lang="en-US" sz="2000" b="0" i="0" dirty="0">
                <a:solidFill>
                  <a:srgbClr val="000000"/>
                </a:solidFill>
                <a:effectLst/>
                <a:latin typeface="Titillium Web" panose="00000500000000000000" pitchFamily="2" charset="0"/>
              </a:rPr>
              <a:t> SALUTE is linked to the European </a:t>
            </a:r>
            <a:r>
              <a:rPr lang="en-US" sz="2000" b="0" i="0" dirty="0" err="1">
                <a:solidFill>
                  <a:srgbClr val="000000"/>
                </a:solidFill>
                <a:effectLst/>
                <a:latin typeface="Titillium Web" panose="00000500000000000000" pitchFamily="2" charset="0"/>
              </a:rPr>
              <a:t>programme</a:t>
            </a:r>
            <a:r>
              <a:rPr lang="en-US" sz="2000" b="0" i="0" dirty="0">
                <a:solidFill>
                  <a:srgbClr val="000000"/>
                </a:solidFill>
                <a:effectLst/>
                <a:latin typeface="Titillium Web" panose="00000500000000000000" pitchFamily="2" charset="0"/>
              </a:rPr>
              <a:t> “Gaining health” and Italy’s national and regional Prevention Plans, and is part of the “</a:t>
            </a:r>
            <a:r>
              <a:rPr lang="en-US" sz="2000" b="1" i="0" dirty="0">
                <a:solidFill>
                  <a:srgbClr val="000000"/>
                </a:solidFill>
                <a:effectLst/>
                <a:latin typeface="Titillium Web" panose="00000500000000000000" pitchFamily="2" charset="0"/>
              </a:rPr>
              <a:t>Childhood Obesity Surveillance Initiative </a:t>
            </a:r>
            <a:r>
              <a:rPr lang="en-US" sz="2000" b="0" i="0" dirty="0">
                <a:solidFill>
                  <a:srgbClr val="000000"/>
                </a:solidFill>
                <a:effectLst/>
                <a:latin typeface="Titillium Web" panose="00000500000000000000" pitchFamily="2" charset="0"/>
              </a:rPr>
              <a:t>(</a:t>
            </a:r>
            <a:r>
              <a:rPr lang="en-US" sz="2000" b="0" i="0" u="sng" dirty="0">
                <a:solidFill>
                  <a:srgbClr val="005EA8"/>
                </a:solidFill>
                <a:effectLst/>
                <a:latin typeface="Titillium Web" panose="00000500000000000000" pitchFamily="2" charset="0"/>
                <a:hlinkClick r:id="rId2" tooltip="External link"/>
              </a:rPr>
              <a:t>COSI</a:t>
            </a:r>
            <a:r>
              <a:rPr lang="en-US" sz="2000" b="0" i="0" dirty="0">
                <a:solidFill>
                  <a:srgbClr val="000000"/>
                </a:solidFill>
                <a:effectLst/>
                <a:latin typeface="Titillium Web" panose="00000500000000000000" pitchFamily="2" charset="0"/>
              </a:rPr>
              <a:t>)”, established by the Regional Office for Europe of the World Health Organization.</a:t>
            </a:r>
            <a:endParaRPr lang="it-IT" sz="2000" dirty="0"/>
          </a:p>
        </p:txBody>
      </p:sp>
      <p:sp>
        <p:nvSpPr>
          <p:cNvPr id="7" name="Rettangolo 6">
            <a:extLst>
              <a:ext uri="{FF2B5EF4-FFF2-40B4-BE49-F238E27FC236}">
                <a16:creationId xmlns:a16="http://schemas.microsoft.com/office/drawing/2014/main" id="{F58513D1-3BC4-17B3-837E-BD2FF80B1761}"/>
              </a:ext>
            </a:extLst>
          </p:cNvPr>
          <p:cNvSpPr/>
          <p:nvPr/>
        </p:nvSpPr>
        <p:spPr>
          <a:xfrm>
            <a:off x="596900" y="564060"/>
            <a:ext cx="6437981" cy="461665"/>
          </a:xfrm>
          <a:prstGeom prst="rect">
            <a:avLst/>
          </a:prstGeom>
        </p:spPr>
        <p:txBody>
          <a:bodyPr wrap="none">
            <a:spAutoFit/>
          </a:bodyPr>
          <a:lstStyle/>
          <a:p>
            <a:r>
              <a:rPr lang="en-US"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Surveillance System on childhood obesity </a:t>
            </a:r>
            <a:endParaRPr lang="it-IT" sz="2400" b="1" u="sng" dirty="0">
              <a:solidFill>
                <a:srgbClr val="002060"/>
              </a:solidFill>
              <a:latin typeface="Arial" panose="020B0604020202020204" pitchFamily="34" charset="0"/>
              <a:cs typeface="Arial" panose="020B0604020202020204" pitchFamily="34" charset="0"/>
            </a:endParaRPr>
          </a:p>
        </p:txBody>
      </p:sp>
      <p:pic>
        <p:nvPicPr>
          <p:cNvPr id="9" name="Immagine 8" descr="Immagine che contiene testo, Carattere, Elementi grafici, grafica&#10;&#10;Descrizione generata automaticamente">
            <a:extLst>
              <a:ext uri="{FF2B5EF4-FFF2-40B4-BE49-F238E27FC236}">
                <a16:creationId xmlns:a16="http://schemas.microsoft.com/office/drawing/2014/main" id="{D58F6150-1DBA-6BBF-4D7A-DA95E4FFC9EB}"/>
              </a:ext>
            </a:extLst>
          </p:cNvPr>
          <p:cNvPicPr>
            <a:picLocks noChangeAspect="1"/>
          </p:cNvPicPr>
          <p:nvPr/>
        </p:nvPicPr>
        <p:blipFill>
          <a:blip r:embed="rId3"/>
          <a:stretch>
            <a:fillRect/>
          </a:stretch>
        </p:blipFill>
        <p:spPr>
          <a:xfrm>
            <a:off x="8642350" y="1710729"/>
            <a:ext cx="2813050" cy="3054169"/>
          </a:xfrm>
          <a:prstGeom prst="rect">
            <a:avLst/>
          </a:prstGeom>
        </p:spPr>
      </p:pic>
    </p:spTree>
    <p:extLst>
      <p:ext uri="{BB962C8B-B14F-4D97-AF65-F5344CB8AC3E}">
        <p14:creationId xmlns:p14="http://schemas.microsoft.com/office/powerpoint/2010/main" val="1828144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DCCB0569-9E17-8600-732E-C5D41F29873B}"/>
              </a:ext>
            </a:extLst>
          </p:cNvPr>
          <p:cNvSpPr/>
          <p:nvPr/>
        </p:nvSpPr>
        <p:spPr>
          <a:xfrm>
            <a:off x="596900" y="564060"/>
            <a:ext cx="7396577" cy="461665"/>
          </a:xfrm>
          <a:prstGeom prst="rect">
            <a:avLst/>
          </a:prstGeom>
        </p:spPr>
        <p:txBody>
          <a:bodyPr wrap="none">
            <a:spAutoFit/>
          </a:bodyPr>
          <a:lstStyle/>
          <a:p>
            <a:r>
              <a:rPr lang="en-US"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Health Behavior in School-aged Children (HBSC) </a:t>
            </a:r>
            <a:endParaRPr lang="it-IT" sz="2400" b="1" u="sng" dirty="0">
              <a:solidFill>
                <a:srgbClr val="002060"/>
              </a:solidFill>
              <a:latin typeface="Arial" panose="020B0604020202020204" pitchFamily="34" charset="0"/>
              <a:cs typeface="Arial" panose="020B0604020202020204" pitchFamily="34" charset="0"/>
            </a:endParaRPr>
          </a:p>
        </p:txBody>
      </p:sp>
      <p:pic>
        <p:nvPicPr>
          <p:cNvPr id="3" name="Immagine 2" descr="Immagine che contiene testo, Carattere, logo, Elementi grafici&#10;&#10;Descrizione generata automaticamente">
            <a:extLst>
              <a:ext uri="{FF2B5EF4-FFF2-40B4-BE49-F238E27FC236}">
                <a16:creationId xmlns:a16="http://schemas.microsoft.com/office/drawing/2014/main" id="{23D5D3D0-016E-7363-C37E-DF4464E3B95A}"/>
              </a:ext>
            </a:extLst>
          </p:cNvPr>
          <p:cNvPicPr>
            <a:picLocks noChangeAspect="1"/>
          </p:cNvPicPr>
          <p:nvPr/>
        </p:nvPicPr>
        <p:blipFill>
          <a:blip r:embed="rId2"/>
          <a:stretch>
            <a:fillRect/>
          </a:stretch>
        </p:blipFill>
        <p:spPr>
          <a:xfrm>
            <a:off x="7993477" y="1025725"/>
            <a:ext cx="3716724" cy="4931807"/>
          </a:xfrm>
          <a:prstGeom prst="rect">
            <a:avLst/>
          </a:prstGeom>
        </p:spPr>
      </p:pic>
      <p:sp>
        <p:nvSpPr>
          <p:cNvPr id="5" name="CasellaDiTesto 4">
            <a:extLst>
              <a:ext uri="{FF2B5EF4-FFF2-40B4-BE49-F238E27FC236}">
                <a16:creationId xmlns:a16="http://schemas.microsoft.com/office/drawing/2014/main" id="{079C2BE8-D4E5-7DD2-B036-CC188A9A1ABC}"/>
              </a:ext>
            </a:extLst>
          </p:cNvPr>
          <p:cNvSpPr txBox="1"/>
          <p:nvPr/>
        </p:nvSpPr>
        <p:spPr>
          <a:xfrm>
            <a:off x="785159" y="1643298"/>
            <a:ext cx="7396577" cy="3970318"/>
          </a:xfrm>
          <a:prstGeom prst="rect">
            <a:avLst/>
          </a:prstGeom>
          <a:noFill/>
        </p:spPr>
        <p:txBody>
          <a:bodyPr wrap="square" rtlCol="0">
            <a:spAutoFit/>
          </a:bodyPr>
          <a:lstStyle/>
          <a:p>
            <a:pPr algn="l"/>
            <a:r>
              <a:rPr lang="en-US" b="1" i="0" dirty="0">
                <a:solidFill>
                  <a:srgbClr val="000000"/>
                </a:solidFill>
                <a:effectLst/>
                <a:latin typeface="Titillium Web" panose="00000500000000000000" pitchFamily="2" charset="0"/>
              </a:rPr>
              <a:t>Since 2002</a:t>
            </a:r>
            <a:r>
              <a:rPr lang="en-US" b="0" i="0" dirty="0">
                <a:solidFill>
                  <a:srgbClr val="000000"/>
                </a:solidFill>
                <a:effectLst/>
                <a:latin typeface="Titillium Web" panose="00000500000000000000" pitchFamily="2" charset="0"/>
              </a:rPr>
              <a:t>, Italy has been involved in the HBSC </a:t>
            </a:r>
            <a:r>
              <a:rPr lang="en-US" b="0" i="0" dirty="0" err="1">
                <a:solidFill>
                  <a:srgbClr val="000000"/>
                </a:solidFill>
                <a:effectLst/>
                <a:latin typeface="Titillium Web" panose="00000500000000000000" pitchFamily="2" charset="0"/>
              </a:rPr>
              <a:t>multicentre</a:t>
            </a:r>
            <a:r>
              <a:rPr lang="en-US" b="0" i="0" dirty="0">
                <a:solidFill>
                  <a:srgbClr val="000000"/>
                </a:solidFill>
                <a:effectLst/>
                <a:latin typeface="Titillium Web" panose="00000500000000000000" pitchFamily="2" charset="0"/>
              </a:rPr>
              <a:t> study, taking part in 5 surveys and contributing to continued monitoring of the investigated topics (2002 survey, 2006 survey, 2010 survey, 2014 survey, 2018 survey).</a:t>
            </a:r>
          </a:p>
          <a:p>
            <a:pPr algn="l"/>
            <a:r>
              <a:rPr lang="en-US" b="0" i="0" dirty="0">
                <a:solidFill>
                  <a:srgbClr val="000000"/>
                </a:solidFill>
                <a:effectLst/>
                <a:latin typeface="Titillium Web" panose="00000500000000000000" pitchFamily="2" charset="0"/>
              </a:rPr>
              <a:t> </a:t>
            </a:r>
          </a:p>
          <a:p>
            <a:pPr algn="l"/>
            <a:r>
              <a:rPr lang="en-US" b="0" i="0" dirty="0">
                <a:solidFill>
                  <a:srgbClr val="000000"/>
                </a:solidFill>
                <a:effectLst/>
                <a:latin typeface="Titillium Web" panose="00000500000000000000" pitchFamily="2" charset="0"/>
              </a:rPr>
              <a:t>The Prime Ministerial Decree (DPCM) of 3 March 2017 included the “</a:t>
            </a:r>
            <a:r>
              <a:rPr lang="en-US" b="1" i="0" dirty="0">
                <a:solidFill>
                  <a:srgbClr val="000000"/>
                </a:solidFill>
                <a:effectLst/>
                <a:latin typeface="Titillium Web" panose="00000500000000000000" pitchFamily="2" charset="0"/>
              </a:rPr>
              <a:t>Surveillance system for risk </a:t>
            </a:r>
            <a:r>
              <a:rPr lang="en-US" b="1" i="0" dirty="0" err="1">
                <a:solidFill>
                  <a:srgbClr val="000000"/>
                </a:solidFill>
                <a:effectLst/>
                <a:latin typeface="Titillium Web" panose="00000500000000000000" pitchFamily="2" charset="0"/>
              </a:rPr>
              <a:t>behaviours</a:t>
            </a:r>
            <a:r>
              <a:rPr lang="en-US" b="1" i="0" dirty="0">
                <a:solidFill>
                  <a:srgbClr val="000000"/>
                </a:solidFill>
                <a:effectLst/>
                <a:latin typeface="Titillium Web" panose="00000500000000000000" pitchFamily="2" charset="0"/>
              </a:rPr>
              <a:t> in 11-17 year-olds</a:t>
            </a:r>
            <a:r>
              <a:rPr lang="en-US" b="0" i="0" dirty="0">
                <a:solidFill>
                  <a:srgbClr val="000000"/>
                </a:solidFill>
                <a:effectLst/>
                <a:latin typeface="Titillium Web" panose="00000500000000000000" pitchFamily="2" charset="0"/>
              </a:rPr>
              <a:t>” among those of national and regional significance, and identified the </a:t>
            </a:r>
            <a:r>
              <a:rPr lang="en-US" b="0" i="0" dirty="0" err="1">
                <a:solidFill>
                  <a:srgbClr val="000000"/>
                </a:solidFill>
                <a:effectLst/>
                <a:latin typeface="Titillium Web" panose="00000500000000000000" pitchFamily="2" charset="0"/>
              </a:rPr>
              <a:t>Istituto</a:t>
            </a:r>
            <a:r>
              <a:rPr lang="en-US" b="0" i="0" dirty="0">
                <a:solidFill>
                  <a:srgbClr val="000000"/>
                </a:solidFill>
                <a:effectLst/>
                <a:latin typeface="Titillium Web" panose="00000500000000000000" pitchFamily="2" charset="0"/>
              </a:rPr>
              <a:t> </a:t>
            </a:r>
            <a:r>
              <a:rPr lang="en-US" b="0" i="0" dirty="0" err="1">
                <a:solidFill>
                  <a:srgbClr val="000000"/>
                </a:solidFill>
                <a:effectLst/>
                <a:latin typeface="Titillium Web" panose="00000500000000000000" pitchFamily="2" charset="0"/>
              </a:rPr>
              <a:t>Superiore</a:t>
            </a:r>
            <a:r>
              <a:rPr lang="en-US" b="0" i="0" dirty="0">
                <a:solidFill>
                  <a:srgbClr val="000000"/>
                </a:solidFill>
                <a:effectLst/>
                <a:latin typeface="Titillium Web" panose="00000500000000000000" pitchFamily="2" charset="0"/>
              </a:rPr>
              <a:t> di </a:t>
            </a:r>
            <a:r>
              <a:rPr lang="en-US" b="0" i="0" dirty="0" err="1">
                <a:solidFill>
                  <a:srgbClr val="000000"/>
                </a:solidFill>
                <a:effectLst/>
                <a:latin typeface="Titillium Web" panose="00000500000000000000" pitchFamily="2" charset="0"/>
              </a:rPr>
              <a:t>Sanità</a:t>
            </a:r>
            <a:r>
              <a:rPr lang="en-US" b="0" i="0" dirty="0">
                <a:solidFill>
                  <a:srgbClr val="000000"/>
                </a:solidFill>
                <a:effectLst/>
                <a:latin typeface="Titillium Web" panose="00000500000000000000" pitchFamily="2" charset="0"/>
              </a:rPr>
              <a:t> (ISS) as its national reference body. </a:t>
            </a:r>
          </a:p>
          <a:p>
            <a:pPr algn="l"/>
            <a:r>
              <a:rPr lang="en-US" b="0" i="0" dirty="0">
                <a:solidFill>
                  <a:srgbClr val="000000"/>
                </a:solidFill>
                <a:effectLst/>
                <a:latin typeface="Titillium Web" panose="00000500000000000000" pitchFamily="2" charset="0"/>
              </a:rPr>
              <a:t> </a:t>
            </a:r>
          </a:p>
          <a:p>
            <a:pPr algn="l"/>
            <a:r>
              <a:rPr lang="en-US" b="0" i="0" dirty="0">
                <a:solidFill>
                  <a:srgbClr val="000000"/>
                </a:solidFill>
                <a:effectLst/>
                <a:latin typeface="Titillium Web" panose="00000500000000000000" pitchFamily="2" charset="0"/>
              </a:rPr>
              <a:t>In our country, HBSC data collection has been coordinated by a multidisciplinary team of researchers from the Universities of </a:t>
            </a:r>
            <a:r>
              <a:rPr lang="en-US" b="1" i="0" dirty="0">
                <a:solidFill>
                  <a:srgbClr val="000000"/>
                </a:solidFill>
                <a:effectLst/>
                <a:latin typeface="Titillium Web" panose="00000500000000000000" pitchFamily="2" charset="0"/>
              </a:rPr>
              <a:t>Turin, Siena and Padua</a:t>
            </a:r>
            <a:r>
              <a:rPr lang="en-US" b="0" i="0" dirty="0">
                <a:solidFill>
                  <a:srgbClr val="000000"/>
                </a:solidFill>
                <a:effectLst/>
                <a:latin typeface="Titillium Web" panose="00000500000000000000" pitchFamily="2" charset="0"/>
              </a:rPr>
              <a:t>. </a:t>
            </a:r>
          </a:p>
          <a:p>
            <a:endParaRPr lang="it-IT" dirty="0"/>
          </a:p>
        </p:txBody>
      </p:sp>
    </p:spTree>
    <p:extLst>
      <p:ext uri="{BB962C8B-B14F-4D97-AF65-F5344CB8AC3E}">
        <p14:creationId xmlns:p14="http://schemas.microsoft.com/office/powerpoint/2010/main" val="2318059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23E6274E-B9DD-0EC2-CE3F-B22101B01429}"/>
              </a:ext>
            </a:extLst>
          </p:cNvPr>
          <p:cNvSpPr/>
          <p:nvPr/>
        </p:nvSpPr>
        <p:spPr>
          <a:xfrm>
            <a:off x="596900" y="564060"/>
            <a:ext cx="6715300" cy="461665"/>
          </a:xfrm>
          <a:prstGeom prst="rect">
            <a:avLst/>
          </a:prstGeom>
        </p:spPr>
        <p:txBody>
          <a:bodyPr wrap="none">
            <a:spAutoFit/>
          </a:bodyPr>
          <a:lstStyle/>
          <a:p>
            <a:r>
              <a:rPr lang="en-US"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Italian Obstetric Surveillance System (</a:t>
            </a:r>
            <a:r>
              <a:rPr lang="en-US" sz="2400" b="1" u="sng" dirty="0" err="1">
                <a:solidFill>
                  <a:srgbClr val="002060"/>
                </a:solidFill>
                <a:latin typeface="Arial" panose="020B0604020202020204" pitchFamily="34" charset="0"/>
                <a:ea typeface="Times New Roman" panose="02020603050405020304" pitchFamily="18" charset="0"/>
                <a:cs typeface="Arial" panose="020B0604020202020204" pitchFamily="34" charset="0"/>
              </a:rPr>
              <a:t>ItOSS</a:t>
            </a:r>
            <a:r>
              <a:rPr lang="en-US"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a:t>
            </a:r>
          </a:p>
        </p:txBody>
      </p:sp>
      <p:sp>
        <p:nvSpPr>
          <p:cNvPr id="5" name="CasellaDiTesto 4">
            <a:extLst>
              <a:ext uri="{FF2B5EF4-FFF2-40B4-BE49-F238E27FC236}">
                <a16:creationId xmlns:a16="http://schemas.microsoft.com/office/drawing/2014/main" id="{F854D7C3-FE02-4B88-8C14-B9448455830E}"/>
              </a:ext>
            </a:extLst>
          </p:cNvPr>
          <p:cNvSpPr txBox="1"/>
          <p:nvPr/>
        </p:nvSpPr>
        <p:spPr>
          <a:xfrm>
            <a:off x="596900" y="1559859"/>
            <a:ext cx="7166535" cy="4031873"/>
          </a:xfrm>
          <a:prstGeom prst="rect">
            <a:avLst/>
          </a:prstGeom>
          <a:noFill/>
        </p:spPr>
        <p:txBody>
          <a:bodyPr wrap="square" rtlCol="0">
            <a:spAutoFit/>
          </a:bodyPr>
          <a:lstStyle/>
          <a:p>
            <a:pPr algn="l"/>
            <a:r>
              <a:rPr lang="it-IT" sz="1600" b="1" i="0" dirty="0">
                <a:solidFill>
                  <a:srgbClr val="000000"/>
                </a:solidFill>
                <a:effectLst/>
                <a:latin typeface="Titillium Web" panose="00000500000000000000" pitchFamily="2" charset="0"/>
              </a:rPr>
              <a:t>The </a:t>
            </a:r>
            <a:r>
              <a:rPr lang="it-IT" sz="1600" b="1" i="0" dirty="0" err="1">
                <a:solidFill>
                  <a:srgbClr val="000000"/>
                </a:solidFill>
                <a:effectLst/>
                <a:latin typeface="Titillium Web" panose="00000500000000000000" pitchFamily="2" charset="0"/>
              </a:rPr>
              <a:t>Italian</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Obstetric</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Surveillance</a:t>
            </a:r>
            <a:r>
              <a:rPr lang="it-IT" sz="1600" b="1" i="0" dirty="0">
                <a:solidFill>
                  <a:srgbClr val="000000"/>
                </a:solidFill>
                <a:effectLst/>
                <a:latin typeface="Titillium Web" panose="00000500000000000000" pitchFamily="2" charset="0"/>
              </a:rPr>
              <a:t> System (</a:t>
            </a:r>
            <a:r>
              <a:rPr lang="it-IT" sz="1600" b="1" i="0" dirty="0" err="1">
                <a:solidFill>
                  <a:srgbClr val="000000"/>
                </a:solidFill>
                <a:effectLst/>
                <a:latin typeface="Titillium Web" panose="00000500000000000000" pitchFamily="2" charset="0"/>
              </a:rPr>
              <a:t>ItOSS</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collects</a:t>
            </a:r>
            <a:r>
              <a:rPr lang="it-IT" sz="1600" b="1" i="0" dirty="0">
                <a:solidFill>
                  <a:srgbClr val="000000"/>
                </a:solidFill>
                <a:effectLst/>
                <a:latin typeface="Titillium Web" panose="00000500000000000000" pitchFamily="2" charset="0"/>
              </a:rPr>
              <a:t> and </a:t>
            </a:r>
            <a:r>
              <a:rPr lang="it-IT" sz="1600" b="1" i="0" dirty="0" err="1">
                <a:solidFill>
                  <a:srgbClr val="000000"/>
                </a:solidFill>
                <a:effectLst/>
                <a:latin typeface="Titillium Web" panose="00000500000000000000" pitchFamily="2" charset="0"/>
              </a:rPr>
              <a:t>disseminates</a:t>
            </a:r>
            <a:r>
              <a:rPr lang="it-IT" sz="1600" b="1" i="0" dirty="0">
                <a:solidFill>
                  <a:srgbClr val="000000"/>
                </a:solidFill>
                <a:effectLst/>
                <a:latin typeface="Titillium Web" panose="00000500000000000000" pitchFamily="2" charset="0"/>
              </a:rPr>
              <a:t> information on severe </a:t>
            </a:r>
            <a:r>
              <a:rPr lang="it-IT" sz="1600" b="1" i="0" dirty="0" err="1">
                <a:solidFill>
                  <a:srgbClr val="000000"/>
                </a:solidFill>
                <a:effectLst/>
                <a:latin typeface="Titillium Web" panose="00000500000000000000" pitchFamily="2" charset="0"/>
              </a:rPr>
              <a:t>maternal</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morbidity</a:t>
            </a:r>
            <a:r>
              <a:rPr lang="it-IT" sz="1600" b="1" i="0" dirty="0">
                <a:solidFill>
                  <a:srgbClr val="000000"/>
                </a:solidFill>
                <a:effectLst/>
                <a:latin typeface="Titillium Web" panose="00000500000000000000" pitchFamily="2" charset="0"/>
              </a:rPr>
              <a:t> and </a:t>
            </a:r>
            <a:r>
              <a:rPr lang="it-IT" sz="1600" b="1" i="0" dirty="0" err="1">
                <a:solidFill>
                  <a:srgbClr val="000000"/>
                </a:solidFill>
                <a:effectLst/>
                <a:latin typeface="Titillium Web" panose="00000500000000000000" pitchFamily="2" charset="0"/>
              </a:rPr>
              <a:t>mortality</a:t>
            </a:r>
            <a:r>
              <a:rPr lang="it-IT" sz="1600" b="1" i="0" dirty="0">
                <a:solidFill>
                  <a:srgbClr val="000000"/>
                </a:solidFill>
                <a:effectLst/>
                <a:latin typeface="Titillium Web" panose="00000500000000000000" pitchFamily="2" charset="0"/>
              </a:rPr>
              <a:t>.</a:t>
            </a:r>
          </a:p>
          <a:p>
            <a:pPr algn="l"/>
            <a:endParaRPr lang="it-IT" sz="1600" dirty="0">
              <a:solidFill>
                <a:srgbClr val="000000"/>
              </a:solidFill>
              <a:latin typeface="Titillium Web" panose="00000500000000000000" pitchFamily="2" charset="0"/>
            </a:endParaRPr>
          </a:p>
          <a:p>
            <a:pPr algn="l"/>
            <a:r>
              <a:rPr lang="it-IT" sz="1600" b="1" i="0" dirty="0" err="1">
                <a:solidFill>
                  <a:srgbClr val="000000"/>
                </a:solidFill>
                <a:effectLst/>
                <a:latin typeface="Titillium Web" panose="00000500000000000000" pitchFamily="2" charset="0"/>
              </a:rPr>
              <a:t>Since</a:t>
            </a:r>
            <a:r>
              <a:rPr lang="it-IT" sz="1600" b="1" i="0" dirty="0">
                <a:solidFill>
                  <a:srgbClr val="000000"/>
                </a:solidFill>
                <a:effectLst/>
                <a:latin typeface="Titillium Web" panose="00000500000000000000" pitchFamily="2" charset="0"/>
              </a:rPr>
              <a:t> 2017, the </a:t>
            </a:r>
            <a:r>
              <a:rPr lang="it-IT" sz="1600" b="1" i="0" dirty="0" err="1">
                <a:solidFill>
                  <a:srgbClr val="000000"/>
                </a:solidFill>
                <a:effectLst/>
                <a:latin typeface="Titillium Web" panose="00000500000000000000" pitchFamily="2" charset="0"/>
              </a:rPr>
              <a:t>surveillance</a:t>
            </a:r>
            <a:r>
              <a:rPr lang="it-IT" sz="1600" b="1" i="0" dirty="0">
                <a:solidFill>
                  <a:srgbClr val="000000"/>
                </a:solidFill>
                <a:effectLst/>
                <a:latin typeface="Titillium Web" panose="00000500000000000000" pitchFamily="2" charset="0"/>
              </a:rPr>
              <a:t> system of </a:t>
            </a:r>
            <a:r>
              <a:rPr lang="it-IT" sz="1600" b="1" i="0" dirty="0" err="1">
                <a:solidFill>
                  <a:srgbClr val="000000"/>
                </a:solidFill>
                <a:effectLst/>
                <a:latin typeface="Titillium Web" panose="00000500000000000000" pitchFamily="2" charset="0"/>
              </a:rPr>
              <a:t>maternal</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mortality</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coordinated</a:t>
            </a:r>
            <a:r>
              <a:rPr lang="it-IT" sz="1600" b="1" i="0" dirty="0">
                <a:solidFill>
                  <a:srgbClr val="000000"/>
                </a:solidFill>
                <a:effectLst/>
                <a:latin typeface="Titillium Web" panose="00000500000000000000" pitchFamily="2" charset="0"/>
              </a:rPr>
              <a:t> by the Istituto Superiore di Sanità (ISS), </a:t>
            </a:r>
            <a:r>
              <a:rPr lang="it-IT" sz="1600" b="1" i="0" dirty="0" err="1">
                <a:solidFill>
                  <a:srgbClr val="000000"/>
                </a:solidFill>
                <a:effectLst/>
                <a:latin typeface="Titillium Web" panose="00000500000000000000" pitchFamily="2" charset="0"/>
              </a:rPr>
              <a:t>has</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been</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collecting</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comprehensive</a:t>
            </a:r>
            <a:r>
              <a:rPr lang="it-IT" sz="1600" b="1" i="0" dirty="0">
                <a:solidFill>
                  <a:srgbClr val="000000"/>
                </a:solidFill>
                <a:effectLst/>
                <a:latin typeface="Titillium Web" panose="00000500000000000000" pitchFamily="2" charset="0"/>
              </a:rPr>
              <a:t> and </a:t>
            </a:r>
            <a:r>
              <a:rPr lang="it-IT" sz="1600" b="1" i="0" dirty="0" err="1">
                <a:solidFill>
                  <a:srgbClr val="000000"/>
                </a:solidFill>
                <a:effectLst/>
                <a:latin typeface="Titillium Web" panose="00000500000000000000" pitchFamily="2" charset="0"/>
              </a:rPr>
              <a:t>reliable</a:t>
            </a:r>
            <a:r>
              <a:rPr lang="it-IT" sz="1600" b="1" i="0" dirty="0">
                <a:solidFill>
                  <a:srgbClr val="000000"/>
                </a:solidFill>
                <a:effectLst/>
                <a:latin typeface="Titillium Web" panose="00000500000000000000" pitchFamily="2" charset="0"/>
              </a:rPr>
              <a:t> data on </a:t>
            </a:r>
            <a:r>
              <a:rPr lang="it-IT" sz="1600" b="1" i="0" dirty="0" err="1">
                <a:solidFill>
                  <a:srgbClr val="000000"/>
                </a:solidFill>
                <a:effectLst/>
                <a:latin typeface="Titillium Web" panose="00000500000000000000" pitchFamily="2" charset="0"/>
              </a:rPr>
              <a:t>maternal</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mortality</a:t>
            </a:r>
            <a:r>
              <a:rPr lang="it-IT" sz="1600" b="1" i="0" dirty="0">
                <a:solidFill>
                  <a:srgbClr val="000000"/>
                </a:solidFill>
                <a:effectLst/>
                <a:latin typeface="Titillium Web" panose="00000500000000000000" pitchFamily="2" charset="0"/>
              </a:rPr>
              <a:t> in 15 </a:t>
            </a:r>
            <a:r>
              <a:rPr lang="it-IT" sz="1600" b="1" i="0" dirty="0" err="1">
                <a:solidFill>
                  <a:srgbClr val="000000"/>
                </a:solidFill>
                <a:effectLst/>
                <a:latin typeface="Titillium Web" panose="00000500000000000000" pitchFamily="2" charset="0"/>
              </a:rPr>
              <a:t>Italian</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regions</a:t>
            </a:r>
            <a:r>
              <a:rPr lang="it-IT" sz="1600" b="1" i="0" dirty="0">
                <a:solidFill>
                  <a:srgbClr val="000000"/>
                </a:solidFill>
                <a:effectLst/>
                <a:latin typeface="Titillium Web" panose="00000500000000000000" pitchFamily="2" charset="0"/>
              </a:rPr>
              <a:t> </a:t>
            </a:r>
            <a:r>
              <a:rPr lang="it-IT" sz="1600" b="0" i="0" dirty="0">
                <a:solidFill>
                  <a:srgbClr val="000000"/>
                </a:solidFill>
                <a:effectLst/>
                <a:latin typeface="Titillium Web" panose="00000500000000000000" pitchFamily="2" charset="0"/>
              </a:rPr>
              <a:t>(</a:t>
            </a:r>
            <a:r>
              <a:rPr lang="it-IT" sz="1600" b="0" i="0" u="sng" dirty="0">
                <a:solidFill>
                  <a:srgbClr val="000000"/>
                </a:solidFill>
                <a:effectLst/>
                <a:latin typeface="Titillium Web" panose="00000500000000000000" pitchFamily="2" charset="0"/>
              </a:rPr>
              <a:t>Valle D’Aosta, </a:t>
            </a:r>
            <a:r>
              <a:rPr lang="it-IT" sz="1600" b="0" i="0" u="sng" dirty="0" err="1">
                <a:solidFill>
                  <a:srgbClr val="000000"/>
                </a:solidFill>
                <a:effectLst/>
                <a:latin typeface="Titillium Web" panose="00000500000000000000" pitchFamily="2" charset="0"/>
              </a:rPr>
              <a:t>Piedmont</a:t>
            </a:r>
            <a:r>
              <a:rPr lang="it-IT" sz="1600" b="0" i="0" u="sng" dirty="0">
                <a:solidFill>
                  <a:srgbClr val="000000"/>
                </a:solidFill>
                <a:effectLst/>
                <a:latin typeface="Titillium Web" panose="00000500000000000000" pitchFamily="2" charset="0"/>
              </a:rPr>
              <a:t>, </a:t>
            </a:r>
            <a:r>
              <a:rPr lang="it-IT" sz="1600" b="0" i="0" u="sng" dirty="0" err="1">
                <a:solidFill>
                  <a:srgbClr val="000000"/>
                </a:solidFill>
                <a:effectLst/>
                <a:latin typeface="Titillium Web" panose="00000500000000000000" pitchFamily="2" charset="0"/>
              </a:rPr>
              <a:t>Lombardy</a:t>
            </a:r>
            <a:r>
              <a:rPr lang="it-IT" sz="1600" b="0" i="0" u="sng" dirty="0">
                <a:solidFill>
                  <a:srgbClr val="000000"/>
                </a:solidFill>
                <a:effectLst/>
                <a:latin typeface="Titillium Web" panose="00000500000000000000" pitchFamily="2" charset="0"/>
              </a:rPr>
              <a:t>, Veneto, Friuli Venezia Giulia, Emilia-Romagna, Marche, Umbria, </a:t>
            </a:r>
            <a:r>
              <a:rPr lang="it-IT" sz="1600" b="0" i="0" u="sng" dirty="0" err="1">
                <a:solidFill>
                  <a:srgbClr val="000000"/>
                </a:solidFill>
                <a:effectLst/>
                <a:latin typeface="Titillium Web" panose="00000500000000000000" pitchFamily="2" charset="0"/>
              </a:rPr>
              <a:t>Tuscany</a:t>
            </a:r>
            <a:r>
              <a:rPr lang="it-IT" sz="1600" b="0" i="0" u="sng" dirty="0">
                <a:solidFill>
                  <a:srgbClr val="000000"/>
                </a:solidFill>
                <a:effectLst/>
                <a:latin typeface="Titillium Web" panose="00000500000000000000" pitchFamily="2" charset="0"/>
              </a:rPr>
              <a:t>, Lazio, Campania, Apulia, Calabria, </a:t>
            </a:r>
            <a:r>
              <a:rPr lang="it-IT" sz="1600" b="0" i="0" u="sng" dirty="0" err="1">
                <a:solidFill>
                  <a:srgbClr val="000000"/>
                </a:solidFill>
                <a:effectLst/>
                <a:latin typeface="Titillium Web" panose="00000500000000000000" pitchFamily="2" charset="0"/>
              </a:rPr>
              <a:t>Sicily</a:t>
            </a:r>
            <a:r>
              <a:rPr lang="it-IT" sz="1600" b="0" i="0" u="sng" dirty="0">
                <a:solidFill>
                  <a:srgbClr val="000000"/>
                </a:solidFill>
                <a:effectLst/>
                <a:latin typeface="Titillium Web" panose="00000500000000000000" pitchFamily="2" charset="0"/>
              </a:rPr>
              <a:t>, Sardinia, the </a:t>
            </a:r>
            <a:r>
              <a:rPr lang="it-IT" sz="1600" b="0" i="0" u="sng" dirty="0" err="1">
                <a:solidFill>
                  <a:srgbClr val="000000"/>
                </a:solidFill>
                <a:effectLst/>
                <a:latin typeface="Titillium Web" panose="00000500000000000000" pitchFamily="2" charset="0"/>
              </a:rPr>
              <a:t>Autonomous</a:t>
            </a:r>
            <a:r>
              <a:rPr lang="it-IT" sz="1600" b="0" i="0" u="sng" dirty="0">
                <a:solidFill>
                  <a:srgbClr val="000000"/>
                </a:solidFill>
                <a:effectLst/>
                <a:latin typeface="Titillium Web" panose="00000500000000000000" pitchFamily="2" charset="0"/>
              </a:rPr>
              <a:t> Province of Trento and the </a:t>
            </a:r>
            <a:r>
              <a:rPr lang="it-IT" sz="1600" b="0" i="0" u="sng" dirty="0" err="1">
                <a:solidFill>
                  <a:srgbClr val="000000"/>
                </a:solidFill>
                <a:effectLst/>
                <a:latin typeface="Titillium Web" panose="00000500000000000000" pitchFamily="2" charset="0"/>
              </a:rPr>
              <a:t>Autonomous</a:t>
            </a:r>
            <a:r>
              <a:rPr lang="it-IT" sz="1600" b="0" i="0" u="sng" dirty="0">
                <a:solidFill>
                  <a:srgbClr val="000000"/>
                </a:solidFill>
                <a:effectLst/>
                <a:latin typeface="Titillium Web" panose="00000500000000000000" pitchFamily="2" charset="0"/>
              </a:rPr>
              <a:t> Province of Bolzano</a:t>
            </a:r>
            <a:r>
              <a:rPr lang="it-IT" sz="1600" b="0" i="0" dirty="0">
                <a:solidFill>
                  <a:srgbClr val="000000"/>
                </a:solidFill>
                <a:effectLst/>
                <a:latin typeface="Titillium Web" panose="00000500000000000000" pitchFamily="2" charset="0"/>
              </a:rPr>
              <a:t>), accounting for </a:t>
            </a:r>
            <a:r>
              <a:rPr lang="it-IT" sz="1600" b="1" i="0" dirty="0">
                <a:solidFill>
                  <a:srgbClr val="000000"/>
                </a:solidFill>
                <a:effectLst/>
                <a:latin typeface="Titillium Web" panose="00000500000000000000" pitchFamily="2" charset="0"/>
              </a:rPr>
              <a:t>94,7%</a:t>
            </a:r>
            <a:r>
              <a:rPr lang="it-IT" sz="1600" b="0" i="0" dirty="0">
                <a:solidFill>
                  <a:srgbClr val="000000"/>
                </a:solidFill>
                <a:effectLst/>
                <a:latin typeface="Titillium Web" panose="00000500000000000000" pitchFamily="2" charset="0"/>
              </a:rPr>
              <a:t> of </a:t>
            </a:r>
            <a:r>
              <a:rPr lang="it-IT" sz="1600" b="0" i="0" dirty="0" err="1">
                <a:solidFill>
                  <a:srgbClr val="000000"/>
                </a:solidFill>
                <a:effectLst/>
                <a:latin typeface="Titillium Web" panose="00000500000000000000" pitchFamily="2" charset="0"/>
              </a:rPr>
              <a:t>total</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births</a:t>
            </a:r>
            <a:r>
              <a:rPr lang="it-IT" sz="1600" b="0" i="0" dirty="0">
                <a:solidFill>
                  <a:srgbClr val="000000"/>
                </a:solidFill>
                <a:effectLst/>
                <a:latin typeface="Titillium Web" panose="00000500000000000000" pitchFamily="2" charset="0"/>
              </a:rPr>
              <a:t> in </a:t>
            </a:r>
            <a:r>
              <a:rPr lang="it-IT" sz="1600" b="0" i="0" dirty="0" err="1">
                <a:solidFill>
                  <a:srgbClr val="000000"/>
                </a:solidFill>
                <a:effectLst/>
                <a:latin typeface="Titillium Web" panose="00000500000000000000" pitchFamily="2" charset="0"/>
              </a:rPr>
              <a:t>Italy</a:t>
            </a:r>
            <a:r>
              <a:rPr lang="it-IT" sz="1600" b="0" i="0" dirty="0">
                <a:solidFill>
                  <a:srgbClr val="000000"/>
                </a:solidFill>
                <a:effectLst/>
                <a:latin typeface="Titillium Web" panose="00000500000000000000" pitchFamily="2" charset="0"/>
              </a:rPr>
              <a:t>. </a:t>
            </a:r>
          </a:p>
          <a:p>
            <a:pPr algn="l"/>
            <a:endParaRPr lang="it-IT" sz="1600" dirty="0">
              <a:solidFill>
                <a:srgbClr val="000000"/>
              </a:solidFill>
              <a:latin typeface="Titillium Web" panose="00000500000000000000" pitchFamily="2" charset="0"/>
            </a:endParaRPr>
          </a:p>
          <a:p>
            <a:pPr algn="l"/>
            <a:r>
              <a:rPr lang="it-IT" sz="1600" b="0" i="0" dirty="0" err="1">
                <a:solidFill>
                  <a:srgbClr val="000000"/>
                </a:solidFill>
                <a:effectLst/>
                <a:latin typeface="Titillium Web" panose="00000500000000000000" pitchFamily="2" charset="0"/>
              </a:rPr>
              <a:t>Between</a:t>
            </a:r>
            <a:r>
              <a:rPr lang="it-IT" sz="1600" b="0" i="0" dirty="0">
                <a:solidFill>
                  <a:srgbClr val="000000"/>
                </a:solidFill>
                <a:effectLst/>
                <a:latin typeface="Titillium Web" panose="00000500000000000000" pitchFamily="2" charset="0"/>
              </a:rPr>
              <a:t> 2008 and 2016, </a:t>
            </a:r>
            <a:r>
              <a:rPr lang="it-IT" sz="1600" b="0" i="0" dirty="0" err="1">
                <a:solidFill>
                  <a:srgbClr val="000000"/>
                </a:solidFill>
                <a:effectLst/>
                <a:latin typeface="Titillium Web" panose="00000500000000000000" pitchFamily="2" charset="0"/>
              </a:rPr>
              <a:t>through</a:t>
            </a:r>
            <a:r>
              <a:rPr lang="it-IT" sz="1600" b="0" i="0" dirty="0">
                <a:solidFill>
                  <a:srgbClr val="000000"/>
                </a:solidFill>
                <a:effectLst/>
                <a:latin typeface="Titillium Web" panose="00000500000000000000" pitchFamily="2" charset="0"/>
              </a:rPr>
              <a:t> the National Centre for </a:t>
            </a:r>
            <a:r>
              <a:rPr lang="it-IT" sz="1600" b="0" i="0" dirty="0" err="1">
                <a:solidFill>
                  <a:srgbClr val="000000"/>
                </a:solidFill>
                <a:effectLst/>
                <a:latin typeface="Titillium Web" panose="00000500000000000000" pitchFamily="2" charset="0"/>
              </a:rPr>
              <a:t>Disease</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Prevention</a:t>
            </a:r>
            <a:r>
              <a:rPr lang="it-IT" sz="1600" b="0" i="0" dirty="0">
                <a:solidFill>
                  <a:srgbClr val="000000"/>
                </a:solidFill>
                <a:effectLst/>
                <a:latin typeface="Titillium Web" panose="00000500000000000000" pitchFamily="2" charset="0"/>
              </a:rPr>
              <a:t> and Control (Centro nazionale per la prevenzione e il controllo delle malattie – CCM), the </a:t>
            </a:r>
            <a:r>
              <a:rPr lang="it-IT" sz="1600" b="0" i="0" dirty="0" err="1">
                <a:solidFill>
                  <a:srgbClr val="000000"/>
                </a:solidFill>
                <a:effectLst/>
                <a:latin typeface="Titillium Web" panose="00000500000000000000" pitchFamily="2" charset="0"/>
              </a:rPr>
              <a:t>Ministry</a:t>
            </a:r>
            <a:r>
              <a:rPr lang="it-IT" sz="1600" b="0" i="0" dirty="0">
                <a:solidFill>
                  <a:srgbClr val="000000"/>
                </a:solidFill>
                <a:effectLst/>
                <a:latin typeface="Titillium Web" panose="00000500000000000000" pitchFamily="2" charset="0"/>
              </a:rPr>
              <a:t> of Health </a:t>
            </a:r>
            <a:r>
              <a:rPr lang="it-IT" sz="1600" b="0" i="0" dirty="0" err="1">
                <a:solidFill>
                  <a:srgbClr val="000000"/>
                </a:solidFill>
                <a:effectLst/>
                <a:latin typeface="Titillium Web" panose="00000500000000000000" pitchFamily="2" charset="0"/>
              </a:rPr>
              <a:t>consistently</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funded</a:t>
            </a:r>
            <a:r>
              <a:rPr lang="it-IT" sz="1600" b="0" i="0" dirty="0">
                <a:solidFill>
                  <a:srgbClr val="000000"/>
                </a:solidFill>
                <a:effectLst/>
                <a:latin typeface="Titillium Web" panose="00000500000000000000" pitchFamily="2" charset="0"/>
              </a:rPr>
              <a:t> </a:t>
            </a:r>
            <a:r>
              <a:rPr lang="it-IT" sz="1600" b="1" i="0" dirty="0">
                <a:solidFill>
                  <a:srgbClr val="000000"/>
                </a:solidFill>
                <a:effectLst/>
                <a:latin typeface="Titillium Web" panose="00000500000000000000" pitchFamily="2" charset="0"/>
              </a:rPr>
              <a:t>a </a:t>
            </a:r>
            <a:r>
              <a:rPr lang="it-IT" sz="1600" b="1" i="0" dirty="0" err="1">
                <a:solidFill>
                  <a:srgbClr val="000000"/>
                </a:solidFill>
                <a:effectLst/>
                <a:latin typeface="Titillium Web" panose="00000500000000000000" pitchFamily="2" charset="0"/>
              </a:rPr>
              <a:t>series</a:t>
            </a:r>
            <a:r>
              <a:rPr lang="it-IT" sz="1600" b="1" i="0" dirty="0">
                <a:solidFill>
                  <a:srgbClr val="000000"/>
                </a:solidFill>
                <a:effectLst/>
                <a:latin typeface="Titillium Web" panose="00000500000000000000" pitchFamily="2" charset="0"/>
              </a:rPr>
              <a:t> of ISS-</a:t>
            </a:r>
            <a:r>
              <a:rPr lang="it-IT" sz="1600" b="1" i="0" dirty="0" err="1">
                <a:solidFill>
                  <a:srgbClr val="000000"/>
                </a:solidFill>
                <a:effectLst/>
                <a:latin typeface="Titillium Web" panose="00000500000000000000" pitchFamily="2" charset="0"/>
              </a:rPr>
              <a:t>coordinated</a:t>
            </a:r>
            <a:r>
              <a:rPr lang="it-IT" sz="1600" b="1" i="0" dirty="0">
                <a:solidFill>
                  <a:srgbClr val="000000"/>
                </a:solidFill>
                <a:effectLst/>
                <a:latin typeface="Titillium Web" panose="00000500000000000000" pitchFamily="2" charset="0"/>
              </a:rPr>
              <a:t> </a:t>
            </a:r>
            <a:r>
              <a:rPr lang="it-IT" sz="1600" b="1" i="0" dirty="0" err="1">
                <a:solidFill>
                  <a:srgbClr val="000000"/>
                </a:solidFill>
                <a:effectLst/>
                <a:latin typeface="Titillium Web" panose="00000500000000000000" pitchFamily="2" charset="0"/>
              </a:rPr>
              <a:t>multiregional</a:t>
            </a:r>
            <a:r>
              <a:rPr lang="it-IT" sz="1600" b="1" i="0" dirty="0">
                <a:solidFill>
                  <a:srgbClr val="000000"/>
                </a:solidFill>
                <a:effectLst/>
                <a:latin typeface="Titillium Web" panose="00000500000000000000" pitchFamily="2" charset="0"/>
              </a:rPr>
              <a:t> projects</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which</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allowed</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further</a:t>
            </a:r>
            <a:r>
              <a:rPr lang="it-IT" sz="1600" b="0" i="0" dirty="0">
                <a:solidFill>
                  <a:srgbClr val="000000"/>
                </a:solidFill>
                <a:effectLst/>
                <a:latin typeface="Titillium Web" panose="00000500000000000000" pitchFamily="2" charset="0"/>
              </a:rPr>
              <a:t> </a:t>
            </a:r>
            <a:r>
              <a:rPr lang="it-IT" sz="1600" b="0" i="0" dirty="0" err="1">
                <a:solidFill>
                  <a:srgbClr val="000000"/>
                </a:solidFill>
                <a:effectLst/>
                <a:latin typeface="Titillium Web" panose="00000500000000000000" pitchFamily="2" charset="0"/>
              </a:rPr>
              <a:t>development</a:t>
            </a:r>
            <a:r>
              <a:rPr lang="it-IT" sz="1600" b="0" i="0" dirty="0">
                <a:solidFill>
                  <a:srgbClr val="000000"/>
                </a:solidFill>
                <a:effectLst/>
                <a:latin typeface="Titillium Web" panose="00000500000000000000" pitchFamily="2" charset="0"/>
              </a:rPr>
              <a:t> and </a:t>
            </a:r>
            <a:r>
              <a:rPr lang="it-IT" sz="1600" b="0" i="0" dirty="0" err="1">
                <a:solidFill>
                  <a:srgbClr val="000000"/>
                </a:solidFill>
                <a:effectLst/>
                <a:latin typeface="Titillium Web" panose="00000500000000000000" pitchFamily="2" charset="0"/>
              </a:rPr>
              <a:t>consolidation</a:t>
            </a:r>
            <a:r>
              <a:rPr lang="it-IT" sz="1600" b="0" i="0" dirty="0">
                <a:solidFill>
                  <a:srgbClr val="000000"/>
                </a:solidFill>
                <a:effectLst/>
                <a:latin typeface="Titillium Web" panose="00000500000000000000" pitchFamily="2" charset="0"/>
              </a:rPr>
              <a:t> of the </a:t>
            </a:r>
            <a:r>
              <a:rPr lang="it-IT" sz="1600" b="0" i="0" dirty="0" err="1">
                <a:solidFill>
                  <a:srgbClr val="000000"/>
                </a:solidFill>
                <a:effectLst/>
                <a:latin typeface="Titillium Web" panose="00000500000000000000" pitchFamily="2" charset="0"/>
              </a:rPr>
              <a:t>surveillance</a:t>
            </a:r>
            <a:r>
              <a:rPr lang="it-IT" sz="1600" b="0" i="0" dirty="0">
                <a:solidFill>
                  <a:srgbClr val="000000"/>
                </a:solidFill>
                <a:effectLst/>
                <a:latin typeface="Titillium Web" panose="00000500000000000000" pitchFamily="2" charset="0"/>
              </a:rPr>
              <a:t>.</a:t>
            </a:r>
          </a:p>
        </p:txBody>
      </p:sp>
      <p:pic>
        <p:nvPicPr>
          <p:cNvPr id="7" name="Immagine 6" descr="Immagine che contiene Elementi grafici, cerchio, testo, clipart&#10;&#10;Descrizione generata automaticamente">
            <a:extLst>
              <a:ext uri="{FF2B5EF4-FFF2-40B4-BE49-F238E27FC236}">
                <a16:creationId xmlns:a16="http://schemas.microsoft.com/office/drawing/2014/main" id="{39799EF6-BF86-C3DB-DF7C-B79914A4466A}"/>
              </a:ext>
            </a:extLst>
          </p:cNvPr>
          <p:cNvPicPr>
            <a:picLocks noChangeAspect="1"/>
          </p:cNvPicPr>
          <p:nvPr/>
        </p:nvPicPr>
        <p:blipFill>
          <a:blip r:embed="rId2"/>
          <a:stretch>
            <a:fillRect/>
          </a:stretch>
        </p:blipFill>
        <p:spPr>
          <a:xfrm>
            <a:off x="8082802" y="1964666"/>
            <a:ext cx="3754701" cy="2928667"/>
          </a:xfrm>
          <a:prstGeom prst="rect">
            <a:avLst/>
          </a:prstGeom>
        </p:spPr>
      </p:pic>
    </p:spTree>
    <p:extLst>
      <p:ext uri="{BB962C8B-B14F-4D97-AF65-F5344CB8AC3E}">
        <p14:creationId xmlns:p14="http://schemas.microsoft.com/office/powerpoint/2010/main" val="791293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DE868DD5-0FA9-6B22-7B8C-92D7B857D07C}"/>
              </a:ext>
            </a:extLst>
          </p:cNvPr>
          <p:cNvSpPr/>
          <p:nvPr/>
        </p:nvSpPr>
        <p:spPr>
          <a:xfrm>
            <a:off x="596900" y="243549"/>
            <a:ext cx="8105937" cy="461665"/>
          </a:xfrm>
          <a:prstGeom prst="rect">
            <a:avLst/>
          </a:prstGeom>
        </p:spPr>
        <p:txBody>
          <a:bodyPr wrap="none">
            <a:spAutoFit/>
          </a:bodyPr>
          <a:lstStyle/>
          <a:p>
            <a:r>
              <a:rPr lang="fr-FR"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Surveillance </a:t>
            </a:r>
            <a:r>
              <a:rPr lang="fr-FR" sz="2400" b="1" u="sng" dirty="0" err="1">
                <a:solidFill>
                  <a:srgbClr val="002060"/>
                </a:solidFill>
                <a:latin typeface="Arial" panose="020B0604020202020204" pitchFamily="34" charset="0"/>
                <a:ea typeface="Times New Roman" panose="02020603050405020304" pitchFamily="18" charset="0"/>
                <a:cs typeface="Arial" panose="020B0604020202020204" pitchFamily="34" charset="0"/>
              </a:rPr>
              <a:t>Systems</a:t>
            </a:r>
            <a:r>
              <a:rPr lang="fr-FR"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 “PASSI” and “PASSI d’</a:t>
            </a:r>
            <a:r>
              <a:rPr lang="fr-FR" sz="2400" b="1" u="sng" dirty="0" err="1">
                <a:solidFill>
                  <a:srgbClr val="002060"/>
                </a:solidFill>
                <a:latin typeface="Arial" panose="020B0604020202020204" pitchFamily="34" charset="0"/>
                <a:ea typeface="Times New Roman" panose="02020603050405020304" pitchFamily="18" charset="0"/>
                <a:cs typeface="Arial" panose="020B0604020202020204" pitchFamily="34" charset="0"/>
              </a:rPr>
              <a:t>Argento</a:t>
            </a:r>
            <a:r>
              <a:rPr lang="fr-FR" sz="2400" b="1" u="sng" dirty="0">
                <a:solidFill>
                  <a:srgbClr val="002060"/>
                </a:solidFill>
                <a:latin typeface="Arial" panose="020B0604020202020204" pitchFamily="34" charset="0"/>
                <a:ea typeface="Times New Roman" panose="02020603050405020304" pitchFamily="18" charset="0"/>
                <a:cs typeface="Arial" panose="020B0604020202020204" pitchFamily="34" charset="0"/>
              </a:rPr>
              <a:t>”</a:t>
            </a:r>
          </a:p>
        </p:txBody>
      </p:sp>
      <p:pic>
        <p:nvPicPr>
          <p:cNvPr id="6" name="Immagine 5" descr="Immagine che contiene Carattere, logo, Elementi grafici, testo&#10;&#10;Descrizione generata automaticamente">
            <a:extLst>
              <a:ext uri="{FF2B5EF4-FFF2-40B4-BE49-F238E27FC236}">
                <a16:creationId xmlns:a16="http://schemas.microsoft.com/office/drawing/2014/main" id="{A56CD095-AA9F-609F-D7F9-114DC16D7DB8}"/>
              </a:ext>
            </a:extLst>
          </p:cNvPr>
          <p:cNvPicPr>
            <a:picLocks noChangeAspect="1"/>
          </p:cNvPicPr>
          <p:nvPr/>
        </p:nvPicPr>
        <p:blipFill>
          <a:blip r:embed="rId2"/>
          <a:stretch>
            <a:fillRect/>
          </a:stretch>
        </p:blipFill>
        <p:spPr>
          <a:xfrm>
            <a:off x="8702837" y="4000187"/>
            <a:ext cx="2750496" cy="1485900"/>
          </a:xfrm>
          <a:prstGeom prst="rect">
            <a:avLst/>
          </a:prstGeom>
        </p:spPr>
      </p:pic>
      <p:pic>
        <p:nvPicPr>
          <p:cNvPr id="8" name="Immagine 7" descr="Immagine che contiene testo, Carattere, Elementi grafici, logo&#10;&#10;Descrizione generata automaticamente">
            <a:extLst>
              <a:ext uri="{FF2B5EF4-FFF2-40B4-BE49-F238E27FC236}">
                <a16:creationId xmlns:a16="http://schemas.microsoft.com/office/drawing/2014/main" id="{1829F359-00D3-94CF-9721-B7C1B34253CE}"/>
              </a:ext>
            </a:extLst>
          </p:cNvPr>
          <p:cNvPicPr>
            <a:picLocks noChangeAspect="1"/>
          </p:cNvPicPr>
          <p:nvPr/>
        </p:nvPicPr>
        <p:blipFill>
          <a:blip r:embed="rId3"/>
          <a:stretch>
            <a:fillRect/>
          </a:stretch>
        </p:blipFill>
        <p:spPr>
          <a:xfrm>
            <a:off x="8702837" y="1702422"/>
            <a:ext cx="2750495" cy="1513786"/>
          </a:xfrm>
          <a:prstGeom prst="rect">
            <a:avLst/>
          </a:prstGeom>
        </p:spPr>
      </p:pic>
      <p:sp>
        <p:nvSpPr>
          <p:cNvPr id="2" name="CasellaDiTesto 1">
            <a:extLst>
              <a:ext uri="{FF2B5EF4-FFF2-40B4-BE49-F238E27FC236}">
                <a16:creationId xmlns:a16="http://schemas.microsoft.com/office/drawing/2014/main" id="{228510BA-E491-466F-A249-B586AA3AEEE9}"/>
              </a:ext>
            </a:extLst>
          </p:cNvPr>
          <p:cNvSpPr txBox="1"/>
          <p:nvPr/>
        </p:nvSpPr>
        <p:spPr>
          <a:xfrm>
            <a:off x="596900" y="1532965"/>
            <a:ext cx="7596841" cy="1569660"/>
          </a:xfrm>
          <a:prstGeom prst="rect">
            <a:avLst/>
          </a:prstGeom>
          <a:noFill/>
        </p:spPr>
        <p:txBody>
          <a:bodyPr wrap="square" rtlCol="0">
            <a:spAutoFit/>
          </a:bodyPr>
          <a:lstStyle/>
          <a:p>
            <a:r>
              <a:rPr lang="en-US" sz="1600" dirty="0"/>
              <a:t>The Italian Ministry of Health in </a:t>
            </a:r>
            <a:r>
              <a:rPr lang="en-US" sz="1600" b="1" dirty="0"/>
              <a:t>2007</a:t>
            </a:r>
            <a:r>
              <a:rPr lang="en-US" sz="1600" dirty="0"/>
              <a:t> approved the program “</a:t>
            </a:r>
            <a:r>
              <a:rPr lang="en-US" sz="1600" u="sng" dirty="0" err="1"/>
              <a:t>Guadagnare</a:t>
            </a:r>
            <a:r>
              <a:rPr lang="en-US" sz="1600" u="sng" dirty="0"/>
              <a:t> salute - </a:t>
            </a:r>
            <a:r>
              <a:rPr lang="en-US" sz="1600" u="sng" dirty="0" err="1"/>
              <a:t>rendere</a:t>
            </a:r>
            <a:r>
              <a:rPr lang="en-US" sz="1600" u="sng" dirty="0"/>
              <a:t> </a:t>
            </a:r>
            <a:r>
              <a:rPr lang="en-US" sz="1600" u="sng" dirty="0" err="1"/>
              <a:t>facili</a:t>
            </a:r>
            <a:r>
              <a:rPr lang="en-US" sz="1600" u="sng" dirty="0"/>
              <a:t> le </a:t>
            </a:r>
            <a:r>
              <a:rPr lang="en-US" sz="1600" u="sng" dirty="0" err="1"/>
              <a:t>scelte</a:t>
            </a:r>
            <a:r>
              <a:rPr lang="en-US" sz="1600" u="sng" dirty="0"/>
              <a:t> </a:t>
            </a:r>
            <a:r>
              <a:rPr lang="en-US" sz="1600" u="sng" dirty="0" err="1"/>
              <a:t>salutari</a:t>
            </a:r>
            <a:r>
              <a:rPr lang="en-US" sz="1600" dirty="0"/>
              <a:t>”, that envisages </a:t>
            </a:r>
            <a:r>
              <a:rPr lang="en-US" sz="1600" b="1" dirty="0"/>
              <a:t>strategic actions to contrast the most important behavioral risk factors</a:t>
            </a:r>
            <a:r>
              <a:rPr lang="en-US" sz="1600" dirty="0"/>
              <a:t>, in the context of the European strategy to tackle chronic diseases (Gaining Health). In 2006, the National Health Institute (ISS) developed a series of surveillance in adults of major </a:t>
            </a:r>
            <a:r>
              <a:rPr lang="en-US" sz="1600" dirty="0" err="1"/>
              <a:t>behavioural</a:t>
            </a:r>
            <a:r>
              <a:rPr lang="en-US" sz="1600" dirty="0"/>
              <a:t> risk factors and of preventive measures included in the National Prevention Plan. </a:t>
            </a:r>
            <a:endParaRPr lang="it-IT" sz="1600" dirty="0"/>
          </a:p>
        </p:txBody>
      </p:sp>
      <p:sp>
        <p:nvSpPr>
          <p:cNvPr id="3" name="CasellaDiTesto 2">
            <a:extLst>
              <a:ext uri="{FF2B5EF4-FFF2-40B4-BE49-F238E27FC236}">
                <a16:creationId xmlns:a16="http://schemas.microsoft.com/office/drawing/2014/main" id="{9D5709CF-724D-7C8C-B76B-5A59F2FA80E0}"/>
              </a:ext>
            </a:extLst>
          </p:cNvPr>
          <p:cNvSpPr txBox="1"/>
          <p:nvPr/>
        </p:nvSpPr>
        <p:spPr>
          <a:xfrm>
            <a:off x="596900" y="3772470"/>
            <a:ext cx="7596841" cy="2062103"/>
          </a:xfrm>
          <a:prstGeom prst="rect">
            <a:avLst/>
          </a:prstGeom>
          <a:noFill/>
        </p:spPr>
        <p:txBody>
          <a:bodyPr wrap="square" rtlCol="0">
            <a:spAutoFit/>
          </a:bodyPr>
          <a:lstStyle/>
          <a:p>
            <a:r>
              <a:rPr lang="en-US" sz="1600" b="1" dirty="0"/>
              <a:t>PASSI </a:t>
            </a:r>
            <a:r>
              <a:rPr lang="en-US" sz="1600" b="1" dirty="0" err="1"/>
              <a:t>d’Argento</a:t>
            </a:r>
            <a:r>
              <a:rPr lang="en-US" sz="1600" b="1" dirty="0"/>
              <a:t> also collects information on some conditions specific to people over 65 years </a:t>
            </a:r>
            <a:r>
              <a:rPr lang="en-US" sz="1600" dirty="0"/>
              <a:t>for the purpose of describing quality of life and treatment and care needs in this age group, while bearing in mind the concept of “healthy and active ageing”, as defined by the WHO.</a:t>
            </a:r>
          </a:p>
          <a:p>
            <a:r>
              <a:rPr lang="en-US" sz="1600" b="1" dirty="0"/>
              <a:t>Indeed, PASSI </a:t>
            </a:r>
            <a:r>
              <a:rPr lang="en-US" sz="1600" b="1" dirty="0" err="1"/>
              <a:t>d’Argento</a:t>
            </a:r>
            <a:r>
              <a:rPr lang="en-US" sz="1600" b="1" dirty="0"/>
              <a:t> also “measures” the elderly’s contribution to society, through paid work or unpaid and voluntary activities to support their families and community (“the elderly as a resource”), which requires good physical health, independence, psychological and social well-being.</a:t>
            </a:r>
            <a:endParaRPr lang="it-IT" sz="1600" b="1" dirty="0"/>
          </a:p>
        </p:txBody>
      </p:sp>
      <p:sp>
        <p:nvSpPr>
          <p:cNvPr id="5" name="CasellaDiTesto 4">
            <a:extLst>
              <a:ext uri="{FF2B5EF4-FFF2-40B4-BE49-F238E27FC236}">
                <a16:creationId xmlns:a16="http://schemas.microsoft.com/office/drawing/2014/main" id="{63F68BBF-EC88-B879-AB2D-00EA2EFC92A3}"/>
              </a:ext>
            </a:extLst>
          </p:cNvPr>
          <p:cNvSpPr txBox="1"/>
          <p:nvPr/>
        </p:nvSpPr>
        <p:spPr>
          <a:xfrm>
            <a:off x="1507522" y="697093"/>
            <a:ext cx="5775596" cy="400110"/>
          </a:xfrm>
          <a:prstGeom prst="rect">
            <a:avLst/>
          </a:prstGeom>
          <a:noFill/>
        </p:spPr>
        <p:txBody>
          <a:bodyPr wrap="square" rtlCol="0">
            <a:spAutoFit/>
          </a:bodyPr>
          <a:lstStyle/>
          <a:p>
            <a:r>
              <a:rPr lang="en-US" sz="2000" dirty="0">
                <a:solidFill>
                  <a:srgbClr val="002060"/>
                </a:solidFill>
              </a:rPr>
              <a:t>Progress by local health units towards a healthier Italy</a:t>
            </a:r>
            <a:endParaRPr lang="it-IT" sz="2000" dirty="0">
              <a:solidFill>
                <a:srgbClr val="002060"/>
              </a:solidFill>
            </a:endParaRPr>
          </a:p>
        </p:txBody>
      </p:sp>
    </p:spTree>
    <p:extLst>
      <p:ext uri="{BB962C8B-B14F-4D97-AF65-F5344CB8AC3E}">
        <p14:creationId xmlns:p14="http://schemas.microsoft.com/office/powerpoint/2010/main" val="3189330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 Carattere, schermata&#10;&#10;Descrizione generata automaticamente">
            <a:extLst>
              <a:ext uri="{FF2B5EF4-FFF2-40B4-BE49-F238E27FC236}">
                <a16:creationId xmlns:a16="http://schemas.microsoft.com/office/drawing/2014/main" id="{94CC87B5-BC87-9AD9-1AB4-1A9904BB367D}"/>
              </a:ext>
            </a:extLst>
          </p:cNvPr>
          <p:cNvPicPr>
            <a:picLocks noChangeAspect="1"/>
          </p:cNvPicPr>
          <p:nvPr/>
        </p:nvPicPr>
        <p:blipFill>
          <a:blip r:embed="rId2"/>
          <a:stretch>
            <a:fillRect/>
          </a:stretch>
        </p:blipFill>
        <p:spPr>
          <a:xfrm>
            <a:off x="706550" y="1443885"/>
            <a:ext cx="4625340" cy="838200"/>
          </a:xfrm>
          <a:prstGeom prst="rect">
            <a:avLst/>
          </a:prstGeom>
        </p:spPr>
      </p:pic>
      <p:pic>
        <p:nvPicPr>
          <p:cNvPr id="7" name="Immagine 6" descr="Immagine che contiene testo, Carattere, schermata&#10;&#10;Descrizione generata automaticamente">
            <a:extLst>
              <a:ext uri="{FF2B5EF4-FFF2-40B4-BE49-F238E27FC236}">
                <a16:creationId xmlns:a16="http://schemas.microsoft.com/office/drawing/2014/main" id="{F616DDCF-8EEE-054B-B498-AF2E001CCE8F}"/>
              </a:ext>
            </a:extLst>
          </p:cNvPr>
          <p:cNvPicPr>
            <a:picLocks noChangeAspect="1"/>
          </p:cNvPicPr>
          <p:nvPr/>
        </p:nvPicPr>
        <p:blipFill>
          <a:blip r:embed="rId3"/>
          <a:stretch>
            <a:fillRect/>
          </a:stretch>
        </p:blipFill>
        <p:spPr>
          <a:xfrm>
            <a:off x="706550" y="2336643"/>
            <a:ext cx="4671060" cy="815340"/>
          </a:xfrm>
          <a:prstGeom prst="rect">
            <a:avLst/>
          </a:prstGeom>
        </p:spPr>
      </p:pic>
      <p:pic>
        <p:nvPicPr>
          <p:cNvPr id="9" name="Immagine 8" descr="Immagine che contiene testo, Carattere, schermata&#10;&#10;Descrizione generata automaticamente">
            <a:extLst>
              <a:ext uri="{FF2B5EF4-FFF2-40B4-BE49-F238E27FC236}">
                <a16:creationId xmlns:a16="http://schemas.microsoft.com/office/drawing/2014/main" id="{D9CBC2A1-2340-85E2-2CE0-12A9EC026FDE}"/>
              </a:ext>
            </a:extLst>
          </p:cNvPr>
          <p:cNvPicPr>
            <a:picLocks noChangeAspect="1"/>
          </p:cNvPicPr>
          <p:nvPr/>
        </p:nvPicPr>
        <p:blipFill>
          <a:blip r:embed="rId4"/>
          <a:stretch>
            <a:fillRect/>
          </a:stretch>
        </p:blipFill>
        <p:spPr>
          <a:xfrm>
            <a:off x="752270" y="3206541"/>
            <a:ext cx="4579620" cy="746760"/>
          </a:xfrm>
          <a:prstGeom prst="rect">
            <a:avLst/>
          </a:prstGeom>
        </p:spPr>
      </p:pic>
      <p:pic>
        <p:nvPicPr>
          <p:cNvPr id="11" name="Immagine 10" descr="Immagine che contiene testo, Carattere, schermata, linea&#10;&#10;Descrizione generata automaticamente">
            <a:extLst>
              <a:ext uri="{FF2B5EF4-FFF2-40B4-BE49-F238E27FC236}">
                <a16:creationId xmlns:a16="http://schemas.microsoft.com/office/drawing/2014/main" id="{1D7C6EBE-420C-7B43-6F39-0CFB0C342D47}"/>
              </a:ext>
            </a:extLst>
          </p:cNvPr>
          <p:cNvPicPr>
            <a:picLocks noChangeAspect="1"/>
          </p:cNvPicPr>
          <p:nvPr/>
        </p:nvPicPr>
        <p:blipFill>
          <a:blip r:embed="rId5"/>
          <a:stretch>
            <a:fillRect/>
          </a:stretch>
        </p:blipFill>
        <p:spPr>
          <a:xfrm>
            <a:off x="752270" y="4007859"/>
            <a:ext cx="4648200" cy="975360"/>
          </a:xfrm>
          <a:prstGeom prst="rect">
            <a:avLst/>
          </a:prstGeom>
        </p:spPr>
      </p:pic>
      <p:pic>
        <p:nvPicPr>
          <p:cNvPr id="13" name="Immagine 12" descr="Immagine che contiene testo, Carattere, schermata, linea&#10;&#10;Descrizione generata automaticamente">
            <a:extLst>
              <a:ext uri="{FF2B5EF4-FFF2-40B4-BE49-F238E27FC236}">
                <a16:creationId xmlns:a16="http://schemas.microsoft.com/office/drawing/2014/main" id="{0ABC239E-6222-3601-8344-2CEB65786D43}"/>
              </a:ext>
            </a:extLst>
          </p:cNvPr>
          <p:cNvPicPr>
            <a:picLocks noChangeAspect="1"/>
          </p:cNvPicPr>
          <p:nvPr/>
        </p:nvPicPr>
        <p:blipFill>
          <a:blip r:embed="rId6"/>
          <a:stretch>
            <a:fillRect/>
          </a:stretch>
        </p:blipFill>
        <p:spPr>
          <a:xfrm>
            <a:off x="752270" y="5037777"/>
            <a:ext cx="4663440" cy="784860"/>
          </a:xfrm>
          <a:prstGeom prst="rect">
            <a:avLst/>
          </a:prstGeom>
        </p:spPr>
      </p:pic>
      <p:pic>
        <p:nvPicPr>
          <p:cNvPr id="15" name="Immagine 14" descr="Immagine che contiene testo, schermata, Policromia, Carattere&#10;&#10;Descrizione generata automaticamente">
            <a:extLst>
              <a:ext uri="{FF2B5EF4-FFF2-40B4-BE49-F238E27FC236}">
                <a16:creationId xmlns:a16="http://schemas.microsoft.com/office/drawing/2014/main" id="{D9CC8218-1FEF-6DFF-0DC8-263DEA925EE4}"/>
              </a:ext>
            </a:extLst>
          </p:cNvPr>
          <p:cNvPicPr>
            <a:picLocks noChangeAspect="1"/>
          </p:cNvPicPr>
          <p:nvPr/>
        </p:nvPicPr>
        <p:blipFill>
          <a:blip r:embed="rId7"/>
          <a:stretch>
            <a:fillRect/>
          </a:stretch>
        </p:blipFill>
        <p:spPr>
          <a:xfrm>
            <a:off x="6776292" y="1638300"/>
            <a:ext cx="5244759" cy="3874994"/>
          </a:xfrm>
          <a:prstGeom prst="rect">
            <a:avLst/>
          </a:prstGeom>
        </p:spPr>
      </p:pic>
      <p:sp>
        <p:nvSpPr>
          <p:cNvPr id="16" name="CasellaDiTesto 15">
            <a:extLst>
              <a:ext uri="{FF2B5EF4-FFF2-40B4-BE49-F238E27FC236}">
                <a16:creationId xmlns:a16="http://schemas.microsoft.com/office/drawing/2014/main" id="{6FF31603-8D86-2301-2107-915E5ACE4CD8}"/>
              </a:ext>
            </a:extLst>
          </p:cNvPr>
          <p:cNvSpPr txBox="1"/>
          <p:nvPr/>
        </p:nvSpPr>
        <p:spPr>
          <a:xfrm>
            <a:off x="706549" y="304800"/>
            <a:ext cx="8333755" cy="830997"/>
          </a:xfrm>
          <a:prstGeom prst="rect">
            <a:avLst/>
          </a:prstGeom>
          <a:noFill/>
        </p:spPr>
        <p:txBody>
          <a:bodyPr wrap="square" rtlCol="0">
            <a:spAutoFit/>
          </a:bodyPr>
          <a:lstStyle/>
          <a:p>
            <a:r>
              <a:rPr lang="en-US" sz="2400" b="1" dirty="0">
                <a:solidFill>
                  <a:srgbClr val="002060"/>
                </a:solidFill>
                <a:latin typeface="Raleway" pitchFamily="2" charset="0"/>
              </a:rPr>
              <a:t>The essential conditions to achieve equity in health span five policy areas in the </a:t>
            </a:r>
            <a:r>
              <a:rPr lang="en-US" sz="2400" b="1" dirty="0" err="1">
                <a:solidFill>
                  <a:srgbClr val="002060"/>
                </a:solidFill>
                <a:latin typeface="Raleway" pitchFamily="2" charset="0"/>
              </a:rPr>
              <a:t>HESRi</a:t>
            </a:r>
            <a:r>
              <a:rPr lang="en-US" sz="2400" b="1" dirty="0">
                <a:solidFill>
                  <a:srgbClr val="002060"/>
                </a:solidFill>
                <a:latin typeface="Raleway" pitchFamily="2" charset="0"/>
              </a:rPr>
              <a:t>: </a:t>
            </a:r>
            <a:endParaRPr lang="it-IT" sz="2400" b="1" dirty="0">
              <a:solidFill>
                <a:srgbClr val="002060"/>
              </a:solidFill>
              <a:latin typeface="Raleway" pitchFamily="2" charset="0"/>
            </a:endParaRPr>
          </a:p>
        </p:txBody>
      </p:sp>
      <p:sp>
        <p:nvSpPr>
          <p:cNvPr id="17" name="Freccia a destra 16">
            <a:extLst>
              <a:ext uri="{FF2B5EF4-FFF2-40B4-BE49-F238E27FC236}">
                <a16:creationId xmlns:a16="http://schemas.microsoft.com/office/drawing/2014/main" id="{9BB31704-47B8-4D68-163B-F341172DDAA1}"/>
              </a:ext>
            </a:extLst>
          </p:cNvPr>
          <p:cNvSpPr/>
          <p:nvPr/>
        </p:nvSpPr>
        <p:spPr>
          <a:xfrm>
            <a:off x="5540188" y="3429000"/>
            <a:ext cx="824753" cy="3693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67077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 schermata, menu&#10;&#10;Descrizione generata automaticamente">
            <a:extLst>
              <a:ext uri="{FF2B5EF4-FFF2-40B4-BE49-F238E27FC236}">
                <a16:creationId xmlns:a16="http://schemas.microsoft.com/office/drawing/2014/main" id="{03222F69-9CD6-F68C-67FF-0E0B3D69AFD9}"/>
              </a:ext>
            </a:extLst>
          </p:cNvPr>
          <p:cNvPicPr>
            <a:picLocks noChangeAspect="1"/>
          </p:cNvPicPr>
          <p:nvPr/>
        </p:nvPicPr>
        <p:blipFill>
          <a:blip r:embed="rId2"/>
          <a:stretch>
            <a:fillRect/>
          </a:stretch>
        </p:blipFill>
        <p:spPr>
          <a:xfrm>
            <a:off x="191921" y="1085850"/>
            <a:ext cx="6787055" cy="4686300"/>
          </a:xfrm>
          <a:prstGeom prst="rect">
            <a:avLst/>
          </a:prstGeom>
        </p:spPr>
      </p:pic>
      <p:sp>
        <p:nvSpPr>
          <p:cNvPr id="6" name="CasellaDiTesto 5">
            <a:extLst>
              <a:ext uri="{FF2B5EF4-FFF2-40B4-BE49-F238E27FC236}">
                <a16:creationId xmlns:a16="http://schemas.microsoft.com/office/drawing/2014/main" id="{A008E30D-4429-4B03-3931-7364977E32E5}"/>
              </a:ext>
            </a:extLst>
          </p:cNvPr>
          <p:cNvSpPr txBox="1"/>
          <p:nvPr/>
        </p:nvSpPr>
        <p:spPr>
          <a:xfrm>
            <a:off x="706549" y="304800"/>
            <a:ext cx="10520775" cy="461665"/>
          </a:xfrm>
          <a:prstGeom prst="rect">
            <a:avLst/>
          </a:prstGeom>
          <a:noFill/>
        </p:spPr>
        <p:txBody>
          <a:bodyPr wrap="square" rtlCol="0">
            <a:spAutoFit/>
          </a:bodyPr>
          <a:lstStyle/>
          <a:p>
            <a:r>
              <a:rPr lang="en-US" sz="2400" b="1" dirty="0">
                <a:solidFill>
                  <a:srgbClr val="002060"/>
                </a:solidFill>
                <a:latin typeface="Raleway" pitchFamily="2" charset="0"/>
              </a:rPr>
              <a:t>Subsequent phases of social and economic impact in the longer term: </a:t>
            </a:r>
            <a:endParaRPr lang="it-IT" sz="2400" b="1" dirty="0">
              <a:solidFill>
                <a:srgbClr val="002060"/>
              </a:solidFill>
              <a:latin typeface="Raleway" pitchFamily="2" charset="0"/>
            </a:endParaRPr>
          </a:p>
        </p:txBody>
      </p:sp>
      <p:sp>
        <p:nvSpPr>
          <p:cNvPr id="7" name="CasellaDiTesto 6">
            <a:extLst>
              <a:ext uri="{FF2B5EF4-FFF2-40B4-BE49-F238E27FC236}">
                <a16:creationId xmlns:a16="http://schemas.microsoft.com/office/drawing/2014/main" id="{BC6BB622-9F5C-A315-A000-CD928DCA13A4}"/>
              </a:ext>
            </a:extLst>
          </p:cNvPr>
          <p:cNvSpPr txBox="1"/>
          <p:nvPr/>
        </p:nvSpPr>
        <p:spPr>
          <a:xfrm>
            <a:off x="7192652" y="1527142"/>
            <a:ext cx="4562573" cy="2308324"/>
          </a:xfrm>
          <a:prstGeom prst="rect">
            <a:avLst/>
          </a:prstGeom>
          <a:noFill/>
        </p:spPr>
        <p:txBody>
          <a:bodyPr wrap="square" rtlCol="0">
            <a:spAutoFit/>
          </a:bodyPr>
          <a:lstStyle/>
          <a:p>
            <a:pPr algn="just"/>
            <a:r>
              <a:rPr lang="en-US" dirty="0">
                <a:latin typeface="Raleway" pitchFamily="2" charset="0"/>
              </a:rPr>
              <a:t>In addition </a:t>
            </a:r>
            <a:r>
              <a:rPr lang="en-US" b="1" dirty="0">
                <a:latin typeface="Raleway" pitchFamily="2" charset="0"/>
              </a:rPr>
              <a:t>to tackling the immediate negative impacts</a:t>
            </a:r>
            <a:r>
              <a:rPr lang="en-US" dirty="0">
                <a:latin typeface="Raleway" pitchFamily="2" charset="0"/>
              </a:rPr>
              <a:t>, </a:t>
            </a:r>
            <a:r>
              <a:rPr lang="en-US" b="1" dirty="0">
                <a:latin typeface="Raleway" pitchFamily="2" charset="0"/>
              </a:rPr>
              <a:t>equity-oriented actions</a:t>
            </a:r>
            <a:r>
              <a:rPr lang="en-US" dirty="0">
                <a:latin typeface="Raleway" pitchFamily="2" charset="0"/>
              </a:rPr>
              <a:t> </a:t>
            </a:r>
            <a:r>
              <a:rPr lang="en-US" b="1" dirty="0">
                <a:latin typeface="Raleway" pitchFamily="2" charset="0"/>
              </a:rPr>
              <a:t>have to prevent the compounding of inequities </a:t>
            </a:r>
            <a:r>
              <a:rPr lang="en-US" dirty="0">
                <a:latin typeface="Raleway" pitchFamily="2" charset="0"/>
              </a:rPr>
              <a:t>from subsequent phases of social and economic impact in the longer term, </a:t>
            </a:r>
            <a:r>
              <a:rPr lang="en-US" b="1" dirty="0">
                <a:latin typeface="Raleway" pitchFamily="2" charset="0"/>
              </a:rPr>
              <a:t>which have been observed from previous economic crises.</a:t>
            </a:r>
            <a:endParaRPr lang="it-IT" b="1" dirty="0">
              <a:latin typeface="Raleway" pitchFamily="2" charset="0"/>
            </a:endParaRPr>
          </a:p>
        </p:txBody>
      </p:sp>
      <p:sp>
        <p:nvSpPr>
          <p:cNvPr id="8" name="CasellaDiTesto 7">
            <a:extLst>
              <a:ext uri="{FF2B5EF4-FFF2-40B4-BE49-F238E27FC236}">
                <a16:creationId xmlns:a16="http://schemas.microsoft.com/office/drawing/2014/main" id="{85C0C9BB-1DD6-CD6F-951D-4DA1DEF02971}"/>
              </a:ext>
            </a:extLst>
          </p:cNvPr>
          <p:cNvSpPr txBox="1"/>
          <p:nvPr/>
        </p:nvSpPr>
        <p:spPr>
          <a:xfrm>
            <a:off x="7192652" y="4130529"/>
            <a:ext cx="4562573" cy="1200329"/>
          </a:xfrm>
          <a:prstGeom prst="rect">
            <a:avLst/>
          </a:prstGeom>
          <a:noFill/>
        </p:spPr>
        <p:txBody>
          <a:bodyPr wrap="square" rtlCol="0">
            <a:spAutoFit/>
          </a:bodyPr>
          <a:lstStyle/>
          <a:p>
            <a:pPr algn="just"/>
            <a:r>
              <a:rPr lang="en-US" dirty="0">
                <a:latin typeface="Raleway" pitchFamily="2" charset="0"/>
              </a:rPr>
              <a:t>It’s </a:t>
            </a:r>
            <a:r>
              <a:rPr lang="en-US" b="1" dirty="0">
                <a:latin typeface="Raleway" pitchFamily="2" charset="0"/>
              </a:rPr>
              <a:t>possible</a:t>
            </a:r>
            <a:r>
              <a:rPr lang="en-US" dirty="0">
                <a:latin typeface="Raleway" pitchFamily="2" charset="0"/>
              </a:rPr>
              <a:t>, therefore, </a:t>
            </a:r>
            <a:r>
              <a:rPr lang="en-US" b="1" dirty="0">
                <a:latin typeface="Raleway" pitchFamily="2" charset="0"/>
              </a:rPr>
              <a:t>to identify priority areas</a:t>
            </a:r>
            <a:r>
              <a:rPr lang="en-US" dirty="0">
                <a:latin typeface="Raleway" pitchFamily="2" charset="0"/>
              </a:rPr>
              <a:t> for forward-looking recovery planning to help reconstruct Italy as a </a:t>
            </a:r>
            <a:r>
              <a:rPr lang="en-US" b="1" dirty="0">
                <a:latin typeface="Raleway" pitchFamily="2" charset="0"/>
              </a:rPr>
              <a:t>more equitable country</a:t>
            </a:r>
            <a:r>
              <a:rPr lang="en-US" dirty="0">
                <a:latin typeface="Raleway" pitchFamily="2" charset="0"/>
              </a:rPr>
              <a:t>.</a:t>
            </a:r>
            <a:endParaRPr lang="it-IT" dirty="0">
              <a:latin typeface="Raleway" pitchFamily="2" charset="0"/>
            </a:endParaRPr>
          </a:p>
        </p:txBody>
      </p:sp>
    </p:spTree>
    <p:extLst>
      <p:ext uri="{BB962C8B-B14F-4D97-AF65-F5344CB8AC3E}">
        <p14:creationId xmlns:p14="http://schemas.microsoft.com/office/powerpoint/2010/main" val="560720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sport, atletica leggera, persona, calzature&#10;&#10;Descrizione generata automaticamente">
            <a:extLst>
              <a:ext uri="{FF2B5EF4-FFF2-40B4-BE49-F238E27FC236}">
                <a16:creationId xmlns:a16="http://schemas.microsoft.com/office/drawing/2014/main" id="{A4998F58-0EDF-CE96-F3DA-535642D8DD0D}"/>
              </a:ext>
            </a:extLst>
          </p:cNvPr>
          <p:cNvPicPr>
            <a:picLocks noChangeAspect="1"/>
          </p:cNvPicPr>
          <p:nvPr/>
        </p:nvPicPr>
        <p:blipFill>
          <a:blip r:embed="rId2"/>
          <a:stretch>
            <a:fillRect/>
          </a:stretch>
        </p:blipFill>
        <p:spPr>
          <a:xfrm>
            <a:off x="2933426" y="1155048"/>
            <a:ext cx="6325148" cy="4168501"/>
          </a:xfrm>
          <a:prstGeom prst="rect">
            <a:avLst/>
          </a:prstGeom>
        </p:spPr>
      </p:pic>
      <p:sp>
        <p:nvSpPr>
          <p:cNvPr id="2" name="CasellaDiTesto 1">
            <a:extLst>
              <a:ext uri="{FF2B5EF4-FFF2-40B4-BE49-F238E27FC236}">
                <a16:creationId xmlns:a16="http://schemas.microsoft.com/office/drawing/2014/main" id="{3D6C6CFC-7F2E-BD6E-1F1C-1DAAE68AAA76}"/>
              </a:ext>
            </a:extLst>
          </p:cNvPr>
          <p:cNvSpPr txBox="1"/>
          <p:nvPr/>
        </p:nvSpPr>
        <p:spPr>
          <a:xfrm>
            <a:off x="2933426" y="258063"/>
            <a:ext cx="6325148" cy="830997"/>
          </a:xfrm>
          <a:prstGeom prst="rect">
            <a:avLst/>
          </a:prstGeom>
          <a:noFill/>
        </p:spPr>
        <p:txBody>
          <a:bodyPr wrap="square" rtlCol="0">
            <a:spAutoFit/>
          </a:bodyPr>
          <a:lstStyle/>
          <a:p>
            <a:pPr algn="just"/>
            <a:r>
              <a:rPr lang="it-IT" sz="2400" b="1" dirty="0">
                <a:solidFill>
                  <a:srgbClr val="002060"/>
                </a:solidFill>
                <a:latin typeface="Raleway" pitchFamily="2" charset="0"/>
              </a:rPr>
              <a:t>And </a:t>
            </a:r>
            <a:r>
              <a:rPr lang="it-IT" sz="2400" b="1" dirty="0" err="1">
                <a:solidFill>
                  <a:srgbClr val="002060"/>
                </a:solidFill>
                <a:latin typeface="Raleway" pitchFamily="2" charset="0"/>
              </a:rPr>
              <a:t>now</a:t>
            </a:r>
            <a:r>
              <a:rPr lang="it-IT" sz="2400" b="1" dirty="0">
                <a:solidFill>
                  <a:srgbClr val="002060"/>
                </a:solidFill>
                <a:latin typeface="Raleway" pitchFamily="2" charset="0"/>
              </a:rPr>
              <a:t> i hand over the </a:t>
            </a:r>
            <a:r>
              <a:rPr lang="it-IT" sz="2400" b="1" dirty="0" err="1">
                <a:solidFill>
                  <a:srgbClr val="002060"/>
                </a:solidFill>
                <a:latin typeface="Raleway" pitchFamily="2" charset="0"/>
              </a:rPr>
              <a:t>baton</a:t>
            </a:r>
            <a:r>
              <a:rPr lang="it-IT" sz="2400" b="1" dirty="0">
                <a:solidFill>
                  <a:srgbClr val="002060"/>
                </a:solidFill>
                <a:latin typeface="Raleway" pitchFamily="2" charset="0"/>
              </a:rPr>
              <a:t> to the </a:t>
            </a:r>
            <a:r>
              <a:rPr lang="it-IT" sz="2400" b="1" dirty="0" err="1">
                <a:solidFill>
                  <a:srgbClr val="002060"/>
                </a:solidFill>
                <a:latin typeface="Raleway" pitchFamily="2" charset="0"/>
              </a:rPr>
              <a:t>three</a:t>
            </a:r>
            <a:r>
              <a:rPr lang="it-IT" sz="2400" b="1" dirty="0">
                <a:solidFill>
                  <a:srgbClr val="002060"/>
                </a:solidFill>
                <a:latin typeface="Raleway" pitchFamily="2" charset="0"/>
              </a:rPr>
              <a:t> </a:t>
            </a:r>
            <a:r>
              <a:rPr lang="it-IT" sz="2400" b="1" dirty="0" err="1">
                <a:solidFill>
                  <a:srgbClr val="002060"/>
                </a:solidFill>
                <a:latin typeface="Raleway" pitchFamily="2" charset="0"/>
              </a:rPr>
              <a:t>Italian</a:t>
            </a:r>
            <a:r>
              <a:rPr lang="it-IT" sz="2400" b="1" dirty="0">
                <a:solidFill>
                  <a:srgbClr val="002060"/>
                </a:solidFill>
                <a:latin typeface="Raleway" pitchFamily="2" charset="0"/>
              </a:rPr>
              <a:t> </a:t>
            </a:r>
            <a:r>
              <a:rPr lang="it-IT" sz="2400" b="1" dirty="0" err="1">
                <a:solidFill>
                  <a:srgbClr val="002060"/>
                </a:solidFill>
                <a:latin typeface="Raleway" pitchFamily="2" charset="0"/>
              </a:rPr>
              <a:t>region</a:t>
            </a:r>
            <a:r>
              <a:rPr lang="it-IT" sz="2400" b="1" dirty="0">
                <a:solidFill>
                  <a:srgbClr val="002060"/>
                </a:solidFill>
                <a:latin typeface="Raleway" pitchFamily="2" charset="0"/>
              </a:rPr>
              <a:t> </a:t>
            </a:r>
            <a:r>
              <a:rPr lang="it-IT" sz="2400" b="1" dirty="0" err="1">
                <a:solidFill>
                  <a:srgbClr val="002060"/>
                </a:solidFill>
                <a:latin typeface="Raleway" pitchFamily="2" charset="0"/>
              </a:rPr>
              <a:t>involved</a:t>
            </a:r>
            <a:r>
              <a:rPr lang="it-IT" sz="2400" b="1" dirty="0">
                <a:solidFill>
                  <a:srgbClr val="002060"/>
                </a:solidFill>
                <a:latin typeface="Raleway" pitchFamily="2" charset="0"/>
              </a:rPr>
              <a:t> in the report</a:t>
            </a:r>
          </a:p>
        </p:txBody>
      </p:sp>
    </p:spTree>
    <p:extLst>
      <p:ext uri="{BB962C8B-B14F-4D97-AF65-F5344CB8AC3E}">
        <p14:creationId xmlns:p14="http://schemas.microsoft.com/office/powerpoint/2010/main" val="3226696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EA8ED3D-B19A-D001-153A-2D6E0D9AA00B}"/>
              </a:ext>
            </a:extLst>
          </p:cNvPr>
          <p:cNvSpPr txBox="1"/>
          <p:nvPr/>
        </p:nvSpPr>
        <p:spPr>
          <a:xfrm>
            <a:off x="838200" y="171434"/>
            <a:ext cx="10515600" cy="1020872"/>
          </a:xfrm>
          <a:prstGeom prst="rect">
            <a:avLst/>
          </a:prstGeom>
          <a:noFill/>
        </p:spPr>
        <p:style>
          <a:lnRef idx="0">
            <a:scrgbClr r="0" g="0" b="0"/>
          </a:lnRef>
          <a:fillRef idx="0">
            <a:scrgbClr r="0" g="0" b="0"/>
          </a:fillRef>
          <a:effectRef idx="0">
            <a:scrgbClr r="0" g="0" b="0"/>
          </a:effectRef>
          <a:fontRef idx="none"/>
        </p:style>
        <p:txBody>
          <a:bodyPr vert="horz" wrap="square" lIns="91440" tIns="45720" rIns="91440" bIns="45720" rtlCol="0" anchor="ctr">
            <a:normAutofit/>
          </a:bodyPr>
          <a:lstStyle/>
          <a:p>
            <a:pPr algn="ctr">
              <a:lnSpc>
                <a:spcPct val="90000"/>
              </a:lnSpc>
              <a:spcBef>
                <a:spcPct val="0"/>
              </a:spcBef>
              <a:spcAft>
                <a:spcPts val="600"/>
              </a:spcAft>
            </a:pPr>
            <a:r>
              <a:rPr lang="it-IT" sz="2800" b="1" dirty="0">
                <a:solidFill>
                  <a:srgbClr val="0064B7"/>
                </a:solidFill>
                <a:latin typeface="Titillium Web" panose="00000500000000000000" pitchFamily="2" charset="0"/>
              </a:rPr>
              <a:t>Thanks for </a:t>
            </a:r>
            <a:r>
              <a:rPr lang="it-IT" sz="2800" b="1" dirty="0" err="1">
                <a:solidFill>
                  <a:srgbClr val="0064B7"/>
                </a:solidFill>
                <a:latin typeface="Titillium Web" panose="00000500000000000000" pitchFamily="2" charset="0"/>
              </a:rPr>
              <a:t>your</a:t>
            </a:r>
            <a:r>
              <a:rPr lang="it-IT" sz="2800" b="1" dirty="0">
                <a:solidFill>
                  <a:srgbClr val="0064B7"/>
                </a:solidFill>
                <a:latin typeface="Titillium Web" panose="00000500000000000000" pitchFamily="2" charset="0"/>
              </a:rPr>
              <a:t> </a:t>
            </a:r>
            <a:r>
              <a:rPr lang="it-IT" sz="2800" b="1" dirty="0" err="1">
                <a:solidFill>
                  <a:srgbClr val="0064B7"/>
                </a:solidFill>
                <a:latin typeface="Titillium Web" panose="00000500000000000000" pitchFamily="2" charset="0"/>
              </a:rPr>
              <a:t>attention</a:t>
            </a:r>
            <a:r>
              <a:rPr lang="it-IT" sz="2800" b="1" dirty="0">
                <a:solidFill>
                  <a:srgbClr val="0064B7"/>
                </a:solidFill>
                <a:latin typeface="Titillium Web" panose="00000500000000000000" pitchFamily="2" charset="0"/>
              </a:rPr>
              <a:t/>
            </a:r>
            <a:br>
              <a:rPr lang="it-IT" sz="2800" b="1" dirty="0">
                <a:solidFill>
                  <a:srgbClr val="0064B7"/>
                </a:solidFill>
                <a:latin typeface="Titillium Web" panose="00000500000000000000" pitchFamily="2" charset="0"/>
              </a:rPr>
            </a:br>
            <a:r>
              <a:rPr lang="it-IT" sz="2800" b="1" dirty="0">
                <a:solidFill>
                  <a:srgbClr val="00B0F0"/>
                </a:solidFill>
                <a:latin typeface="Titillium Web" panose="00000500000000000000" pitchFamily="2" charset="0"/>
              </a:rPr>
              <a:t>luigi.bertinato@iss.it</a:t>
            </a:r>
          </a:p>
        </p:txBody>
      </p:sp>
      <p:pic>
        <p:nvPicPr>
          <p:cNvPr id="5" name="Picture 2" descr="Studio dell'Istituto superiore di sanità su Covid-19">
            <a:extLst>
              <a:ext uri="{FF2B5EF4-FFF2-40B4-BE49-F238E27FC236}">
                <a16:creationId xmlns:a16="http://schemas.microsoft.com/office/drawing/2014/main" id="{653B6CA9-DD14-D87B-CE70-3DF49B1362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684" b="17092"/>
          <a:stretch/>
        </p:blipFill>
        <p:spPr bwMode="auto">
          <a:xfrm>
            <a:off x="1257300" y="1192306"/>
            <a:ext cx="9677400" cy="4004493"/>
          </a:xfrm>
          <a:prstGeom prst="rect">
            <a:avLst/>
          </a:prstGeom>
          <a:solidFill>
            <a:srgbClr val="FFFFFF"/>
          </a:solidFill>
        </p:spPr>
      </p:pic>
      <p:sp>
        <p:nvSpPr>
          <p:cNvPr id="3" name="CasellaDiTesto 2">
            <a:extLst>
              <a:ext uri="{FF2B5EF4-FFF2-40B4-BE49-F238E27FC236}">
                <a16:creationId xmlns:a16="http://schemas.microsoft.com/office/drawing/2014/main" id="{9BC2C1BD-AACC-B857-7403-E25E53463293}"/>
              </a:ext>
            </a:extLst>
          </p:cNvPr>
          <p:cNvSpPr txBox="1"/>
          <p:nvPr/>
        </p:nvSpPr>
        <p:spPr>
          <a:xfrm>
            <a:off x="1980079" y="5300245"/>
            <a:ext cx="8231841" cy="677108"/>
          </a:xfrm>
          <a:prstGeom prst="rect">
            <a:avLst/>
          </a:prstGeom>
          <a:noFill/>
        </p:spPr>
        <p:txBody>
          <a:bodyPr wrap="square">
            <a:spAutoFit/>
          </a:bodyPr>
          <a:lstStyle/>
          <a:p>
            <a:r>
              <a:rPr lang="it-IT" sz="2000" b="1" dirty="0">
                <a:solidFill>
                  <a:srgbClr val="0D1D31"/>
                </a:solidFill>
                <a:latin typeface="Arial" panose="020B0604020202020204" pitchFamily="34" charset="0"/>
                <a:cs typeface="Arial" panose="020B0604020202020204" pitchFamily="34" charset="0"/>
              </a:rPr>
              <a:t>Web of the ISS for </a:t>
            </a:r>
            <a:r>
              <a:rPr lang="en-US" sz="2000" b="1" dirty="0">
                <a:solidFill>
                  <a:srgbClr val="0D1D31"/>
                </a:solidFill>
                <a:latin typeface="Arial" panose="020B0604020202020204" pitchFamily="34" charset="0"/>
                <a:cs typeface="Arial" panose="020B0604020202020204" pitchFamily="34" charset="0"/>
              </a:rPr>
              <a:t>Health inequalities and social determinants</a:t>
            </a:r>
          </a:p>
          <a:p>
            <a:r>
              <a:rPr lang="it-IT" i="1" dirty="0">
                <a:solidFill>
                  <a:srgbClr val="0D1D31"/>
                </a:solidFill>
                <a:latin typeface="Arial" panose="020B0604020202020204" pitchFamily="34" charset="0"/>
                <a:cs typeface="Arial" panose="020B0604020202020204" pitchFamily="34" charset="0"/>
                <a:hlinkClick r:id="rId3"/>
              </a:rPr>
              <a:t>https://www.iss.it/en/web/guest/disuguaglianze-di-salute-e-determinanti-sociali</a:t>
            </a:r>
            <a:endParaRPr lang="it-IT" i="1" dirty="0">
              <a:solidFill>
                <a:srgbClr val="0D1D3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5244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schermata, testo, mappa&#10;&#10;Descrizione generata automaticamente">
            <a:extLst>
              <a:ext uri="{FF2B5EF4-FFF2-40B4-BE49-F238E27FC236}">
                <a16:creationId xmlns:a16="http://schemas.microsoft.com/office/drawing/2014/main" id="{A2D15D2C-9A7B-9612-7A6A-5210F95EC5BB}"/>
              </a:ext>
            </a:extLst>
          </p:cNvPr>
          <p:cNvPicPr>
            <a:picLocks noChangeAspect="1"/>
          </p:cNvPicPr>
          <p:nvPr/>
        </p:nvPicPr>
        <p:blipFill>
          <a:blip r:embed="rId2"/>
          <a:stretch>
            <a:fillRect/>
          </a:stretch>
        </p:blipFill>
        <p:spPr>
          <a:xfrm>
            <a:off x="958328" y="1100082"/>
            <a:ext cx="3283174" cy="4657836"/>
          </a:xfrm>
          <a:prstGeom prst="rect">
            <a:avLst/>
          </a:prstGeom>
          <a:ln>
            <a:solidFill>
              <a:schemeClr val="tx1"/>
            </a:solidFill>
          </a:ln>
        </p:spPr>
      </p:pic>
      <p:sp>
        <p:nvSpPr>
          <p:cNvPr id="6" name="CasellaDiTesto 5">
            <a:extLst>
              <a:ext uri="{FF2B5EF4-FFF2-40B4-BE49-F238E27FC236}">
                <a16:creationId xmlns:a16="http://schemas.microsoft.com/office/drawing/2014/main" id="{F2EB80F9-AB86-403F-F3AC-C63AAD16E345}"/>
              </a:ext>
            </a:extLst>
          </p:cNvPr>
          <p:cNvSpPr txBox="1"/>
          <p:nvPr/>
        </p:nvSpPr>
        <p:spPr>
          <a:xfrm>
            <a:off x="4930586" y="1443840"/>
            <a:ext cx="6795248" cy="2031325"/>
          </a:xfrm>
          <a:prstGeom prst="rect">
            <a:avLst/>
          </a:prstGeom>
          <a:noFill/>
        </p:spPr>
        <p:txBody>
          <a:bodyPr wrap="square" rtlCol="0">
            <a:spAutoFit/>
          </a:bodyPr>
          <a:lstStyle/>
          <a:p>
            <a:pPr algn="just"/>
            <a:r>
              <a:rPr lang="en-US" b="1" dirty="0"/>
              <a:t>The Italian Health Equity Status Report initiative </a:t>
            </a:r>
            <a:r>
              <a:rPr lang="en-US" dirty="0"/>
              <a:t>is led by the WHO European Office for Investment for Health and Development (the Venice Office of the WHO Regional Office for Europe) under the collaborative agreement between the Venice Office and the Italian Ministry of Health. </a:t>
            </a:r>
          </a:p>
          <a:p>
            <a:pPr algn="just"/>
            <a:endParaRPr lang="en-US" dirty="0"/>
          </a:p>
          <a:p>
            <a:pPr algn="just"/>
            <a:r>
              <a:rPr lang="en-US" b="1" dirty="0"/>
              <a:t>A collaboration between the Regions and:</a:t>
            </a:r>
            <a:endParaRPr lang="it-IT" b="1" dirty="0"/>
          </a:p>
        </p:txBody>
      </p:sp>
      <p:sp>
        <p:nvSpPr>
          <p:cNvPr id="7" name="Rettangolo 6">
            <a:extLst>
              <a:ext uri="{FF2B5EF4-FFF2-40B4-BE49-F238E27FC236}">
                <a16:creationId xmlns:a16="http://schemas.microsoft.com/office/drawing/2014/main" id="{F6740223-A53A-CFAB-6696-FDF2236CC6CB}"/>
              </a:ext>
            </a:extLst>
          </p:cNvPr>
          <p:cNvSpPr/>
          <p:nvPr/>
        </p:nvSpPr>
        <p:spPr>
          <a:xfrm>
            <a:off x="874514" y="186866"/>
            <a:ext cx="9812302" cy="523220"/>
          </a:xfrm>
          <a:prstGeom prst="rect">
            <a:avLst/>
          </a:prstGeom>
        </p:spPr>
        <p:txBody>
          <a:bodyPr wrap="none">
            <a:spAutoFit/>
          </a:bodyPr>
          <a:lstStyle/>
          <a:p>
            <a:r>
              <a:rPr lang="it-IT"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National report of the </a:t>
            </a:r>
            <a:r>
              <a:rPr lang="it-IT"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Italian</a:t>
            </a:r>
            <a:r>
              <a:rPr lang="it-IT"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 Health Equity Status Report</a:t>
            </a:r>
            <a:endParaRPr lang="it-IT" sz="2800" b="1" dirty="0">
              <a:solidFill>
                <a:srgbClr val="002060"/>
              </a:solidFill>
              <a:latin typeface="Arial" panose="020B0604020202020204" pitchFamily="34" charset="0"/>
              <a:cs typeface="Arial" panose="020B0604020202020204" pitchFamily="34" charset="0"/>
            </a:endParaRPr>
          </a:p>
        </p:txBody>
      </p:sp>
      <p:pic>
        <p:nvPicPr>
          <p:cNvPr id="3" name="Immagine 2" descr="Immagine che contiene testo, Carattere, Elementi grafici, grafica&#10;&#10;Descrizione generata automaticamente">
            <a:extLst>
              <a:ext uri="{FF2B5EF4-FFF2-40B4-BE49-F238E27FC236}">
                <a16:creationId xmlns:a16="http://schemas.microsoft.com/office/drawing/2014/main" id="{84BE6699-F064-72E1-C172-1A4EF3201847}"/>
              </a:ext>
            </a:extLst>
          </p:cNvPr>
          <p:cNvPicPr>
            <a:picLocks noChangeAspect="1"/>
          </p:cNvPicPr>
          <p:nvPr/>
        </p:nvPicPr>
        <p:blipFill>
          <a:blip r:embed="rId3"/>
          <a:stretch>
            <a:fillRect/>
          </a:stretch>
        </p:blipFill>
        <p:spPr>
          <a:xfrm>
            <a:off x="6214351" y="4275168"/>
            <a:ext cx="1113571" cy="1409595"/>
          </a:xfrm>
          <a:prstGeom prst="rect">
            <a:avLst/>
          </a:prstGeom>
        </p:spPr>
      </p:pic>
      <p:pic>
        <p:nvPicPr>
          <p:cNvPr id="8" name="Immagine 7" descr="Immagine che contiene testo, Carattere, logo, Elementi grafici&#10;&#10;Descrizione generata automaticamente">
            <a:extLst>
              <a:ext uri="{FF2B5EF4-FFF2-40B4-BE49-F238E27FC236}">
                <a16:creationId xmlns:a16="http://schemas.microsoft.com/office/drawing/2014/main" id="{32F7CFCA-CBC6-4CDF-0C52-5B5365106D1F}"/>
              </a:ext>
            </a:extLst>
          </p:cNvPr>
          <p:cNvPicPr>
            <a:picLocks noChangeAspect="1"/>
          </p:cNvPicPr>
          <p:nvPr/>
        </p:nvPicPr>
        <p:blipFill>
          <a:blip r:embed="rId4"/>
          <a:stretch>
            <a:fillRect/>
          </a:stretch>
        </p:blipFill>
        <p:spPr>
          <a:xfrm>
            <a:off x="4855752" y="4275168"/>
            <a:ext cx="841755" cy="704798"/>
          </a:xfrm>
          <a:prstGeom prst="rect">
            <a:avLst/>
          </a:prstGeom>
        </p:spPr>
      </p:pic>
      <p:pic>
        <p:nvPicPr>
          <p:cNvPr id="10" name="Immagine 9" descr="Immagine che contiene testo, biglietto da visita, logo, Carattere&#10;&#10;Descrizione generata automaticamente">
            <a:extLst>
              <a:ext uri="{FF2B5EF4-FFF2-40B4-BE49-F238E27FC236}">
                <a16:creationId xmlns:a16="http://schemas.microsoft.com/office/drawing/2014/main" id="{D5677A79-54EE-CE79-1C35-60DFB0CD2303}"/>
              </a:ext>
            </a:extLst>
          </p:cNvPr>
          <p:cNvPicPr>
            <a:picLocks noChangeAspect="1"/>
          </p:cNvPicPr>
          <p:nvPr/>
        </p:nvPicPr>
        <p:blipFill>
          <a:blip r:embed="rId5"/>
          <a:stretch>
            <a:fillRect/>
          </a:stretch>
        </p:blipFill>
        <p:spPr>
          <a:xfrm>
            <a:off x="8740983" y="4136975"/>
            <a:ext cx="2072624" cy="1277185"/>
          </a:xfrm>
          <a:prstGeom prst="rect">
            <a:avLst/>
          </a:prstGeom>
        </p:spPr>
      </p:pic>
      <p:pic>
        <p:nvPicPr>
          <p:cNvPr id="12" name="Immagine 11" descr="Immagine che contiene testo, Carattere, logo, Elementi grafici&#10;&#10;Descrizione generata automaticamente">
            <a:extLst>
              <a:ext uri="{FF2B5EF4-FFF2-40B4-BE49-F238E27FC236}">
                <a16:creationId xmlns:a16="http://schemas.microsoft.com/office/drawing/2014/main" id="{6F525AC3-76AC-1ACE-0EA2-6B00E11928B2}"/>
              </a:ext>
            </a:extLst>
          </p:cNvPr>
          <p:cNvPicPr>
            <a:picLocks noChangeAspect="1"/>
          </p:cNvPicPr>
          <p:nvPr/>
        </p:nvPicPr>
        <p:blipFill>
          <a:blip r:embed="rId6"/>
          <a:stretch>
            <a:fillRect/>
          </a:stretch>
        </p:blipFill>
        <p:spPr>
          <a:xfrm>
            <a:off x="7486349" y="4275168"/>
            <a:ext cx="1340398" cy="891974"/>
          </a:xfrm>
          <a:prstGeom prst="rect">
            <a:avLst/>
          </a:prstGeom>
        </p:spPr>
      </p:pic>
      <p:pic>
        <p:nvPicPr>
          <p:cNvPr id="14" name="Immagine 13" descr="Immagine che contiene testo, schizzo, illustrazione, design&#10;&#10;Descrizione generata automaticamente">
            <a:extLst>
              <a:ext uri="{FF2B5EF4-FFF2-40B4-BE49-F238E27FC236}">
                <a16:creationId xmlns:a16="http://schemas.microsoft.com/office/drawing/2014/main" id="{53D06323-15FC-0BC3-560A-544A7FED84C8}"/>
              </a:ext>
            </a:extLst>
          </p:cNvPr>
          <p:cNvPicPr>
            <a:picLocks noChangeAspect="1"/>
          </p:cNvPicPr>
          <p:nvPr/>
        </p:nvPicPr>
        <p:blipFill>
          <a:blip r:embed="rId7"/>
          <a:stretch>
            <a:fillRect/>
          </a:stretch>
        </p:blipFill>
        <p:spPr>
          <a:xfrm>
            <a:off x="10686816" y="4075883"/>
            <a:ext cx="1290544" cy="1290544"/>
          </a:xfrm>
          <a:prstGeom prst="rect">
            <a:avLst/>
          </a:prstGeom>
        </p:spPr>
      </p:pic>
    </p:spTree>
    <p:extLst>
      <p:ext uri="{BB962C8B-B14F-4D97-AF65-F5344CB8AC3E}">
        <p14:creationId xmlns:p14="http://schemas.microsoft.com/office/powerpoint/2010/main" val="3508253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mappa, testo, atlante&#10;&#10;Descrizione generata automaticamente">
            <a:extLst>
              <a:ext uri="{FF2B5EF4-FFF2-40B4-BE49-F238E27FC236}">
                <a16:creationId xmlns:a16="http://schemas.microsoft.com/office/drawing/2014/main" id="{3EA3BE1E-E0DF-FA50-63F6-E179FC81B0E5}"/>
              </a:ext>
            </a:extLst>
          </p:cNvPr>
          <p:cNvPicPr>
            <a:picLocks noChangeAspect="1"/>
          </p:cNvPicPr>
          <p:nvPr/>
        </p:nvPicPr>
        <p:blipFill>
          <a:blip r:embed="rId2"/>
          <a:stretch>
            <a:fillRect/>
          </a:stretch>
        </p:blipFill>
        <p:spPr>
          <a:xfrm>
            <a:off x="6173659" y="812400"/>
            <a:ext cx="4171612" cy="4996729"/>
          </a:xfrm>
          <a:prstGeom prst="rect">
            <a:avLst/>
          </a:prstGeom>
        </p:spPr>
      </p:pic>
      <p:pic>
        <p:nvPicPr>
          <p:cNvPr id="3" name="Immagine 2" descr="Immagine che contiene testo, schermata, Carattere, grafica&#10;&#10;Descrizione generata automaticamente">
            <a:extLst>
              <a:ext uri="{FF2B5EF4-FFF2-40B4-BE49-F238E27FC236}">
                <a16:creationId xmlns:a16="http://schemas.microsoft.com/office/drawing/2014/main" id="{60A18CF6-9BF7-9612-EBA4-757083E925FA}"/>
              </a:ext>
            </a:extLst>
          </p:cNvPr>
          <p:cNvPicPr>
            <a:picLocks noChangeAspect="1"/>
          </p:cNvPicPr>
          <p:nvPr/>
        </p:nvPicPr>
        <p:blipFill>
          <a:blip r:embed="rId3"/>
          <a:stretch>
            <a:fillRect/>
          </a:stretch>
        </p:blipFill>
        <p:spPr>
          <a:xfrm>
            <a:off x="1257188" y="1013012"/>
            <a:ext cx="2920366" cy="4411950"/>
          </a:xfrm>
          <a:prstGeom prst="rect">
            <a:avLst/>
          </a:prstGeom>
        </p:spPr>
      </p:pic>
      <p:sp>
        <p:nvSpPr>
          <p:cNvPr id="4" name="Rettangolo 3">
            <a:extLst>
              <a:ext uri="{FF2B5EF4-FFF2-40B4-BE49-F238E27FC236}">
                <a16:creationId xmlns:a16="http://schemas.microsoft.com/office/drawing/2014/main" id="{CF70A230-3A59-6E17-E45A-A3CF5FBE43C6}"/>
              </a:ext>
            </a:extLst>
          </p:cNvPr>
          <p:cNvSpPr/>
          <p:nvPr/>
        </p:nvSpPr>
        <p:spPr>
          <a:xfrm>
            <a:off x="874514" y="186866"/>
            <a:ext cx="9951763" cy="523220"/>
          </a:xfrm>
          <a:prstGeom prst="rect">
            <a:avLst/>
          </a:prstGeom>
        </p:spPr>
        <p:txBody>
          <a:bodyPr wrap="none">
            <a:spAutoFit/>
          </a:bodyPr>
          <a:lstStyle/>
          <a:p>
            <a:r>
              <a:rPr lang="it-IT"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The </a:t>
            </a:r>
            <a:r>
              <a:rPr lang="it-IT"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Italian</a:t>
            </a:r>
            <a:r>
              <a:rPr lang="it-IT"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 NHS and the </a:t>
            </a:r>
            <a:r>
              <a:rPr lang="it-IT"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decentralized</a:t>
            </a:r>
            <a:r>
              <a:rPr lang="it-IT"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it-IT"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role</a:t>
            </a:r>
            <a:r>
              <a:rPr lang="it-IT"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 of the </a:t>
            </a:r>
            <a:r>
              <a:rPr lang="it-IT"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Regions</a:t>
            </a:r>
            <a:endParaRPr lang="it-IT" sz="2800" b="1" dirty="0">
              <a:solidFill>
                <a:srgbClr val="002060"/>
              </a:solidFill>
              <a:latin typeface="Arial" panose="020B0604020202020204" pitchFamily="34" charset="0"/>
              <a:cs typeface="Arial" panose="020B0604020202020204" pitchFamily="34" charset="0"/>
            </a:endParaRPr>
          </a:p>
        </p:txBody>
      </p:sp>
      <p:sp>
        <p:nvSpPr>
          <p:cNvPr id="6" name="CasellaDiTesto 5">
            <a:extLst>
              <a:ext uri="{FF2B5EF4-FFF2-40B4-BE49-F238E27FC236}">
                <a16:creationId xmlns:a16="http://schemas.microsoft.com/office/drawing/2014/main" id="{6D364570-5155-23A4-A02D-DA474F29AAD3}"/>
              </a:ext>
            </a:extLst>
          </p:cNvPr>
          <p:cNvSpPr txBox="1"/>
          <p:nvPr/>
        </p:nvSpPr>
        <p:spPr>
          <a:xfrm>
            <a:off x="600636" y="5466278"/>
            <a:ext cx="5056094" cy="523220"/>
          </a:xfrm>
          <a:prstGeom prst="rect">
            <a:avLst/>
          </a:prstGeom>
          <a:noFill/>
        </p:spPr>
        <p:txBody>
          <a:bodyPr wrap="square" rtlCol="0">
            <a:spAutoFit/>
          </a:bodyPr>
          <a:lstStyle/>
          <a:p>
            <a:r>
              <a:rPr lang="it-IT" sz="1400" dirty="0">
                <a:hlinkClick r:id="rId4"/>
              </a:rPr>
              <a:t>https://eurohealthobservatory.who.int/publications/i/italy-health-system-review-2022</a:t>
            </a:r>
            <a:endParaRPr lang="it-IT" sz="1400" dirty="0"/>
          </a:p>
        </p:txBody>
      </p:sp>
    </p:spTree>
    <p:extLst>
      <p:ext uri="{BB962C8B-B14F-4D97-AF65-F5344CB8AC3E}">
        <p14:creationId xmlns:p14="http://schemas.microsoft.com/office/powerpoint/2010/main" val="3606162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1">
            <a:extLst>
              <a:ext uri="{FF2B5EF4-FFF2-40B4-BE49-F238E27FC236}">
                <a16:creationId xmlns:a16="http://schemas.microsoft.com/office/drawing/2014/main" id="{E7DE1A1B-3271-40AA-BB70-A17F772D4E76}"/>
              </a:ext>
            </a:extLst>
          </p:cNvPr>
          <p:cNvSpPr/>
          <p:nvPr/>
        </p:nvSpPr>
        <p:spPr>
          <a:xfrm>
            <a:off x="-51198" y="-205"/>
            <a:ext cx="12294396" cy="6121683"/>
          </a:xfrm>
          <a:custGeom>
            <a:avLst/>
            <a:gdLst>
              <a:gd name="connsiteX0" fmla="*/ 0 w 12294396"/>
              <a:gd name="connsiteY0" fmla="*/ 0 h 6080761"/>
              <a:gd name="connsiteX1" fmla="*/ 12294396 w 12294396"/>
              <a:gd name="connsiteY1" fmla="*/ 0 h 6080761"/>
              <a:gd name="connsiteX2" fmla="*/ 12294396 w 12294396"/>
              <a:gd name="connsiteY2" fmla="*/ 6080761 h 6080761"/>
              <a:gd name="connsiteX3" fmla="*/ 0 w 12294396"/>
              <a:gd name="connsiteY3" fmla="*/ 6080761 h 6080761"/>
              <a:gd name="connsiteX4" fmla="*/ 0 w 12294396"/>
              <a:gd name="connsiteY4" fmla="*/ 0 h 6080761"/>
              <a:gd name="connsiteX0" fmla="*/ 0 w 12294396"/>
              <a:gd name="connsiteY0" fmla="*/ 0 h 6080761"/>
              <a:gd name="connsiteX1" fmla="*/ 12294396 w 12294396"/>
              <a:gd name="connsiteY1" fmla="*/ 0 h 6080761"/>
              <a:gd name="connsiteX2" fmla="*/ 12294396 w 12294396"/>
              <a:gd name="connsiteY2" fmla="*/ 6080761 h 6080761"/>
              <a:gd name="connsiteX3" fmla="*/ 12700 w 12294396"/>
              <a:gd name="connsiteY3" fmla="*/ 5991861 h 6080761"/>
              <a:gd name="connsiteX4" fmla="*/ 0 w 12294396"/>
              <a:gd name="connsiteY4" fmla="*/ 0 h 6080761"/>
              <a:gd name="connsiteX0" fmla="*/ 0 w 12294396"/>
              <a:gd name="connsiteY0" fmla="*/ 0 h 6080761"/>
              <a:gd name="connsiteX1" fmla="*/ 12294396 w 12294396"/>
              <a:gd name="connsiteY1" fmla="*/ 0 h 6080761"/>
              <a:gd name="connsiteX2" fmla="*/ 12294396 w 12294396"/>
              <a:gd name="connsiteY2" fmla="*/ 6080761 h 6080761"/>
              <a:gd name="connsiteX3" fmla="*/ 12700 w 12294396"/>
              <a:gd name="connsiteY3" fmla="*/ 5991861 h 6080761"/>
              <a:gd name="connsiteX4" fmla="*/ 0 w 12294396"/>
              <a:gd name="connsiteY4" fmla="*/ 0 h 6080761"/>
              <a:gd name="connsiteX0" fmla="*/ 0 w 12294396"/>
              <a:gd name="connsiteY0" fmla="*/ 0 h 6107101"/>
              <a:gd name="connsiteX1" fmla="*/ 12294396 w 12294396"/>
              <a:gd name="connsiteY1" fmla="*/ 0 h 6107101"/>
              <a:gd name="connsiteX2" fmla="*/ 12294396 w 12294396"/>
              <a:gd name="connsiteY2" fmla="*/ 6080761 h 6107101"/>
              <a:gd name="connsiteX3" fmla="*/ 12700 w 12294396"/>
              <a:gd name="connsiteY3" fmla="*/ 5991861 h 6107101"/>
              <a:gd name="connsiteX4" fmla="*/ 0 w 12294396"/>
              <a:gd name="connsiteY4" fmla="*/ 0 h 6107101"/>
              <a:gd name="connsiteX0" fmla="*/ 0 w 12294396"/>
              <a:gd name="connsiteY0" fmla="*/ 0 h 6121683"/>
              <a:gd name="connsiteX1" fmla="*/ 12294396 w 12294396"/>
              <a:gd name="connsiteY1" fmla="*/ 0 h 6121683"/>
              <a:gd name="connsiteX2" fmla="*/ 12294396 w 12294396"/>
              <a:gd name="connsiteY2" fmla="*/ 6080761 h 6121683"/>
              <a:gd name="connsiteX3" fmla="*/ 12700 w 12294396"/>
              <a:gd name="connsiteY3" fmla="*/ 5991861 h 6121683"/>
              <a:gd name="connsiteX4" fmla="*/ 0 w 12294396"/>
              <a:gd name="connsiteY4" fmla="*/ 0 h 6121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4396" h="6121683">
                <a:moveTo>
                  <a:pt x="0" y="0"/>
                </a:moveTo>
                <a:lnTo>
                  <a:pt x="12294396" y="0"/>
                </a:lnTo>
                <a:lnTo>
                  <a:pt x="12294396" y="6080761"/>
                </a:lnTo>
                <a:cubicBezTo>
                  <a:pt x="8124297" y="6165428"/>
                  <a:pt x="4170099" y="6110394"/>
                  <a:pt x="12700" y="5991861"/>
                </a:cubicBezTo>
                <a:cubicBezTo>
                  <a:pt x="8467" y="3994574"/>
                  <a:pt x="4233" y="1997287"/>
                  <a:pt x="0" y="0"/>
                </a:cubicBezTo>
                <a:close/>
              </a:path>
            </a:pathLst>
          </a:cu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3413" dirty="0">
              <a:latin typeface="Raleway" panose="020B0003030101060003" pitchFamily="34" charset="0"/>
            </a:endParaRPr>
          </a:p>
        </p:txBody>
      </p:sp>
      <p:pic>
        <p:nvPicPr>
          <p:cNvPr id="6" name="Picture 2" descr="C:\Users\Poltronieri\Desktop\facciata ISS.jpg">
            <a:extLst>
              <a:ext uri="{FF2B5EF4-FFF2-40B4-BE49-F238E27FC236}">
                <a16:creationId xmlns:a16="http://schemas.microsoft.com/office/drawing/2014/main" id="{A4E805AE-F7A5-BFED-7C97-AD34DA50A0C1}"/>
              </a:ext>
            </a:extLst>
          </p:cNvPr>
          <p:cNvPicPr>
            <a:picLocks noChangeAspect="1" noChangeArrowheads="1"/>
          </p:cNvPicPr>
          <p:nvPr/>
        </p:nvPicPr>
        <p:blipFill>
          <a:blip r:embed="rId2" cstate="print">
            <a:lum bright="34000" contrast="-62000"/>
            <a:extLst>
              <a:ext uri="{28A0092B-C50C-407E-A947-70E740481C1C}">
                <a14:useLocalDpi xmlns:a14="http://schemas.microsoft.com/office/drawing/2010/main" val="0"/>
              </a:ext>
            </a:extLst>
          </a:blip>
          <a:srcRect l="54930"/>
          <a:stretch>
            <a:fillRect/>
          </a:stretch>
        </p:blipFill>
        <p:spPr bwMode="auto">
          <a:xfrm>
            <a:off x="0" y="-101806"/>
            <a:ext cx="5090160" cy="6223284"/>
          </a:xfrm>
          <a:prstGeom prst="snip2DiagRect">
            <a:avLst>
              <a:gd name="adj1" fmla="val 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3">
            <a:extLst>
              <a:ext uri="{FF2B5EF4-FFF2-40B4-BE49-F238E27FC236}">
                <a16:creationId xmlns:a16="http://schemas.microsoft.com/office/drawing/2014/main" id="{9463D6A1-21DE-898C-1597-7C3922FD2AD0}"/>
              </a:ext>
            </a:extLst>
          </p:cNvPr>
          <p:cNvSpPr>
            <a:spLocks noChangeArrowheads="1"/>
          </p:cNvSpPr>
          <p:nvPr/>
        </p:nvSpPr>
        <p:spPr bwMode="auto">
          <a:xfrm>
            <a:off x="710406" y="218805"/>
            <a:ext cx="122943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l" eaLnBrk="1" hangingPunct="1"/>
            <a:r>
              <a:rPr lang="es-ES" altLang="it-IT" sz="4000" b="1" dirty="0" err="1">
                <a:solidFill>
                  <a:srgbClr val="002060"/>
                </a:solidFill>
                <a:latin typeface="Raleway" panose="020B0003030101060003" pitchFamily="34" charset="0"/>
              </a:rPr>
              <a:t>Italian</a:t>
            </a:r>
            <a:r>
              <a:rPr lang="es-ES" altLang="it-IT" sz="4000" b="1" dirty="0">
                <a:solidFill>
                  <a:srgbClr val="002060"/>
                </a:solidFill>
                <a:latin typeface="Raleway" panose="020B0003030101060003" pitchFamily="34" charset="0"/>
              </a:rPr>
              <a:t> </a:t>
            </a:r>
            <a:r>
              <a:rPr lang="es-ES" altLang="it-IT" sz="4000" b="1" dirty="0" err="1">
                <a:solidFill>
                  <a:srgbClr val="002060"/>
                </a:solidFill>
                <a:latin typeface="Raleway" panose="020B0003030101060003" pitchFamily="34" charset="0"/>
              </a:rPr>
              <a:t>National</a:t>
            </a:r>
            <a:r>
              <a:rPr lang="es-ES" altLang="it-IT" sz="4000" b="1" dirty="0">
                <a:solidFill>
                  <a:srgbClr val="002060"/>
                </a:solidFill>
                <a:latin typeface="Raleway" panose="020B0003030101060003" pitchFamily="34" charset="0"/>
              </a:rPr>
              <a:t> </a:t>
            </a:r>
            <a:r>
              <a:rPr lang="es-ES" altLang="it-IT" sz="4000" b="1" dirty="0" err="1">
                <a:solidFill>
                  <a:srgbClr val="002060"/>
                </a:solidFill>
                <a:latin typeface="Raleway" panose="020B0003030101060003" pitchFamily="34" charset="0"/>
              </a:rPr>
              <a:t>Institute</a:t>
            </a:r>
            <a:r>
              <a:rPr lang="es-ES" altLang="it-IT" sz="4000" b="1" dirty="0">
                <a:solidFill>
                  <a:srgbClr val="002060"/>
                </a:solidFill>
                <a:latin typeface="Raleway" panose="020B0003030101060003" pitchFamily="34" charset="0"/>
              </a:rPr>
              <a:t> of </a:t>
            </a:r>
            <a:r>
              <a:rPr lang="es-ES" altLang="it-IT" sz="4000" b="1" dirty="0" err="1">
                <a:solidFill>
                  <a:srgbClr val="002060"/>
                </a:solidFill>
                <a:latin typeface="Raleway" panose="020B0003030101060003" pitchFamily="34" charset="0"/>
              </a:rPr>
              <a:t>Health</a:t>
            </a:r>
            <a:endParaRPr lang="es-ES" altLang="it-IT" sz="4000" b="1" dirty="0">
              <a:solidFill>
                <a:srgbClr val="002060"/>
              </a:solidFill>
              <a:latin typeface="Raleway" panose="020B0003030101060003" pitchFamily="34" charset="0"/>
            </a:endParaRPr>
          </a:p>
        </p:txBody>
      </p:sp>
      <p:sp>
        <p:nvSpPr>
          <p:cNvPr id="8" name="CasellaDiTesto 7">
            <a:extLst>
              <a:ext uri="{FF2B5EF4-FFF2-40B4-BE49-F238E27FC236}">
                <a16:creationId xmlns:a16="http://schemas.microsoft.com/office/drawing/2014/main" id="{1701DCC8-422E-5D59-D991-304FB322366B}"/>
              </a:ext>
            </a:extLst>
          </p:cNvPr>
          <p:cNvSpPr txBox="1"/>
          <p:nvPr/>
        </p:nvSpPr>
        <p:spPr>
          <a:xfrm>
            <a:off x="5584372" y="1574891"/>
            <a:ext cx="5610256" cy="38574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s-ES" sz="2400" dirty="0">
                <a:solidFill>
                  <a:srgbClr val="002060"/>
                </a:solidFill>
                <a:latin typeface="Raleway" panose="020B0003030101060003" pitchFamily="34" charset="0"/>
              </a:rPr>
              <a:t>the </a:t>
            </a:r>
            <a:r>
              <a:rPr lang="es-ES" sz="2400" dirty="0" err="1">
                <a:solidFill>
                  <a:srgbClr val="002060"/>
                </a:solidFill>
                <a:latin typeface="Raleway" panose="020B0003030101060003" pitchFamily="34" charset="0"/>
              </a:rPr>
              <a:t>main</a:t>
            </a:r>
            <a:r>
              <a:rPr lang="es-ES" sz="2400" dirty="0">
                <a:solidFill>
                  <a:srgbClr val="002060"/>
                </a:solidFill>
                <a:latin typeface="Raleway" panose="020B0003030101060003" pitchFamily="34" charset="0"/>
              </a:rPr>
              <a:t> </a:t>
            </a:r>
          </a:p>
          <a:p>
            <a:pPr algn="l"/>
            <a:r>
              <a:rPr lang="es-ES" sz="4400" dirty="0" err="1">
                <a:solidFill>
                  <a:srgbClr val="002060"/>
                </a:solidFill>
                <a:latin typeface="Raleway" panose="020B0003030101060003" pitchFamily="34" charset="0"/>
              </a:rPr>
              <a:t>research</a:t>
            </a:r>
            <a:r>
              <a:rPr lang="es-ES" sz="2400" dirty="0">
                <a:solidFill>
                  <a:srgbClr val="002060"/>
                </a:solidFill>
                <a:latin typeface="Raleway" panose="020B0003030101060003" pitchFamily="34" charset="0"/>
              </a:rPr>
              <a:t/>
            </a:r>
            <a:br>
              <a:rPr lang="es-ES" sz="2400" dirty="0">
                <a:solidFill>
                  <a:srgbClr val="002060"/>
                </a:solidFill>
                <a:latin typeface="Raleway" panose="020B0003030101060003" pitchFamily="34" charset="0"/>
              </a:rPr>
            </a:br>
            <a:r>
              <a:rPr lang="es-ES" sz="2400" dirty="0">
                <a:solidFill>
                  <a:srgbClr val="002060"/>
                </a:solidFill>
                <a:latin typeface="Raleway" panose="020B0003030101060003" pitchFamily="34" charset="0"/>
              </a:rPr>
              <a:t>institute for</a:t>
            </a:r>
          </a:p>
          <a:p>
            <a:pPr algn="l"/>
            <a:r>
              <a:rPr lang="es-ES" sz="4400" dirty="0" err="1">
                <a:solidFill>
                  <a:srgbClr val="C00000"/>
                </a:solidFill>
                <a:latin typeface="Raleway" panose="020B0003030101060003" pitchFamily="34" charset="0"/>
              </a:rPr>
              <a:t>public</a:t>
            </a:r>
            <a:r>
              <a:rPr lang="es-ES" sz="4400" dirty="0">
                <a:solidFill>
                  <a:srgbClr val="C00000"/>
                </a:solidFill>
                <a:latin typeface="Raleway" panose="020B0003030101060003" pitchFamily="34" charset="0"/>
              </a:rPr>
              <a:t> </a:t>
            </a:r>
            <a:r>
              <a:rPr lang="es-ES" sz="4400" dirty="0" err="1">
                <a:solidFill>
                  <a:srgbClr val="C00000"/>
                </a:solidFill>
                <a:latin typeface="Raleway" panose="020B0003030101060003" pitchFamily="34" charset="0"/>
              </a:rPr>
              <a:t>health</a:t>
            </a:r>
            <a:r>
              <a:rPr lang="es-ES" sz="4400" dirty="0">
                <a:solidFill>
                  <a:srgbClr val="002060"/>
                </a:solidFill>
                <a:latin typeface="Raleway" panose="020B0003030101060003" pitchFamily="34" charset="0"/>
              </a:rPr>
              <a:t/>
            </a:r>
            <a:br>
              <a:rPr lang="es-ES" sz="4400" dirty="0">
                <a:solidFill>
                  <a:srgbClr val="002060"/>
                </a:solidFill>
                <a:latin typeface="Raleway" panose="020B0003030101060003" pitchFamily="34" charset="0"/>
              </a:rPr>
            </a:br>
            <a:r>
              <a:rPr lang="es-ES" sz="2400" dirty="0">
                <a:solidFill>
                  <a:srgbClr val="002060"/>
                </a:solidFill>
                <a:latin typeface="Raleway" panose="020B0003030101060003" pitchFamily="34" charset="0"/>
              </a:rPr>
              <a:t>in </a:t>
            </a:r>
            <a:r>
              <a:rPr lang="es-ES" sz="2400" dirty="0" err="1">
                <a:solidFill>
                  <a:srgbClr val="002060"/>
                </a:solidFill>
                <a:latin typeface="Raleway" panose="020B0003030101060003" pitchFamily="34" charset="0"/>
              </a:rPr>
              <a:t>Italy</a:t>
            </a:r>
            <a:endParaRPr lang="es-ES" sz="2400" dirty="0">
              <a:solidFill>
                <a:srgbClr val="002060"/>
              </a:solidFill>
              <a:latin typeface="Raleway" panose="020B0003030101060003" pitchFamily="34" charset="0"/>
            </a:endParaRPr>
          </a:p>
          <a:p>
            <a:pPr algn="l"/>
            <a:endParaRPr lang="es-ES" sz="3600" dirty="0">
              <a:solidFill>
                <a:srgbClr val="002060"/>
              </a:solidFill>
              <a:latin typeface="Raleway" panose="020B0003030101060003" pitchFamily="34" charset="0"/>
            </a:endParaRPr>
          </a:p>
          <a:p>
            <a:pPr algn="l"/>
            <a:r>
              <a:rPr lang="es-ES" sz="2400" dirty="0" err="1">
                <a:solidFill>
                  <a:srgbClr val="002060"/>
                </a:solidFill>
                <a:latin typeface="Raleway" panose="020B0003030101060003" pitchFamily="34" charset="0"/>
              </a:rPr>
              <a:t>technical</a:t>
            </a:r>
            <a:r>
              <a:rPr lang="es-ES" sz="2400" dirty="0">
                <a:solidFill>
                  <a:srgbClr val="002060"/>
                </a:solidFill>
                <a:latin typeface="Raleway" panose="020B0003030101060003" pitchFamily="34" charset="0"/>
              </a:rPr>
              <a:t> and </a:t>
            </a:r>
            <a:r>
              <a:rPr lang="es-ES" sz="2400" dirty="0" err="1">
                <a:solidFill>
                  <a:srgbClr val="002060"/>
                </a:solidFill>
                <a:latin typeface="Raleway" panose="020B0003030101060003" pitchFamily="34" charset="0"/>
              </a:rPr>
              <a:t>scientific</a:t>
            </a:r>
            <a:r>
              <a:rPr lang="es-ES" sz="2400" dirty="0">
                <a:solidFill>
                  <a:srgbClr val="002060"/>
                </a:solidFill>
                <a:latin typeface="Raleway" panose="020B0003030101060003" pitchFamily="34" charset="0"/>
              </a:rPr>
              <a:t> </a:t>
            </a:r>
            <a:r>
              <a:rPr lang="es-ES" sz="2400" dirty="0" err="1">
                <a:solidFill>
                  <a:srgbClr val="002060"/>
                </a:solidFill>
                <a:latin typeface="Raleway" panose="020B0003030101060003" pitchFamily="34" charset="0"/>
              </a:rPr>
              <a:t>body</a:t>
            </a:r>
            <a:r>
              <a:rPr lang="es-ES" sz="2400" dirty="0">
                <a:solidFill>
                  <a:srgbClr val="002060"/>
                </a:solidFill>
                <a:latin typeface="Raleway" panose="020B0003030101060003" pitchFamily="34" charset="0"/>
              </a:rPr>
              <a:t> of </a:t>
            </a:r>
            <a:r>
              <a:rPr lang="es-ES" sz="2400" dirty="0" err="1">
                <a:solidFill>
                  <a:srgbClr val="002060"/>
                </a:solidFill>
                <a:latin typeface="Raleway" panose="020B0003030101060003" pitchFamily="34" charset="0"/>
              </a:rPr>
              <a:t>the</a:t>
            </a:r>
            <a:r>
              <a:rPr lang="es-ES" sz="2400" dirty="0">
                <a:solidFill>
                  <a:srgbClr val="002060"/>
                </a:solidFill>
                <a:latin typeface="Raleway" panose="020B0003030101060003" pitchFamily="34" charset="0"/>
              </a:rPr>
              <a:t> </a:t>
            </a:r>
          </a:p>
          <a:p>
            <a:pPr algn="l"/>
            <a:r>
              <a:rPr lang="es-ES" sz="2400" dirty="0" err="1">
                <a:solidFill>
                  <a:srgbClr val="C00000"/>
                </a:solidFill>
                <a:latin typeface="Raleway" panose="020B0003030101060003" pitchFamily="34" charset="0"/>
              </a:rPr>
              <a:t>Italian</a:t>
            </a:r>
            <a:r>
              <a:rPr lang="es-ES" sz="2400" dirty="0">
                <a:solidFill>
                  <a:srgbClr val="C00000"/>
                </a:solidFill>
                <a:latin typeface="Raleway" panose="020B0003030101060003" pitchFamily="34" charset="0"/>
              </a:rPr>
              <a:t> </a:t>
            </a:r>
            <a:r>
              <a:rPr lang="es-ES" sz="2400" dirty="0" err="1">
                <a:solidFill>
                  <a:srgbClr val="C00000"/>
                </a:solidFill>
                <a:latin typeface="Raleway" panose="020B0003030101060003" pitchFamily="34" charset="0"/>
              </a:rPr>
              <a:t>National</a:t>
            </a:r>
            <a:r>
              <a:rPr lang="es-ES" sz="2400" dirty="0">
                <a:solidFill>
                  <a:srgbClr val="C00000"/>
                </a:solidFill>
                <a:latin typeface="Raleway" panose="020B0003030101060003" pitchFamily="34" charset="0"/>
              </a:rPr>
              <a:t> </a:t>
            </a:r>
            <a:r>
              <a:rPr lang="es-ES" sz="2400" dirty="0" err="1">
                <a:solidFill>
                  <a:srgbClr val="C00000"/>
                </a:solidFill>
                <a:latin typeface="Raleway" panose="020B0003030101060003" pitchFamily="34" charset="0"/>
              </a:rPr>
              <a:t>Health</a:t>
            </a:r>
            <a:r>
              <a:rPr lang="es-ES" sz="2400" dirty="0">
                <a:solidFill>
                  <a:srgbClr val="C00000"/>
                </a:solidFill>
                <a:latin typeface="Raleway" panose="020B0003030101060003" pitchFamily="34" charset="0"/>
              </a:rPr>
              <a:t> </a:t>
            </a:r>
            <a:r>
              <a:rPr lang="es-ES" sz="2400" dirty="0" err="1">
                <a:solidFill>
                  <a:srgbClr val="C00000"/>
                </a:solidFill>
                <a:latin typeface="Raleway" panose="020B0003030101060003" pitchFamily="34" charset="0"/>
              </a:rPr>
              <a:t>Service</a:t>
            </a:r>
            <a:endParaRPr lang="es-ES" sz="2400" dirty="0">
              <a:solidFill>
                <a:srgbClr val="C00000"/>
              </a:solidFill>
              <a:latin typeface="Raleway" panose="020B0003030101060003" pitchFamily="34" charset="0"/>
            </a:endParaRPr>
          </a:p>
        </p:txBody>
      </p:sp>
    </p:spTree>
    <p:extLst>
      <p:ext uri="{BB962C8B-B14F-4D97-AF65-F5344CB8AC3E}">
        <p14:creationId xmlns:p14="http://schemas.microsoft.com/office/powerpoint/2010/main" val="29788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Elemento grafico 75">
            <a:extLst>
              <a:ext uri="{FF2B5EF4-FFF2-40B4-BE49-F238E27FC236}">
                <a16:creationId xmlns:a16="http://schemas.microsoft.com/office/drawing/2014/main" id="{BDC22BDD-C524-CCD9-0A44-94412AB077BB}"/>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3337560" y="-609600"/>
            <a:ext cx="18455640" cy="6077391"/>
          </a:xfrm>
          <a:prstGeom prst="rect">
            <a:avLst/>
          </a:prstGeom>
        </p:spPr>
      </p:pic>
      <p:pic>
        <p:nvPicPr>
          <p:cNvPr id="77" name="Elemento grafico 76">
            <a:extLst>
              <a:ext uri="{FF2B5EF4-FFF2-40B4-BE49-F238E27FC236}">
                <a16:creationId xmlns:a16="http://schemas.microsoft.com/office/drawing/2014/main" id="{4EEBCC53-4741-23AE-7DAC-174B8E0479D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245539" y="2863797"/>
            <a:ext cx="557956" cy="499223"/>
          </a:xfrm>
          <a:prstGeom prst="rect">
            <a:avLst/>
          </a:prstGeom>
        </p:spPr>
      </p:pic>
      <p:pic>
        <p:nvPicPr>
          <p:cNvPr id="78" name="Elemento grafico 77">
            <a:extLst>
              <a:ext uri="{FF2B5EF4-FFF2-40B4-BE49-F238E27FC236}">
                <a16:creationId xmlns:a16="http://schemas.microsoft.com/office/drawing/2014/main" id="{AB594A82-71D6-6B86-2B50-23EFC4E44D85}"/>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45475" y="2128797"/>
            <a:ext cx="628336" cy="562195"/>
          </a:xfrm>
          <a:prstGeom prst="rect">
            <a:avLst/>
          </a:prstGeom>
        </p:spPr>
      </p:pic>
      <p:pic>
        <p:nvPicPr>
          <p:cNvPr id="79" name="Elemento grafico 78">
            <a:extLst>
              <a:ext uri="{FF2B5EF4-FFF2-40B4-BE49-F238E27FC236}">
                <a16:creationId xmlns:a16="http://schemas.microsoft.com/office/drawing/2014/main" id="{C2B1F664-214C-6726-4039-66068555D690}"/>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334921" y="3941383"/>
            <a:ext cx="736719" cy="620395"/>
          </a:xfrm>
          <a:prstGeom prst="rect">
            <a:avLst/>
          </a:prstGeom>
        </p:spPr>
      </p:pic>
      <p:sp>
        <p:nvSpPr>
          <p:cNvPr id="80" name="CasellaDiTesto 79">
            <a:extLst>
              <a:ext uri="{FF2B5EF4-FFF2-40B4-BE49-F238E27FC236}">
                <a16:creationId xmlns:a16="http://schemas.microsoft.com/office/drawing/2014/main" id="{AD12AB84-18C5-4A70-1588-164009B07082}"/>
              </a:ext>
            </a:extLst>
          </p:cNvPr>
          <p:cNvSpPr txBox="1"/>
          <p:nvPr/>
        </p:nvSpPr>
        <p:spPr>
          <a:xfrm>
            <a:off x="1013471" y="98726"/>
            <a:ext cx="1981979" cy="1456937"/>
          </a:xfrm>
          <a:prstGeom prst="rect">
            <a:avLst/>
          </a:prstGeom>
          <a:noFill/>
          <a:ln w="12700" cap="flat">
            <a:noFill/>
            <a:miter lim="400000"/>
          </a:ln>
          <a:effectLst>
            <a:outerShdw blurRad="215900" dist="889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it-IT" sz="8801" b="1" dirty="0">
                <a:solidFill>
                  <a:srgbClr val="002060"/>
                </a:solidFill>
                <a:latin typeface="Raleway" panose="020B0003030101060003" pitchFamily="34" charset="0"/>
              </a:rPr>
              <a:t>ISS</a:t>
            </a:r>
            <a:endParaRPr lang="es-ES" sz="8801" b="1" dirty="0">
              <a:solidFill>
                <a:srgbClr val="002060"/>
              </a:solidFill>
              <a:latin typeface="Raleway" panose="020B0003030101060003" pitchFamily="34" charset="0"/>
            </a:endParaRPr>
          </a:p>
        </p:txBody>
      </p:sp>
      <p:sp>
        <p:nvSpPr>
          <p:cNvPr id="81" name="Rettangolo 80">
            <a:extLst>
              <a:ext uri="{FF2B5EF4-FFF2-40B4-BE49-F238E27FC236}">
                <a16:creationId xmlns:a16="http://schemas.microsoft.com/office/drawing/2014/main" id="{DAA9C8CC-3407-1713-78DC-B08B4C914DB9}"/>
              </a:ext>
            </a:extLst>
          </p:cNvPr>
          <p:cNvSpPr/>
          <p:nvPr/>
        </p:nvSpPr>
        <p:spPr>
          <a:xfrm>
            <a:off x="3002215" y="229318"/>
            <a:ext cx="8791956" cy="523220"/>
          </a:xfrm>
          <a:prstGeom prst="rect">
            <a:avLst/>
          </a:prstGeom>
        </p:spPr>
        <p:txBody>
          <a:bodyPr wrap="square">
            <a:spAutoFit/>
          </a:bodyPr>
          <a:lstStyle/>
          <a:p>
            <a:pPr>
              <a:spcAft>
                <a:spcPts val="200"/>
              </a:spcAft>
            </a:pPr>
            <a:r>
              <a:rPr lang="it-IT" sz="2800" dirty="0">
                <a:solidFill>
                  <a:srgbClr val="002060"/>
                </a:solidFill>
                <a:latin typeface="Raleway" panose="020B0003030101060003" pitchFamily="34" charset="0"/>
              </a:rPr>
              <a:t>a </a:t>
            </a:r>
            <a:r>
              <a:rPr lang="it-IT" sz="2800" dirty="0" err="1">
                <a:solidFill>
                  <a:srgbClr val="002060"/>
                </a:solidFill>
                <a:latin typeface="Raleway" panose="020B0003030101060003" pitchFamily="34" charset="0"/>
              </a:rPr>
              <a:t>constant</a:t>
            </a:r>
            <a:r>
              <a:rPr lang="it-IT" sz="2800" dirty="0">
                <a:solidFill>
                  <a:srgbClr val="002060"/>
                </a:solidFill>
                <a:latin typeface="Raleway" panose="020B0003030101060003" pitchFamily="34" charset="0"/>
              </a:rPr>
              <a:t> </a:t>
            </a:r>
            <a:r>
              <a:rPr lang="it-IT" sz="2800" dirty="0" err="1">
                <a:solidFill>
                  <a:srgbClr val="002060"/>
                </a:solidFill>
                <a:latin typeface="Raleway" panose="020B0003030101060003" pitchFamily="34" charset="0"/>
              </a:rPr>
              <a:t>commitment</a:t>
            </a:r>
            <a:r>
              <a:rPr lang="it-IT" sz="2800" dirty="0">
                <a:solidFill>
                  <a:srgbClr val="002060"/>
                </a:solidFill>
                <a:latin typeface="Raleway" panose="020B0003030101060003" pitchFamily="34" charset="0"/>
              </a:rPr>
              <a:t> to public </a:t>
            </a:r>
            <a:r>
              <a:rPr lang="it-IT" sz="2800" dirty="0" err="1">
                <a:solidFill>
                  <a:srgbClr val="002060"/>
                </a:solidFill>
                <a:latin typeface="Raleway" panose="020B0003030101060003" pitchFamily="34" charset="0"/>
              </a:rPr>
              <a:t>health</a:t>
            </a:r>
            <a:endParaRPr lang="it-IT" sz="2800" dirty="0">
              <a:solidFill>
                <a:srgbClr val="002060"/>
              </a:solidFill>
              <a:latin typeface="Raleway" panose="020B0003030101060003" pitchFamily="34" charset="0"/>
            </a:endParaRPr>
          </a:p>
        </p:txBody>
      </p:sp>
      <p:sp>
        <p:nvSpPr>
          <p:cNvPr id="82" name="Rettangolo 81">
            <a:extLst>
              <a:ext uri="{FF2B5EF4-FFF2-40B4-BE49-F238E27FC236}">
                <a16:creationId xmlns:a16="http://schemas.microsoft.com/office/drawing/2014/main" id="{D2829649-A0A5-E08D-A37B-2AA73ED0F7AC}"/>
              </a:ext>
            </a:extLst>
          </p:cNvPr>
          <p:cNvSpPr/>
          <p:nvPr/>
        </p:nvSpPr>
        <p:spPr>
          <a:xfrm>
            <a:off x="3027755" y="819476"/>
            <a:ext cx="3278462" cy="369332"/>
          </a:xfrm>
          <a:prstGeom prst="rect">
            <a:avLst/>
          </a:prstGeom>
        </p:spPr>
        <p:txBody>
          <a:bodyPr wrap="none">
            <a:spAutoFit/>
          </a:bodyPr>
          <a:lstStyle/>
          <a:p>
            <a:pPr algn="l"/>
            <a:r>
              <a:rPr lang="it-IT" dirty="0">
                <a:solidFill>
                  <a:srgbClr val="002060"/>
                </a:solidFill>
                <a:latin typeface="Raleway" panose="020B0003030101060003" pitchFamily="34" charset="0"/>
              </a:rPr>
              <a:t>in 7 </a:t>
            </a:r>
            <a:r>
              <a:rPr lang="it-IT" dirty="0" err="1">
                <a:solidFill>
                  <a:srgbClr val="002060"/>
                </a:solidFill>
                <a:latin typeface="Raleway" panose="020B0003030101060003" pitchFamily="34" charset="0"/>
              </a:rPr>
              <a:t>strategic</a:t>
            </a:r>
            <a:r>
              <a:rPr lang="it-IT" dirty="0">
                <a:solidFill>
                  <a:srgbClr val="002060"/>
                </a:solidFill>
                <a:latin typeface="Raleway" panose="020B0003030101060003" pitchFamily="34" charset="0"/>
              </a:rPr>
              <a:t> </a:t>
            </a:r>
            <a:r>
              <a:rPr lang="it-IT" dirty="0" err="1">
                <a:solidFill>
                  <a:srgbClr val="002060"/>
                </a:solidFill>
                <a:latin typeface="Raleway" panose="020B0003030101060003" pitchFamily="34" charset="0"/>
              </a:rPr>
              <a:t>research</a:t>
            </a:r>
            <a:r>
              <a:rPr lang="it-IT" dirty="0">
                <a:solidFill>
                  <a:srgbClr val="002060"/>
                </a:solidFill>
                <a:latin typeface="Raleway" panose="020B0003030101060003" pitchFamily="34" charset="0"/>
              </a:rPr>
              <a:t> </a:t>
            </a:r>
            <a:r>
              <a:rPr lang="it-IT" dirty="0" err="1">
                <a:solidFill>
                  <a:srgbClr val="002060"/>
                </a:solidFill>
                <a:latin typeface="Raleway" panose="020B0003030101060003" pitchFamily="34" charset="0"/>
              </a:rPr>
              <a:t>areas</a:t>
            </a:r>
            <a:r>
              <a:rPr lang="it-IT" dirty="0">
                <a:solidFill>
                  <a:srgbClr val="002060"/>
                </a:solidFill>
                <a:latin typeface="Raleway" panose="020B0003030101060003" pitchFamily="34" charset="0"/>
              </a:rPr>
              <a:t>…</a:t>
            </a:r>
          </a:p>
        </p:txBody>
      </p:sp>
      <p:cxnSp>
        <p:nvCxnSpPr>
          <p:cNvPr id="83" name="Connettore diritto 82">
            <a:extLst>
              <a:ext uri="{FF2B5EF4-FFF2-40B4-BE49-F238E27FC236}">
                <a16:creationId xmlns:a16="http://schemas.microsoft.com/office/drawing/2014/main" id="{6B550F3A-8853-B524-76F9-346A8B335059}"/>
              </a:ext>
            </a:extLst>
          </p:cNvPr>
          <p:cNvCxnSpPr/>
          <p:nvPr/>
        </p:nvCxnSpPr>
        <p:spPr>
          <a:xfrm>
            <a:off x="3054072" y="788752"/>
            <a:ext cx="10245749" cy="0"/>
          </a:xfrm>
          <a:prstGeom prst="line">
            <a:avLst/>
          </a:prstGeom>
          <a:noFill/>
          <a:ln w="38100" cap="flat">
            <a:solidFill>
              <a:srgbClr val="002060"/>
            </a:solidFill>
            <a:prstDash val="solid"/>
            <a:miter lim="400000"/>
          </a:ln>
          <a:effectLst>
            <a:outerShdw blurRad="635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grpSp>
        <p:nvGrpSpPr>
          <p:cNvPr id="84" name="Gruppo 83">
            <a:extLst>
              <a:ext uri="{FF2B5EF4-FFF2-40B4-BE49-F238E27FC236}">
                <a16:creationId xmlns:a16="http://schemas.microsoft.com/office/drawing/2014/main" id="{9EC8D62E-6081-1BC8-FFB4-2DD07E40303F}"/>
              </a:ext>
            </a:extLst>
          </p:cNvPr>
          <p:cNvGrpSpPr/>
          <p:nvPr/>
        </p:nvGrpSpPr>
        <p:grpSpPr>
          <a:xfrm>
            <a:off x="2360793" y="1229569"/>
            <a:ext cx="7422987" cy="4813865"/>
            <a:chOff x="2196048" y="1364075"/>
            <a:chExt cx="8226668" cy="7838942"/>
          </a:xfrm>
        </p:grpSpPr>
        <p:grpSp>
          <p:nvGrpSpPr>
            <p:cNvPr id="85" name="Gruppo 84">
              <a:extLst>
                <a:ext uri="{FF2B5EF4-FFF2-40B4-BE49-F238E27FC236}">
                  <a16:creationId xmlns:a16="http://schemas.microsoft.com/office/drawing/2014/main" id="{E4066E38-D357-BBA2-9D6D-DC4D60C498F5}"/>
                </a:ext>
              </a:extLst>
            </p:cNvPr>
            <p:cNvGrpSpPr/>
            <p:nvPr/>
          </p:nvGrpSpPr>
          <p:grpSpPr>
            <a:xfrm>
              <a:off x="2661052" y="2177786"/>
              <a:ext cx="1634808" cy="1470850"/>
              <a:chOff x="767895" y="2476706"/>
              <a:chExt cx="1148350" cy="1033179"/>
            </a:xfrm>
          </p:grpSpPr>
          <p:sp>
            <p:nvSpPr>
              <p:cNvPr id="146" name="Esagono 145">
                <a:extLst>
                  <a:ext uri="{FF2B5EF4-FFF2-40B4-BE49-F238E27FC236}">
                    <a16:creationId xmlns:a16="http://schemas.microsoft.com/office/drawing/2014/main" id="{1DB13198-BA92-8C3C-5378-8EF098208522}"/>
                  </a:ext>
                </a:extLst>
              </p:cNvPr>
              <p:cNvSpPr/>
              <p:nvPr/>
            </p:nvSpPr>
            <p:spPr>
              <a:xfrm>
                <a:off x="767895" y="2476706"/>
                <a:ext cx="1148350" cy="1033179"/>
              </a:xfrm>
              <a:prstGeom prst="hexagon">
                <a:avLst/>
              </a:prstGeom>
              <a:solidFill>
                <a:srgbClr val="990033">
                  <a:alpha val="57000"/>
                </a:srgbClr>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7" name="Ovale 4">
                <a:extLst>
                  <a:ext uri="{FF2B5EF4-FFF2-40B4-BE49-F238E27FC236}">
                    <a16:creationId xmlns:a16="http://schemas.microsoft.com/office/drawing/2014/main" id="{D6BBA010-7C1F-FA21-E72E-D3FDB3800EA2}"/>
                  </a:ext>
                </a:extLst>
              </p:cNvPr>
              <p:cNvSpPr txBox="1"/>
              <p:nvPr/>
            </p:nvSpPr>
            <p:spPr>
              <a:xfrm>
                <a:off x="855230" y="2667396"/>
                <a:ext cx="1002910" cy="718649"/>
              </a:xfrm>
              <a:prstGeom prst="rect">
                <a:avLst/>
              </a:prstGeom>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err="1">
                    <a:latin typeface="Raleway" panose="020B0003030101060003" pitchFamily="34" charset="0"/>
                  </a:rPr>
                  <a:t>Communicable</a:t>
                </a:r>
                <a:r>
                  <a:rPr lang="it-IT" sz="1400" b="1" dirty="0">
                    <a:latin typeface="Raleway" panose="020B0003030101060003" pitchFamily="34" charset="0"/>
                  </a:rPr>
                  <a:t> </a:t>
                </a:r>
                <a:r>
                  <a:rPr lang="it-IT" sz="1400" b="1" dirty="0" err="1">
                    <a:latin typeface="Raleway" panose="020B0003030101060003" pitchFamily="34" charset="0"/>
                  </a:rPr>
                  <a:t>diseases</a:t>
                </a:r>
                <a:endParaRPr lang="es-ES" sz="1400" b="1" dirty="0">
                  <a:latin typeface="Raleway" panose="020B0003030101060003" pitchFamily="34" charset="0"/>
                </a:endParaRPr>
              </a:p>
            </p:txBody>
          </p:sp>
        </p:grpSp>
        <p:grpSp>
          <p:nvGrpSpPr>
            <p:cNvPr id="86" name="Gruppo 85">
              <a:extLst>
                <a:ext uri="{FF2B5EF4-FFF2-40B4-BE49-F238E27FC236}">
                  <a16:creationId xmlns:a16="http://schemas.microsoft.com/office/drawing/2014/main" id="{48D93968-CE4A-BCB3-9864-C09AC5743D29}"/>
                </a:ext>
              </a:extLst>
            </p:cNvPr>
            <p:cNvGrpSpPr/>
            <p:nvPr/>
          </p:nvGrpSpPr>
          <p:grpSpPr>
            <a:xfrm>
              <a:off x="4054646" y="3008378"/>
              <a:ext cx="1634808" cy="1470850"/>
              <a:chOff x="1734007" y="1875590"/>
              <a:chExt cx="1148350" cy="1033179"/>
            </a:xfrm>
          </p:grpSpPr>
          <p:sp>
            <p:nvSpPr>
              <p:cNvPr id="144" name="Esagono 143">
                <a:extLst>
                  <a:ext uri="{FF2B5EF4-FFF2-40B4-BE49-F238E27FC236}">
                    <a16:creationId xmlns:a16="http://schemas.microsoft.com/office/drawing/2014/main" id="{3157AE1B-F500-8FCC-3AB1-04203FFCEFBC}"/>
                  </a:ext>
                </a:extLst>
              </p:cNvPr>
              <p:cNvSpPr/>
              <p:nvPr/>
            </p:nvSpPr>
            <p:spPr>
              <a:xfrm>
                <a:off x="1734007" y="1875590"/>
                <a:ext cx="1148350" cy="1033179"/>
              </a:xfrm>
              <a:prstGeom prst="hexagon">
                <a:avLst/>
              </a:prstGeom>
              <a:solidFill>
                <a:srgbClr val="002060">
                  <a:alpha val="57000"/>
                </a:srgbClr>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5" name="Ovale 4">
                <a:extLst>
                  <a:ext uri="{FF2B5EF4-FFF2-40B4-BE49-F238E27FC236}">
                    <a16:creationId xmlns:a16="http://schemas.microsoft.com/office/drawing/2014/main" id="{6ACFD75E-2399-DC00-228B-A9E77C81CFF8}"/>
                  </a:ext>
                </a:extLst>
              </p:cNvPr>
              <p:cNvSpPr txBox="1"/>
              <p:nvPr/>
            </p:nvSpPr>
            <p:spPr>
              <a:xfrm>
                <a:off x="1819487" y="2054052"/>
                <a:ext cx="1002910" cy="718649"/>
              </a:xfrm>
              <a:prstGeom prst="rect">
                <a:avLst/>
              </a:prstGeom>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a:latin typeface="Raleway" panose="020B0003030101060003" pitchFamily="34" charset="0"/>
                  </a:rPr>
                  <a:t>Non-</a:t>
                </a:r>
                <a:r>
                  <a:rPr lang="it-IT" sz="1400" b="1" dirty="0" err="1">
                    <a:latin typeface="Raleway" panose="020B0003030101060003" pitchFamily="34" charset="0"/>
                  </a:rPr>
                  <a:t>communicable</a:t>
                </a:r>
                <a:r>
                  <a:rPr lang="it-IT" sz="1400" b="1" dirty="0">
                    <a:latin typeface="Raleway" panose="020B0003030101060003" pitchFamily="34" charset="0"/>
                  </a:rPr>
                  <a:t> and rare </a:t>
                </a:r>
                <a:r>
                  <a:rPr lang="it-IT" sz="1400" b="1" dirty="0" err="1">
                    <a:latin typeface="Raleway" panose="020B0003030101060003" pitchFamily="34" charset="0"/>
                  </a:rPr>
                  <a:t>diseases</a:t>
                </a:r>
                <a:endParaRPr lang="es-ES" sz="1400" b="1" dirty="0">
                  <a:latin typeface="Raleway" panose="020B0003030101060003" pitchFamily="34" charset="0"/>
                </a:endParaRPr>
              </a:p>
            </p:txBody>
          </p:sp>
        </p:grpSp>
        <p:grpSp>
          <p:nvGrpSpPr>
            <p:cNvPr id="87" name="Gruppo 86">
              <a:extLst>
                <a:ext uri="{FF2B5EF4-FFF2-40B4-BE49-F238E27FC236}">
                  <a16:creationId xmlns:a16="http://schemas.microsoft.com/office/drawing/2014/main" id="{093D8487-9A76-423C-A967-10E7003C5988}"/>
                </a:ext>
              </a:extLst>
            </p:cNvPr>
            <p:cNvGrpSpPr/>
            <p:nvPr/>
          </p:nvGrpSpPr>
          <p:grpSpPr>
            <a:xfrm>
              <a:off x="4116866" y="1364075"/>
              <a:ext cx="1634808" cy="1470850"/>
              <a:chOff x="2598858" y="1795254"/>
              <a:chExt cx="1148350" cy="1033179"/>
            </a:xfrm>
          </p:grpSpPr>
          <p:sp>
            <p:nvSpPr>
              <p:cNvPr id="142" name="Esagono 141">
                <a:extLst>
                  <a:ext uri="{FF2B5EF4-FFF2-40B4-BE49-F238E27FC236}">
                    <a16:creationId xmlns:a16="http://schemas.microsoft.com/office/drawing/2014/main" id="{221337D6-5C91-A02E-1A95-F3CCFFB2FD7A}"/>
                  </a:ext>
                </a:extLst>
              </p:cNvPr>
              <p:cNvSpPr/>
              <p:nvPr/>
            </p:nvSpPr>
            <p:spPr>
              <a:xfrm>
                <a:off x="2598858" y="1795254"/>
                <a:ext cx="1148350" cy="1033179"/>
              </a:xfrm>
              <a:prstGeom prst="hexagon">
                <a:avLst/>
              </a:prstGeom>
              <a:solidFill>
                <a:schemeClr val="accent3">
                  <a:lumMod val="75000"/>
                  <a:alpha val="62000"/>
                </a:schemeClr>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3" name="Ovale 4">
                <a:extLst>
                  <a:ext uri="{FF2B5EF4-FFF2-40B4-BE49-F238E27FC236}">
                    <a16:creationId xmlns:a16="http://schemas.microsoft.com/office/drawing/2014/main" id="{A4623B12-D0FC-4F69-5F2A-99B497203C0B}"/>
                  </a:ext>
                </a:extLst>
              </p:cNvPr>
              <p:cNvSpPr txBox="1"/>
              <p:nvPr/>
            </p:nvSpPr>
            <p:spPr>
              <a:xfrm>
                <a:off x="2671578" y="1901317"/>
                <a:ext cx="1002910" cy="718649"/>
              </a:xfrm>
              <a:prstGeom prst="rect">
                <a:avLst/>
              </a:prstGeom>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a:latin typeface="Raleway" panose="020B0003030101060003" pitchFamily="34" charset="0"/>
                  </a:rPr>
                  <a:t>Health</a:t>
                </a:r>
                <a:br>
                  <a:rPr lang="it-IT" sz="1400" b="1" dirty="0">
                    <a:latin typeface="Raleway" panose="020B0003030101060003" pitchFamily="34" charset="0"/>
                  </a:rPr>
                </a:br>
                <a:r>
                  <a:rPr lang="it-IT" sz="1400" b="1" dirty="0">
                    <a:latin typeface="Raleway" panose="020B0003030101060003" pitchFamily="34" charset="0"/>
                  </a:rPr>
                  <a:t>and </a:t>
                </a:r>
                <a:r>
                  <a:rPr lang="it-IT" sz="1400" b="1" dirty="0" err="1">
                    <a:latin typeface="Raleway" panose="020B0003030101060003" pitchFamily="34" charset="0"/>
                  </a:rPr>
                  <a:t>environment</a:t>
                </a:r>
                <a:endParaRPr lang="es-ES" sz="1400" b="1" dirty="0">
                  <a:latin typeface="Raleway" panose="020B0003030101060003" pitchFamily="34" charset="0"/>
                </a:endParaRPr>
              </a:p>
            </p:txBody>
          </p:sp>
        </p:grpSp>
        <p:grpSp>
          <p:nvGrpSpPr>
            <p:cNvPr id="88" name="Gruppo 87">
              <a:extLst>
                <a:ext uri="{FF2B5EF4-FFF2-40B4-BE49-F238E27FC236}">
                  <a16:creationId xmlns:a16="http://schemas.microsoft.com/office/drawing/2014/main" id="{3E67752D-D082-0B39-0584-A3E98153C247}"/>
                </a:ext>
              </a:extLst>
            </p:cNvPr>
            <p:cNvGrpSpPr/>
            <p:nvPr/>
          </p:nvGrpSpPr>
          <p:grpSpPr>
            <a:xfrm>
              <a:off x="5494186" y="2172964"/>
              <a:ext cx="1634808" cy="1470850"/>
              <a:chOff x="2598858" y="1795254"/>
              <a:chExt cx="1148350" cy="1033179"/>
            </a:xfrm>
          </p:grpSpPr>
          <p:sp>
            <p:nvSpPr>
              <p:cNvPr id="140" name="Esagono 139">
                <a:extLst>
                  <a:ext uri="{FF2B5EF4-FFF2-40B4-BE49-F238E27FC236}">
                    <a16:creationId xmlns:a16="http://schemas.microsoft.com/office/drawing/2014/main" id="{AA0CFD35-4DDC-EDD5-6EED-370AA120A701}"/>
                  </a:ext>
                </a:extLst>
              </p:cNvPr>
              <p:cNvSpPr/>
              <p:nvPr/>
            </p:nvSpPr>
            <p:spPr>
              <a:xfrm>
                <a:off x="2598858" y="1795254"/>
                <a:ext cx="1148350" cy="1033179"/>
              </a:xfrm>
              <a:prstGeom prst="hexagon">
                <a:avLst/>
              </a:prstGeom>
              <a:solidFill>
                <a:srgbClr val="C00000">
                  <a:alpha val="96000"/>
                </a:srgbClr>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1" name="Ovale 4">
                <a:extLst>
                  <a:ext uri="{FF2B5EF4-FFF2-40B4-BE49-F238E27FC236}">
                    <a16:creationId xmlns:a16="http://schemas.microsoft.com/office/drawing/2014/main" id="{460F7492-5AEA-CFAB-7F1D-DC073DC0DEF0}"/>
                  </a:ext>
                </a:extLst>
              </p:cNvPr>
              <p:cNvSpPr txBox="1"/>
              <p:nvPr/>
            </p:nvSpPr>
            <p:spPr>
              <a:xfrm>
                <a:off x="2671578" y="1901317"/>
                <a:ext cx="1002910" cy="718649"/>
              </a:xfrm>
              <a:prstGeom prst="rect">
                <a:avLst/>
              </a:prstGeom>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a:latin typeface="Raleway" panose="020B0003030101060003" pitchFamily="34" charset="0"/>
                  </a:rPr>
                  <a:t>Food </a:t>
                </a:r>
                <a:r>
                  <a:rPr lang="it-IT" sz="1400" b="1" dirty="0" err="1">
                    <a:latin typeface="Raleway" panose="020B0003030101060003" pitchFamily="34" charset="0"/>
                  </a:rPr>
                  <a:t>safety</a:t>
                </a:r>
                <a:r>
                  <a:rPr lang="it-IT" sz="1400" b="1" dirty="0">
                    <a:latin typeface="Raleway" panose="020B0003030101060003" pitchFamily="34" charset="0"/>
                  </a:rPr>
                  <a:t> </a:t>
                </a:r>
                <a:br>
                  <a:rPr lang="it-IT" sz="1400" b="1" dirty="0">
                    <a:latin typeface="Raleway" panose="020B0003030101060003" pitchFamily="34" charset="0"/>
                  </a:rPr>
                </a:br>
                <a:r>
                  <a:rPr lang="it-IT" sz="1400" b="1" dirty="0">
                    <a:latin typeface="Raleway" panose="020B0003030101060003" pitchFamily="34" charset="0"/>
                  </a:rPr>
                  <a:t>and </a:t>
                </a:r>
                <a:r>
                  <a:rPr lang="it-IT" sz="1400" b="1" dirty="0" err="1">
                    <a:latin typeface="Raleway" panose="020B0003030101060003" pitchFamily="34" charset="0"/>
                  </a:rPr>
                  <a:t>nutrition</a:t>
                </a:r>
                <a:endParaRPr lang="es-ES" sz="1400" b="1" dirty="0">
                  <a:latin typeface="Raleway" panose="020B0003030101060003" pitchFamily="34" charset="0"/>
                </a:endParaRPr>
              </a:p>
            </p:txBody>
          </p:sp>
        </p:grpSp>
        <p:grpSp>
          <p:nvGrpSpPr>
            <p:cNvPr id="89" name="Gruppo 88">
              <a:extLst>
                <a:ext uri="{FF2B5EF4-FFF2-40B4-BE49-F238E27FC236}">
                  <a16:creationId xmlns:a16="http://schemas.microsoft.com/office/drawing/2014/main" id="{4CF3A175-F59C-316A-8D69-4F4AD8C9649D}"/>
                </a:ext>
              </a:extLst>
            </p:cNvPr>
            <p:cNvGrpSpPr/>
            <p:nvPr/>
          </p:nvGrpSpPr>
          <p:grpSpPr>
            <a:xfrm>
              <a:off x="7034326" y="1474670"/>
              <a:ext cx="1634808" cy="1470850"/>
              <a:chOff x="2598858" y="1795254"/>
              <a:chExt cx="1148350" cy="1033179"/>
            </a:xfrm>
            <a:solidFill>
              <a:srgbClr val="4A8D96">
                <a:alpha val="72000"/>
              </a:srgbClr>
            </a:solidFill>
          </p:grpSpPr>
          <p:sp>
            <p:nvSpPr>
              <p:cNvPr id="138" name="Esagono 137">
                <a:extLst>
                  <a:ext uri="{FF2B5EF4-FFF2-40B4-BE49-F238E27FC236}">
                    <a16:creationId xmlns:a16="http://schemas.microsoft.com/office/drawing/2014/main" id="{95D795AC-3FCD-20F6-0910-628BD5DD72B9}"/>
                  </a:ext>
                </a:extLst>
              </p:cNvPr>
              <p:cNvSpPr/>
              <p:nvPr/>
            </p:nvSpPr>
            <p:spPr>
              <a:xfrm>
                <a:off x="2598858" y="1795254"/>
                <a:ext cx="1148350" cy="1033179"/>
              </a:xfrm>
              <a:prstGeom prst="hexagon">
                <a:avLst/>
              </a:prstGeom>
              <a:grp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9" name="Ovale 4">
                <a:extLst>
                  <a:ext uri="{FF2B5EF4-FFF2-40B4-BE49-F238E27FC236}">
                    <a16:creationId xmlns:a16="http://schemas.microsoft.com/office/drawing/2014/main" id="{4060AC11-F5DE-6D8C-9B9F-30ABBD32D9D2}"/>
                  </a:ext>
                </a:extLst>
              </p:cNvPr>
              <p:cNvSpPr txBox="1"/>
              <p:nvPr/>
            </p:nvSpPr>
            <p:spPr>
              <a:xfrm>
                <a:off x="2671578" y="1901317"/>
                <a:ext cx="1002910" cy="718649"/>
              </a:xfrm>
              <a:prstGeom prst="rect">
                <a:avLst/>
              </a:prstGeom>
              <a:noFill/>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err="1">
                    <a:latin typeface="Raleway" panose="020B0003030101060003" pitchFamily="34" charset="0"/>
                  </a:rPr>
                  <a:t>Drugs</a:t>
                </a:r>
                <a:r>
                  <a:rPr lang="it-IT" sz="1400" b="1" dirty="0">
                    <a:latin typeface="Raleway" panose="020B0003030101060003" pitchFamily="34" charset="0"/>
                  </a:rPr>
                  <a:t> </a:t>
                </a:r>
                <a:endParaRPr lang="es-ES" sz="1400" b="1" dirty="0">
                  <a:latin typeface="Raleway" panose="020B0003030101060003" pitchFamily="34" charset="0"/>
                </a:endParaRPr>
              </a:p>
            </p:txBody>
          </p:sp>
        </p:grpSp>
        <p:grpSp>
          <p:nvGrpSpPr>
            <p:cNvPr id="90" name="Gruppo 89">
              <a:extLst>
                <a:ext uri="{FF2B5EF4-FFF2-40B4-BE49-F238E27FC236}">
                  <a16:creationId xmlns:a16="http://schemas.microsoft.com/office/drawing/2014/main" id="{0507E075-D9D8-E7C4-3D0F-43458197A0B2}"/>
                </a:ext>
              </a:extLst>
            </p:cNvPr>
            <p:cNvGrpSpPr/>
            <p:nvPr/>
          </p:nvGrpSpPr>
          <p:grpSpPr>
            <a:xfrm>
              <a:off x="6984710" y="3078479"/>
              <a:ext cx="1634808" cy="1470850"/>
              <a:chOff x="2598858" y="1795254"/>
              <a:chExt cx="1148350" cy="1033179"/>
            </a:xfrm>
            <a:solidFill>
              <a:srgbClr val="00B0F0"/>
            </a:solidFill>
          </p:grpSpPr>
          <p:sp>
            <p:nvSpPr>
              <p:cNvPr id="136" name="Esagono 135">
                <a:extLst>
                  <a:ext uri="{FF2B5EF4-FFF2-40B4-BE49-F238E27FC236}">
                    <a16:creationId xmlns:a16="http://schemas.microsoft.com/office/drawing/2014/main" id="{1922D17C-0230-D05A-D2E3-DD967CF98A64}"/>
                  </a:ext>
                </a:extLst>
              </p:cNvPr>
              <p:cNvSpPr/>
              <p:nvPr/>
            </p:nvSpPr>
            <p:spPr>
              <a:xfrm>
                <a:off x="2598858" y="1795254"/>
                <a:ext cx="1148350" cy="1033179"/>
              </a:xfrm>
              <a:prstGeom prst="hexagon">
                <a:avLst/>
              </a:prstGeom>
              <a:grp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7" name="Ovale 4">
                <a:extLst>
                  <a:ext uri="{FF2B5EF4-FFF2-40B4-BE49-F238E27FC236}">
                    <a16:creationId xmlns:a16="http://schemas.microsoft.com/office/drawing/2014/main" id="{6A08CFF8-E0C3-097A-47D2-91A5663A707D}"/>
                  </a:ext>
                </a:extLst>
              </p:cNvPr>
              <p:cNvSpPr txBox="1"/>
              <p:nvPr/>
            </p:nvSpPr>
            <p:spPr>
              <a:xfrm>
                <a:off x="2671578" y="1901317"/>
                <a:ext cx="1002910" cy="718649"/>
              </a:xfrm>
              <a:prstGeom prst="rect">
                <a:avLst/>
              </a:prstGeom>
              <a:noFill/>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err="1">
                    <a:latin typeface="Raleway" panose="020B0003030101060003" pitchFamily="34" charset="0"/>
                  </a:rPr>
                  <a:t>Chemistry</a:t>
                </a:r>
                <a:r>
                  <a:rPr lang="it-IT" sz="1400" b="1" dirty="0">
                    <a:latin typeface="Raleway" panose="020B0003030101060003" pitchFamily="34" charset="0"/>
                  </a:rPr>
                  <a:t>, </a:t>
                </a:r>
                <a:r>
                  <a:rPr lang="it-IT" sz="1400" b="1" dirty="0" err="1">
                    <a:latin typeface="Raleway" panose="020B0003030101060003" pitchFamily="34" charset="0"/>
                  </a:rPr>
                  <a:t>radiation</a:t>
                </a:r>
                <a:r>
                  <a:rPr lang="it-IT" sz="1400" b="1" dirty="0">
                    <a:latin typeface="Raleway" panose="020B0003030101060003" pitchFamily="34" charset="0"/>
                  </a:rPr>
                  <a:t>, innovative </a:t>
                </a:r>
                <a:r>
                  <a:rPr lang="it-IT" sz="1400" b="1" dirty="0" err="1">
                    <a:latin typeface="Raleway" panose="020B0003030101060003" pitchFamily="34" charset="0"/>
                  </a:rPr>
                  <a:t>technologies</a:t>
                </a:r>
                <a:r>
                  <a:rPr lang="it-IT" sz="1400" b="1" dirty="0">
                    <a:latin typeface="Raleway" panose="020B0003030101060003" pitchFamily="34" charset="0"/>
                  </a:rPr>
                  <a:t>, telemedicine </a:t>
                </a:r>
                <a:endParaRPr lang="es-ES" sz="1400" b="1" dirty="0">
                  <a:latin typeface="Raleway" panose="020B0003030101060003" pitchFamily="34" charset="0"/>
                </a:endParaRPr>
              </a:p>
            </p:txBody>
          </p:sp>
        </p:grpSp>
        <p:grpSp>
          <p:nvGrpSpPr>
            <p:cNvPr id="91" name="Gruppo 90">
              <a:extLst>
                <a:ext uri="{FF2B5EF4-FFF2-40B4-BE49-F238E27FC236}">
                  <a16:creationId xmlns:a16="http://schemas.microsoft.com/office/drawing/2014/main" id="{B1285F2D-98AB-819C-000D-B653CC5A286D}"/>
                </a:ext>
              </a:extLst>
            </p:cNvPr>
            <p:cNvGrpSpPr/>
            <p:nvPr/>
          </p:nvGrpSpPr>
          <p:grpSpPr>
            <a:xfrm>
              <a:off x="8472782" y="2331168"/>
              <a:ext cx="1634808" cy="1470850"/>
              <a:chOff x="767895" y="2476706"/>
              <a:chExt cx="1148350" cy="1033179"/>
            </a:xfrm>
          </p:grpSpPr>
          <p:sp>
            <p:nvSpPr>
              <p:cNvPr id="134" name="Esagono 133">
                <a:extLst>
                  <a:ext uri="{FF2B5EF4-FFF2-40B4-BE49-F238E27FC236}">
                    <a16:creationId xmlns:a16="http://schemas.microsoft.com/office/drawing/2014/main" id="{13910602-2E35-4474-0B2B-75ABF7D2766F}"/>
                  </a:ext>
                </a:extLst>
              </p:cNvPr>
              <p:cNvSpPr/>
              <p:nvPr/>
            </p:nvSpPr>
            <p:spPr>
              <a:xfrm>
                <a:off x="767895" y="2476706"/>
                <a:ext cx="1148350" cy="1033179"/>
              </a:xfrm>
              <a:prstGeom prst="hexagon">
                <a:avLst/>
              </a:prstGeom>
              <a:solidFill>
                <a:srgbClr val="FF9900">
                  <a:alpha val="72000"/>
                </a:srgbClr>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5" name="Ovale 4">
                <a:extLst>
                  <a:ext uri="{FF2B5EF4-FFF2-40B4-BE49-F238E27FC236}">
                    <a16:creationId xmlns:a16="http://schemas.microsoft.com/office/drawing/2014/main" id="{62EC940F-F0AE-6D2B-10F6-269CC3CBED61}"/>
                  </a:ext>
                </a:extLst>
              </p:cNvPr>
              <p:cNvSpPr txBox="1"/>
              <p:nvPr/>
            </p:nvSpPr>
            <p:spPr>
              <a:xfrm>
                <a:off x="855230" y="2667396"/>
                <a:ext cx="1002910" cy="718649"/>
              </a:xfrm>
              <a:prstGeom prst="rect">
                <a:avLst/>
              </a:prstGeom>
              <a:ln w="38100"/>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spcFirstLastPara="0" vert="horz" wrap="square" lIns="7383" tIns="7383" rIns="7383" bIns="7383" numCol="1" spcCol="1270" anchor="ctr" anchorCtr="0">
                <a:noAutofit/>
              </a:bodyPr>
              <a:lstStyle/>
              <a:p>
                <a:pPr algn="ctr" defTabSz="516763">
                  <a:lnSpc>
                    <a:spcPct val="90000"/>
                  </a:lnSpc>
                  <a:spcBef>
                    <a:spcPct val="0"/>
                  </a:spcBef>
                  <a:spcAft>
                    <a:spcPct val="35000"/>
                  </a:spcAft>
                </a:pPr>
                <a:r>
                  <a:rPr lang="it-IT" sz="1400" b="1" dirty="0" err="1">
                    <a:latin typeface="Raleway" panose="020B0003030101060003" pitchFamily="34" charset="0"/>
                  </a:rPr>
                  <a:t>Disease</a:t>
                </a:r>
                <a:r>
                  <a:rPr lang="it-IT" sz="1400" b="1" dirty="0">
                    <a:latin typeface="Raleway" panose="020B0003030101060003" pitchFamily="34" charset="0"/>
                  </a:rPr>
                  <a:t> </a:t>
                </a:r>
                <a:r>
                  <a:rPr lang="it-IT" sz="1400" b="1" dirty="0" err="1">
                    <a:latin typeface="Raleway" panose="020B0003030101060003" pitchFamily="34" charset="0"/>
                  </a:rPr>
                  <a:t>prevention</a:t>
                </a:r>
                <a:r>
                  <a:rPr lang="it-IT" sz="1400" b="1" dirty="0">
                    <a:latin typeface="Raleway" panose="020B0003030101060003" pitchFamily="34" charset="0"/>
                  </a:rPr>
                  <a:t>, health promotion, global</a:t>
                </a:r>
                <a:br>
                  <a:rPr lang="it-IT" sz="1400" b="1" dirty="0">
                    <a:latin typeface="Raleway" panose="020B0003030101060003" pitchFamily="34" charset="0"/>
                  </a:rPr>
                </a:br>
                <a:r>
                  <a:rPr lang="it-IT" sz="1400" b="1" dirty="0">
                    <a:latin typeface="Raleway" panose="020B0003030101060003" pitchFamily="34" charset="0"/>
                  </a:rPr>
                  <a:t>health</a:t>
                </a:r>
                <a:endParaRPr lang="es-ES" sz="1400" b="1" dirty="0">
                  <a:latin typeface="Raleway" panose="020B0003030101060003" pitchFamily="34" charset="0"/>
                </a:endParaRPr>
              </a:p>
            </p:txBody>
          </p:sp>
        </p:grpSp>
        <p:sp>
          <p:nvSpPr>
            <p:cNvPr id="92" name="Ovale 4">
              <a:extLst>
                <a:ext uri="{FF2B5EF4-FFF2-40B4-BE49-F238E27FC236}">
                  <a16:creationId xmlns:a16="http://schemas.microsoft.com/office/drawing/2014/main" id="{375135E2-FF06-B817-461B-B5EEEF22529B}"/>
                </a:ext>
              </a:extLst>
            </p:cNvPr>
            <p:cNvSpPr txBox="1"/>
            <p:nvPr/>
          </p:nvSpPr>
          <p:spPr>
            <a:xfrm>
              <a:off x="5097365" y="5743249"/>
              <a:ext cx="2079813" cy="61500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644" tIns="6644" rIns="6644" bIns="6644" numCol="1" spcCol="1270" anchor="ctr" anchorCtr="0">
              <a:noAutofit/>
            </a:bodyPr>
            <a:lstStyle/>
            <a:p>
              <a:pPr algn="ctr" defTabSz="465087">
                <a:lnSpc>
                  <a:spcPct val="90000"/>
                </a:lnSpc>
                <a:spcBef>
                  <a:spcPct val="0"/>
                </a:spcBef>
                <a:spcAft>
                  <a:spcPct val="35000"/>
                </a:spcAft>
              </a:pPr>
              <a:r>
                <a:rPr lang="it-IT" sz="2000" b="1" dirty="0" err="1">
                  <a:solidFill>
                    <a:srgbClr val="002060"/>
                  </a:solidFill>
                  <a:latin typeface="Raleway" panose="020B0003030101060003" pitchFamily="34" charset="0"/>
                </a:rPr>
                <a:t>registries</a:t>
              </a:r>
              <a:r>
                <a:rPr lang="it-IT" sz="2000" b="1" dirty="0">
                  <a:solidFill>
                    <a:srgbClr val="002060"/>
                  </a:solidFill>
                  <a:latin typeface="Raleway" panose="020B0003030101060003" pitchFamily="34" charset="0"/>
                </a:rPr>
                <a:t> </a:t>
              </a:r>
              <a:br>
                <a:rPr lang="it-IT" sz="2000" b="1" dirty="0">
                  <a:solidFill>
                    <a:srgbClr val="002060"/>
                  </a:solidFill>
                  <a:latin typeface="Raleway" panose="020B0003030101060003" pitchFamily="34" charset="0"/>
                </a:rPr>
              </a:br>
              <a:r>
                <a:rPr lang="it-IT" sz="2000" b="1" dirty="0">
                  <a:solidFill>
                    <a:srgbClr val="002060"/>
                  </a:solidFill>
                  <a:latin typeface="Raleway" panose="020B0003030101060003" pitchFamily="34" charset="0"/>
                </a:rPr>
                <a:t>&amp; </a:t>
              </a:r>
              <a:r>
                <a:rPr lang="it-IT" sz="2000" b="1" dirty="0" err="1">
                  <a:solidFill>
                    <a:srgbClr val="002060"/>
                  </a:solidFill>
                  <a:latin typeface="Raleway" panose="020B0003030101060003" pitchFamily="34" charset="0"/>
                </a:rPr>
                <a:t>surveillance</a:t>
              </a:r>
              <a:r>
                <a:rPr lang="it-IT" sz="2000" b="1" dirty="0">
                  <a:solidFill>
                    <a:srgbClr val="002060"/>
                  </a:solidFill>
                  <a:latin typeface="Raleway" panose="020B0003030101060003" pitchFamily="34" charset="0"/>
                </a:rPr>
                <a:t> </a:t>
              </a:r>
              <a:endParaRPr lang="es-ES" sz="2000" b="1" dirty="0">
                <a:solidFill>
                  <a:srgbClr val="002060"/>
                </a:solidFill>
                <a:latin typeface="Raleway" panose="020B0003030101060003" pitchFamily="34" charset="0"/>
              </a:endParaRPr>
            </a:p>
          </p:txBody>
        </p:sp>
        <p:sp>
          <p:nvSpPr>
            <p:cNvPr id="93" name="Ovale 4">
              <a:extLst>
                <a:ext uri="{FF2B5EF4-FFF2-40B4-BE49-F238E27FC236}">
                  <a16:creationId xmlns:a16="http://schemas.microsoft.com/office/drawing/2014/main" id="{1C2B3AA9-7D6A-08BD-9A93-528B3F4DAF2B}"/>
                </a:ext>
              </a:extLst>
            </p:cNvPr>
            <p:cNvSpPr txBox="1"/>
            <p:nvPr/>
          </p:nvSpPr>
          <p:spPr>
            <a:xfrm>
              <a:off x="7652203" y="5743249"/>
              <a:ext cx="1900001" cy="61500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11075" tIns="11075" rIns="11075" bIns="11075" numCol="1" spcCol="1270" anchor="ctr" anchorCtr="0">
              <a:noAutofit/>
            </a:bodyPr>
            <a:lstStyle/>
            <a:p>
              <a:pPr algn="ctr" defTabSz="775145">
                <a:lnSpc>
                  <a:spcPct val="90000"/>
                </a:lnSpc>
                <a:spcBef>
                  <a:spcPct val="0"/>
                </a:spcBef>
                <a:spcAft>
                  <a:spcPct val="35000"/>
                </a:spcAft>
              </a:pPr>
              <a:r>
                <a:rPr lang="it-IT" sz="2000" b="1" spc="-12" dirty="0" err="1">
                  <a:solidFill>
                    <a:srgbClr val="002060"/>
                  </a:solidFill>
                  <a:latin typeface="Raleway" panose="020B0003030101060003" pitchFamily="34" charset="0"/>
                </a:rPr>
                <a:t>response</a:t>
              </a:r>
              <a:r>
                <a:rPr lang="it-IT" sz="2000" b="1" spc="-12" dirty="0">
                  <a:solidFill>
                    <a:srgbClr val="002060"/>
                  </a:solidFill>
                  <a:latin typeface="Raleway" panose="020B0003030101060003" pitchFamily="34" charset="0"/>
                </a:rPr>
                <a:t> to</a:t>
              </a:r>
              <a:br>
                <a:rPr lang="it-IT" sz="2000" b="1" spc="-12" dirty="0">
                  <a:solidFill>
                    <a:srgbClr val="002060"/>
                  </a:solidFill>
                  <a:latin typeface="Raleway" panose="020B0003030101060003" pitchFamily="34" charset="0"/>
                </a:rPr>
              </a:br>
              <a:r>
                <a:rPr lang="it-IT" sz="2000" b="1" spc="-12" dirty="0" err="1">
                  <a:solidFill>
                    <a:srgbClr val="002060"/>
                  </a:solidFill>
                  <a:latin typeface="Raleway" panose="020B0003030101060003" pitchFamily="34" charset="0"/>
                </a:rPr>
                <a:t>emergencies</a:t>
              </a:r>
              <a:endParaRPr lang="es-ES" sz="2000" b="1" spc="-12" dirty="0">
                <a:solidFill>
                  <a:srgbClr val="002060"/>
                </a:solidFill>
                <a:latin typeface="Raleway" panose="020B0003030101060003" pitchFamily="34" charset="0"/>
              </a:endParaRPr>
            </a:p>
          </p:txBody>
        </p:sp>
        <p:sp>
          <p:nvSpPr>
            <p:cNvPr id="94" name="Rettangolo 93">
              <a:extLst>
                <a:ext uri="{FF2B5EF4-FFF2-40B4-BE49-F238E27FC236}">
                  <a16:creationId xmlns:a16="http://schemas.microsoft.com/office/drawing/2014/main" id="{2AD35BE9-36C2-972D-5D60-B7539BD1166B}"/>
                </a:ext>
              </a:extLst>
            </p:cNvPr>
            <p:cNvSpPr/>
            <p:nvPr/>
          </p:nvSpPr>
          <p:spPr>
            <a:xfrm>
              <a:off x="2248952" y="7164271"/>
              <a:ext cx="8165366" cy="718366"/>
            </a:xfrm>
            <a:prstGeom prst="rect">
              <a:avLst/>
            </a:prstGeom>
            <a:gradFill flip="none" rotWithShape="1">
              <a:gsLst>
                <a:gs pos="0">
                  <a:schemeClr val="accent1">
                    <a:lumMod val="0"/>
                    <a:lumOff val="100000"/>
                  </a:schemeClr>
                </a:gs>
                <a:gs pos="18000">
                  <a:schemeClr val="accent1">
                    <a:lumMod val="0"/>
                    <a:lumOff val="100000"/>
                  </a:schemeClr>
                </a:gs>
                <a:gs pos="89000">
                  <a:srgbClr val="002060"/>
                </a:gs>
              </a:gsLst>
              <a:lin ang="16200000" scaled="1"/>
              <a:tileRect/>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185" hangingPunct="0"/>
              <a:endParaRPr lang="it-IT" sz="2200" dirty="0">
                <a:solidFill>
                  <a:srgbClr val="FFFFFF"/>
                </a:solidFill>
                <a:sym typeface="Helvetica Neue Medium"/>
              </a:endParaRPr>
            </a:p>
          </p:txBody>
        </p:sp>
        <p:grpSp>
          <p:nvGrpSpPr>
            <p:cNvPr id="95" name="Gruppo 94">
              <a:extLst>
                <a:ext uri="{FF2B5EF4-FFF2-40B4-BE49-F238E27FC236}">
                  <a16:creationId xmlns:a16="http://schemas.microsoft.com/office/drawing/2014/main" id="{7145DF16-EC90-B8A4-93C5-C5D2E56DDB2C}"/>
                </a:ext>
              </a:extLst>
            </p:cNvPr>
            <p:cNvGrpSpPr/>
            <p:nvPr/>
          </p:nvGrpSpPr>
          <p:grpSpPr>
            <a:xfrm>
              <a:off x="2248555" y="7288454"/>
              <a:ext cx="1328270" cy="1093243"/>
              <a:chOff x="736271" y="6519592"/>
              <a:chExt cx="933026" cy="767934"/>
            </a:xfrm>
            <a:gradFill>
              <a:gsLst>
                <a:gs pos="0">
                  <a:srgbClr val="002060"/>
                </a:gs>
                <a:gs pos="97000">
                  <a:srgbClr val="0070C0"/>
                </a:gs>
              </a:gsLst>
              <a:path path="shape">
                <a:fillToRect l="50000" t="50000" r="50000" b="50000"/>
              </a:path>
            </a:gradFill>
          </p:grpSpPr>
          <p:sp>
            <p:nvSpPr>
              <p:cNvPr id="132" name="Freccia a gallone 131">
                <a:extLst>
                  <a:ext uri="{FF2B5EF4-FFF2-40B4-BE49-F238E27FC236}">
                    <a16:creationId xmlns:a16="http://schemas.microsoft.com/office/drawing/2014/main" id="{17183327-F782-23FD-748F-C3D17B157B52}"/>
                  </a:ext>
                </a:extLst>
              </p:cNvPr>
              <p:cNvSpPr/>
              <p:nvPr/>
            </p:nvSpPr>
            <p:spPr>
              <a:xfrm rot="5400000">
                <a:off x="818817" y="6437046"/>
                <a:ext cx="767934" cy="933026"/>
              </a:xfrm>
              <a:prstGeom prst="chevron">
                <a:avLst>
                  <a:gd name="adj" fmla="val 31028"/>
                </a:avLst>
              </a:prstGeom>
              <a:grp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solidFill>
                    <a:schemeClr val="tx1"/>
                  </a:solidFill>
                </a:endParaRPr>
              </a:p>
            </p:txBody>
          </p:sp>
          <p:sp>
            <p:nvSpPr>
              <p:cNvPr id="133" name="Ovale 4">
                <a:extLst>
                  <a:ext uri="{FF2B5EF4-FFF2-40B4-BE49-F238E27FC236}">
                    <a16:creationId xmlns:a16="http://schemas.microsoft.com/office/drawing/2014/main" id="{A2E13B60-886B-19C9-0D78-7E76E892C9EF}"/>
                  </a:ext>
                </a:extLst>
              </p:cNvPr>
              <p:cNvSpPr txBox="1"/>
              <p:nvPr/>
            </p:nvSpPr>
            <p:spPr>
              <a:xfrm>
                <a:off x="741280" y="6700565"/>
                <a:ext cx="922501" cy="432000"/>
              </a:xfrm>
              <a:prstGeom prst="rect">
                <a:avLst/>
              </a:prstGeom>
              <a:noFill/>
              <a:ln w="38100"/>
            </p:spPr>
            <p:style>
              <a:lnRef idx="0">
                <a:scrgbClr r="0" g="0" b="0"/>
              </a:lnRef>
              <a:fillRef idx="0">
                <a:scrgbClr r="0" g="0" b="0"/>
              </a:fillRef>
              <a:effectRef idx="0">
                <a:scrgbClr r="0" g="0" b="0"/>
              </a:effectRef>
              <a:fontRef idx="minor">
                <a:schemeClr val="lt1"/>
              </a:fontRef>
            </p:style>
            <p:txBody>
              <a:bodyPr spcFirstLastPara="0" vert="horz" wrap="square" lIns="11075" tIns="11075" rIns="11075" bIns="11075" numCol="1" spcCol="1270" anchor="ctr" anchorCtr="0">
                <a:noAutofit/>
              </a:bodyPr>
              <a:lstStyle/>
              <a:p>
                <a:pPr algn="ctr" defTabSz="775145">
                  <a:lnSpc>
                    <a:spcPts val="1600"/>
                  </a:lnSpc>
                </a:pPr>
                <a:r>
                  <a:rPr lang="it-IT" sz="1500" b="1" dirty="0" err="1">
                    <a:latin typeface="Raleway" panose="020B0003030101060003" pitchFamily="34" charset="0"/>
                  </a:rPr>
                  <a:t>scientific</a:t>
                </a:r>
                <a:r>
                  <a:rPr lang="it-IT" sz="1500" b="1" dirty="0">
                    <a:latin typeface="Raleway" panose="020B0003030101060003" pitchFamily="34" charset="0"/>
                  </a:rPr>
                  <a:t> community</a:t>
                </a:r>
                <a:endParaRPr lang="es-ES" sz="1500" dirty="0">
                  <a:latin typeface="Raleway" panose="020B0003030101060003" pitchFamily="34" charset="0"/>
                </a:endParaRPr>
              </a:p>
            </p:txBody>
          </p:sp>
        </p:grpSp>
        <p:grpSp>
          <p:nvGrpSpPr>
            <p:cNvPr id="96" name="Gruppo 95">
              <a:extLst>
                <a:ext uri="{FF2B5EF4-FFF2-40B4-BE49-F238E27FC236}">
                  <a16:creationId xmlns:a16="http://schemas.microsoft.com/office/drawing/2014/main" id="{1F0F8AFA-851D-9591-8B28-102DE80F1AF5}"/>
                </a:ext>
              </a:extLst>
            </p:cNvPr>
            <p:cNvGrpSpPr/>
            <p:nvPr/>
          </p:nvGrpSpPr>
          <p:grpSpPr>
            <a:xfrm>
              <a:off x="5648981" y="7288454"/>
              <a:ext cx="1328271" cy="1093243"/>
              <a:chOff x="3088699" y="6519592"/>
              <a:chExt cx="933027" cy="767934"/>
            </a:xfrm>
            <a:gradFill>
              <a:gsLst>
                <a:gs pos="0">
                  <a:srgbClr val="002060"/>
                </a:gs>
                <a:gs pos="97000">
                  <a:srgbClr val="0070C0"/>
                </a:gs>
              </a:gsLst>
              <a:path path="shape">
                <a:fillToRect l="50000" t="50000" r="50000" b="50000"/>
              </a:path>
            </a:gradFill>
          </p:grpSpPr>
          <p:sp>
            <p:nvSpPr>
              <p:cNvPr id="130" name="Freccia a gallone 129">
                <a:extLst>
                  <a:ext uri="{FF2B5EF4-FFF2-40B4-BE49-F238E27FC236}">
                    <a16:creationId xmlns:a16="http://schemas.microsoft.com/office/drawing/2014/main" id="{1E55894D-73B4-2140-C555-089C9F41F774}"/>
                  </a:ext>
                </a:extLst>
              </p:cNvPr>
              <p:cNvSpPr/>
              <p:nvPr/>
            </p:nvSpPr>
            <p:spPr>
              <a:xfrm rot="5400000">
                <a:off x="3171245" y="6437046"/>
                <a:ext cx="767934" cy="933026"/>
              </a:xfrm>
              <a:prstGeom prst="chevron">
                <a:avLst>
                  <a:gd name="adj" fmla="val 31028"/>
                </a:avLst>
              </a:prstGeom>
              <a:grp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solidFill>
                    <a:schemeClr val="tx1"/>
                  </a:solidFill>
                </a:endParaRPr>
              </a:p>
            </p:txBody>
          </p:sp>
          <p:sp>
            <p:nvSpPr>
              <p:cNvPr id="131" name="Ovale 4">
                <a:extLst>
                  <a:ext uri="{FF2B5EF4-FFF2-40B4-BE49-F238E27FC236}">
                    <a16:creationId xmlns:a16="http://schemas.microsoft.com/office/drawing/2014/main" id="{AA7A4E58-54A3-6AC8-6A6F-F4146CDBD40C}"/>
                  </a:ext>
                </a:extLst>
              </p:cNvPr>
              <p:cNvSpPr txBox="1"/>
              <p:nvPr/>
            </p:nvSpPr>
            <p:spPr>
              <a:xfrm>
                <a:off x="3107096" y="6700565"/>
                <a:ext cx="914630" cy="432000"/>
              </a:xfrm>
              <a:prstGeom prst="rect">
                <a:avLst/>
              </a:prstGeom>
              <a:noFill/>
              <a:ln w="38100"/>
            </p:spPr>
            <p:style>
              <a:lnRef idx="0">
                <a:scrgbClr r="0" g="0" b="0"/>
              </a:lnRef>
              <a:fillRef idx="0">
                <a:scrgbClr r="0" g="0" b="0"/>
              </a:fillRef>
              <a:effectRef idx="0">
                <a:scrgbClr r="0" g="0" b="0"/>
              </a:effectRef>
              <a:fontRef idx="minor">
                <a:schemeClr val="lt1"/>
              </a:fontRef>
            </p:style>
            <p:txBody>
              <a:bodyPr spcFirstLastPara="0" vert="horz" wrap="square" lIns="5537" tIns="5537" rIns="5537" bIns="5537" numCol="1" spcCol="1270" anchor="ctr" anchorCtr="0">
                <a:noAutofit/>
              </a:bodyPr>
              <a:lstStyle/>
              <a:p>
                <a:pPr algn="ctr" defTabSz="387573">
                  <a:lnSpc>
                    <a:spcPts val="1600"/>
                  </a:lnSpc>
                </a:pPr>
                <a:r>
                  <a:rPr lang="it-IT" sz="1500" b="1" dirty="0">
                    <a:latin typeface="Raleway" panose="020B0003030101060003" pitchFamily="34" charset="0"/>
                  </a:rPr>
                  <a:t>policy </a:t>
                </a:r>
                <a:br>
                  <a:rPr lang="it-IT" sz="1500" b="1" dirty="0">
                    <a:latin typeface="Raleway" panose="020B0003030101060003" pitchFamily="34" charset="0"/>
                  </a:rPr>
                </a:br>
                <a:r>
                  <a:rPr lang="it-IT" sz="1500" b="1" dirty="0">
                    <a:latin typeface="Raleway" panose="020B0003030101060003" pitchFamily="34" charset="0"/>
                  </a:rPr>
                  <a:t>makers</a:t>
                </a:r>
                <a:endParaRPr lang="es-ES" sz="1500" dirty="0">
                  <a:latin typeface="Raleway" panose="020B0003030101060003" pitchFamily="34" charset="0"/>
                </a:endParaRPr>
              </a:p>
            </p:txBody>
          </p:sp>
        </p:grpSp>
        <p:grpSp>
          <p:nvGrpSpPr>
            <p:cNvPr id="97" name="Gruppo 96">
              <a:extLst>
                <a:ext uri="{FF2B5EF4-FFF2-40B4-BE49-F238E27FC236}">
                  <a16:creationId xmlns:a16="http://schemas.microsoft.com/office/drawing/2014/main" id="{753C85DB-D52B-3620-9D5D-CED5737408EC}"/>
                </a:ext>
              </a:extLst>
            </p:cNvPr>
            <p:cNvGrpSpPr/>
            <p:nvPr/>
          </p:nvGrpSpPr>
          <p:grpSpPr>
            <a:xfrm>
              <a:off x="3940294" y="7288454"/>
              <a:ext cx="1328270" cy="1093243"/>
              <a:chOff x="1842198" y="6519592"/>
              <a:chExt cx="933026" cy="767934"/>
            </a:xfrm>
            <a:gradFill>
              <a:gsLst>
                <a:gs pos="0">
                  <a:srgbClr val="002060"/>
                </a:gs>
                <a:gs pos="97000">
                  <a:srgbClr val="0070C0"/>
                </a:gs>
              </a:gsLst>
              <a:path path="shape">
                <a:fillToRect l="50000" t="50000" r="50000" b="50000"/>
              </a:path>
            </a:gradFill>
          </p:grpSpPr>
          <p:sp>
            <p:nvSpPr>
              <p:cNvPr id="128" name="Freccia a gallone 127">
                <a:extLst>
                  <a:ext uri="{FF2B5EF4-FFF2-40B4-BE49-F238E27FC236}">
                    <a16:creationId xmlns:a16="http://schemas.microsoft.com/office/drawing/2014/main" id="{502248EB-185C-9E8E-5A94-977731BD6252}"/>
                  </a:ext>
                </a:extLst>
              </p:cNvPr>
              <p:cNvSpPr/>
              <p:nvPr/>
            </p:nvSpPr>
            <p:spPr>
              <a:xfrm rot="5400000">
                <a:off x="1924744" y="6437046"/>
                <a:ext cx="767934" cy="933026"/>
              </a:xfrm>
              <a:prstGeom prst="chevron">
                <a:avLst>
                  <a:gd name="adj" fmla="val 31028"/>
                </a:avLst>
              </a:prstGeom>
              <a:grp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solidFill>
                    <a:schemeClr val="tx1"/>
                  </a:solidFill>
                </a:endParaRPr>
              </a:p>
            </p:txBody>
          </p:sp>
          <p:sp>
            <p:nvSpPr>
              <p:cNvPr id="129" name="Ovale 4">
                <a:extLst>
                  <a:ext uri="{FF2B5EF4-FFF2-40B4-BE49-F238E27FC236}">
                    <a16:creationId xmlns:a16="http://schemas.microsoft.com/office/drawing/2014/main" id="{32C5586D-1475-4264-1629-D64D1DF640F2}"/>
                  </a:ext>
                </a:extLst>
              </p:cNvPr>
              <p:cNvSpPr txBox="1"/>
              <p:nvPr/>
            </p:nvSpPr>
            <p:spPr>
              <a:xfrm>
                <a:off x="1848589" y="6700565"/>
                <a:ext cx="925979" cy="432000"/>
              </a:xfrm>
              <a:prstGeom prst="rect">
                <a:avLst/>
              </a:prstGeom>
              <a:noFill/>
              <a:ln w="38100"/>
            </p:spPr>
            <p:style>
              <a:lnRef idx="0">
                <a:scrgbClr r="0" g="0" b="0"/>
              </a:lnRef>
              <a:fillRef idx="0">
                <a:scrgbClr r="0" g="0" b="0"/>
              </a:fillRef>
              <a:effectRef idx="0">
                <a:scrgbClr r="0" g="0" b="0"/>
              </a:effectRef>
              <a:fontRef idx="minor">
                <a:schemeClr val="lt1"/>
              </a:fontRef>
            </p:style>
            <p:txBody>
              <a:bodyPr spcFirstLastPara="0" vert="horz" wrap="square" lIns="5537" tIns="5537" rIns="5537" bIns="5537" numCol="1" spcCol="1270" anchor="ctr" anchorCtr="0">
                <a:noAutofit/>
              </a:bodyPr>
              <a:lstStyle/>
              <a:p>
                <a:pPr algn="ctr" defTabSz="387573">
                  <a:lnSpc>
                    <a:spcPts val="1600"/>
                  </a:lnSpc>
                </a:pPr>
                <a:r>
                  <a:rPr lang="it-IT" sz="1500" b="1" dirty="0">
                    <a:latin typeface="Raleway" panose="020B0003030101060003" pitchFamily="34" charset="0"/>
                  </a:rPr>
                  <a:t>health </a:t>
                </a:r>
                <a:br>
                  <a:rPr lang="it-IT" sz="1500" b="1" dirty="0">
                    <a:latin typeface="Raleway" panose="020B0003030101060003" pitchFamily="34" charset="0"/>
                  </a:rPr>
                </a:br>
                <a:r>
                  <a:rPr lang="it-IT" sz="1500" b="1" dirty="0" err="1">
                    <a:latin typeface="Raleway" panose="020B0003030101060003" pitchFamily="34" charset="0"/>
                  </a:rPr>
                  <a:t>professionals</a:t>
                </a:r>
                <a:endParaRPr lang="es-ES" sz="1500" dirty="0">
                  <a:latin typeface="Raleway" panose="020B0003030101060003" pitchFamily="34" charset="0"/>
                </a:endParaRPr>
              </a:p>
            </p:txBody>
          </p:sp>
        </p:grpSp>
        <p:sp>
          <p:nvSpPr>
            <p:cNvPr id="98" name="Rettangolo 97">
              <a:extLst>
                <a:ext uri="{FF2B5EF4-FFF2-40B4-BE49-F238E27FC236}">
                  <a16:creationId xmlns:a16="http://schemas.microsoft.com/office/drawing/2014/main" id="{6823558A-26D6-CCFF-1097-E74A7290B32E}"/>
                </a:ext>
              </a:extLst>
            </p:cNvPr>
            <p:cNvSpPr/>
            <p:nvPr/>
          </p:nvSpPr>
          <p:spPr>
            <a:xfrm>
              <a:off x="2219772" y="6473587"/>
              <a:ext cx="8155545" cy="1052491"/>
            </a:xfrm>
            <a:prstGeom prst="rect">
              <a:avLst/>
            </a:prstGeom>
          </p:spPr>
          <p:txBody>
            <a:bodyPr wrap="square">
              <a:spAutoFit/>
            </a:bodyPr>
            <a:lstStyle/>
            <a:p>
              <a:pPr algn="ctr"/>
              <a:r>
                <a:rPr lang="it-IT" sz="2000" dirty="0" err="1">
                  <a:solidFill>
                    <a:srgbClr val="002060"/>
                  </a:solidFill>
                  <a:effectLst>
                    <a:outerShdw blurRad="50800" dist="50800" dir="2700000" algn="tl" rotWithShape="0">
                      <a:prstClr val="black">
                        <a:alpha val="40000"/>
                      </a:prstClr>
                    </a:outerShdw>
                  </a:effectLst>
                  <a:latin typeface="Raleway" panose="020B0003030101060003" pitchFamily="34" charset="0"/>
                </a:rPr>
                <a:t>returning</a:t>
              </a:r>
              <a:r>
                <a:rPr lang="it-IT" sz="2000" b="1" dirty="0">
                  <a:solidFill>
                    <a:srgbClr val="002060"/>
                  </a:solidFill>
                  <a:effectLst>
                    <a:outerShdw blurRad="50800" dist="50800" dir="2700000" algn="tl" rotWithShape="0">
                      <a:prstClr val="black">
                        <a:alpha val="40000"/>
                      </a:prstClr>
                    </a:outerShdw>
                  </a:effectLst>
                  <a:latin typeface="Raleway" panose="020B0003030101060003" pitchFamily="34" charset="0"/>
                </a:rPr>
                <a:t> </a:t>
              </a:r>
              <a:r>
                <a:rPr lang="it-IT" sz="2000" b="1" dirty="0" err="1">
                  <a:solidFill>
                    <a:srgbClr val="002060"/>
                  </a:solidFill>
                  <a:effectLst>
                    <a:outerShdw blurRad="50800" dist="50800" dir="2700000" algn="tl" rotWithShape="0">
                      <a:prstClr val="black">
                        <a:alpha val="40000"/>
                      </a:prstClr>
                    </a:outerShdw>
                  </a:effectLst>
                  <a:latin typeface="Raleway" panose="020B0003030101060003" pitchFamily="34" charset="0"/>
                </a:rPr>
                <a:t>scientific</a:t>
              </a:r>
              <a:r>
                <a:rPr lang="it-IT" sz="2000" b="1" dirty="0">
                  <a:solidFill>
                    <a:srgbClr val="002060"/>
                  </a:solidFill>
                  <a:effectLst>
                    <a:outerShdw blurRad="50800" dist="50800" dir="2700000" algn="tl" rotWithShape="0">
                      <a:prstClr val="black">
                        <a:alpha val="40000"/>
                      </a:prstClr>
                    </a:outerShdw>
                  </a:effectLst>
                  <a:latin typeface="Raleway" panose="020B0003030101060003" pitchFamily="34" charset="0"/>
                </a:rPr>
                <a:t> knowledge </a:t>
              </a:r>
              <a:r>
                <a:rPr lang="it-IT" sz="2000" dirty="0">
                  <a:solidFill>
                    <a:srgbClr val="002060"/>
                  </a:solidFill>
                  <a:effectLst>
                    <a:outerShdw blurRad="50800" dist="50800" dir="2700000" algn="tl" rotWithShape="0">
                      <a:prstClr val="black">
                        <a:alpha val="40000"/>
                      </a:prstClr>
                    </a:outerShdw>
                  </a:effectLst>
                  <a:latin typeface="Raleway" panose="020B0003030101060003" pitchFamily="34" charset="0"/>
                </a:rPr>
                <a:t>to </a:t>
              </a:r>
              <a:r>
                <a:rPr lang="it-IT" sz="2000" dirty="0" err="1">
                  <a:solidFill>
                    <a:srgbClr val="002060"/>
                  </a:solidFill>
                  <a:effectLst>
                    <a:outerShdw blurRad="50800" dist="50800" dir="2700000" algn="tl" rotWithShape="0">
                      <a:prstClr val="black">
                        <a:alpha val="40000"/>
                      </a:prstClr>
                    </a:outerShdw>
                  </a:effectLst>
                  <a:latin typeface="Raleway" panose="020B0003030101060003" pitchFamily="34" charset="0"/>
                </a:rPr>
                <a:t>all</a:t>
              </a:r>
              <a:r>
                <a:rPr lang="it-IT" sz="2000" dirty="0">
                  <a:solidFill>
                    <a:srgbClr val="002060"/>
                  </a:solidFill>
                  <a:effectLst>
                    <a:outerShdw blurRad="50800" dist="50800" dir="2700000" algn="tl" rotWithShape="0">
                      <a:prstClr val="black">
                        <a:alpha val="40000"/>
                      </a:prstClr>
                    </a:outerShdw>
                  </a:effectLst>
                  <a:latin typeface="Raleway" panose="020B0003030101060003" pitchFamily="34" charset="0"/>
                </a:rPr>
                <a:t> </a:t>
              </a:r>
              <a:r>
                <a:rPr lang="it-IT" sz="2000" b="1" dirty="0">
                  <a:solidFill>
                    <a:srgbClr val="002060"/>
                  </a:solidFill>
                  <a:effectLst>
                    <a:outerShdw blurRad="50800" dist="50800" dir="2700000" algn="tl" rotWithShape="0">
                      <a:prstClr val="black">
                        <a:alpha val="40000"/>
                      </a:prstClr>
                    </a:outerShdw>
                  </a:effectLst>
                  <a:latin typeface="Raleway" panose="020B0003030101060003" pitchFamily="34" charset="0"/>
                </a:rPr>
                <a:t>stakeholders</a:t>
              </a:r>
              <a:r>
                <a:rPr lang="it-IT" sz="2000" b="1" dirty="0">
                  <a:solidFill>
                    <a:srgbClr val="002060"/>
                  </a:solidFill>
                  <a:latin typeface="Raleway" panose="020B0003030101060003" pitchFamily="34" charset="0"/>
                </a:rPr>
                <a:t> </a:t>
              </a:r>
              <a:endParaRPr lang="es-ES" sz="2000" b="1" dirty="0">
                <a:solidFill>
                  <a:srgbClr val="002060"/>
                </a:solidFill>
                <a:latin typeface="Raleway" panose="020B0003030101060003" pitchFamily="34" charset="0"/>
              </a:endParaRPr>
            </a:p>
            <a:p>
              <a:pPr algn="ctr"/>
              <a:endParaRPr lang="it-IT" sz="1600" b="1" dirty="0">
                <a:solidFill>
                  <a:schemeClr val="bg1"/>
                </a:solidFill>
                <a:effectLst>
                  <a:outerShdw blurRad="50800" dist="50800" dir="2700000" algn="tl" rotWithShape="0">
                    <a:prstClr val="black">
                      <a:alpha val="40000"/>
                    </a:prstClr>
                  </a:outerShdw>
                </a:effectLst>
                <a:latin typeface="Raleway" panose="020B0003030101060003" pitchFamily="34" charset="0"/>
              </a:endParaRPr>
            </a:p>
          </p:txBody>
        </p:sp>
        <p:grpSp>
          <p:nvGrpSpPr>
            <p:cNvPr id="99" name="Gruppo 98">
              <a:extLst>
                <a:ext uri="{FF2B5EF4-FFF2-40B4-BE49-F238E27FC236}">
                  <a16:creationId xmlns:a16="http://schemas.microsoft.com/office/drawing/2014/main" id="{E3EBCF2D-9B8A-1B90-BE5A-7D90172EBABB}"/>
                </a:ext>
              </a:extLst>
            </p:cNvPr>
            <p:cNvGrpSpPr/>
            <p:nvPr/>
          </p:nvGrpSpPr>
          <p:grpSpPr>
            <a:xfrm>
              <a:off x="9068401" y="7288454"/>
              <a:ext cx="1337093" cy="1093243"/>
              <a:chOff x="5543452" y="6519592"/>
              <a:chExt cx="939224" cy="767934"/>
            </a:xfrm>
            <a:gradFill>
              <a:gsLst>
                <a:gs pos="0">
                  <a:srgbClr val="002060"/>
                </a:gs>
                <a:gs pos="97000">
                  <a:srgbClr val="0070C0"/>
                </a:gs>
              </a:gsLst>
              <a:path path="shape">
                <a:fillToRect l="50000" t="50000" r="50000" b="50000"/>
              </a:path>
            </a:gradFill>
          </p:grpSpPr>
          <p:sp>
            <p:nvSpPr>
              <p:cNvPr id="126" name="Freccia a gallone 125">
                <a:extLst>
                  <a:ext uri="{FF2B5EF4-FFF2-40B4-BE49-F238E27FC236}">
                    <a16:creationId xmlns:a16="http://schemas.microsoft.com/office/drawing/2014/main" id="{C26D7118-E8E3-5AC4-7489-D2B775AF110B}"/>
                  </a:ext>
                </a:extLst>
              </p:cNvPr>
              <p:cNvSpPr/>
              <p:nvPr/>
            </p:nvSpPr>
            <p:spPr>
              <a:xfrm rot="5400000">
                <a:off x="5632196" y="6437046"/>
                <a:ext cx="767934" cy="933026"/>
              </a:xfrm>
              <a:prstGeom prst="chevron">
                <a:avLst>
                  <a:gd name="adj" fmla="val 31028"/>
                </a:avLst>
              </a:prstGeom>
              <a:grp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solidFill>
                    <a:schemeClr val="bg1"/>
                  </a:solidFill>
                </a:endParaRPr>
              </a:p>
            </p:txBody>
          </p:sp>
          <p:sp>
            <p:nvSpPr>
              <p:cNvPr id="127" name="Ovale 4">
                <a:extLst>
                  <a:ext uri="{FF2B5EF4-FFF2-40B4-BE49-F238E27FC236}">
                    <a16:creationId xmlns:a16="http://schemas.microsoft.com/office/drawing/2014/main" id="{445F9974-0761-DAE1-ACD1-3380CD07E65E}"/>
                  </a:ext>
                </a:extLst>
              </p:cNvPr>
              <p:cNvSpPr txBox="1"/>
              <p:nvPr/>
            </p:nvSpPr>
            <p:spPr>
              <a:xfrm>
                <a:off x="5543452" y="6700565"/>
                <a:ext cx="939224" cy="432000"/>
              </a:xfrm>
              <a:prstGeom prst="rect">
                <a:avLst/>
              </a:prstGeom>
              <a:noFill/>
              <a:ln w="38100"/>
            </p:spPr>
            <p:style>
              <a:lnRef idx="0">
                <a:scrgbClr r="0" g="0" b="0"/>
              </a:lnRef>
              <a:fillRef idx="0">
                <a:scrgbClr r="0" g="0" b="0"/>
              </a:fillRef>
              <a:effectRef idx="0">
                <a:scrgbClr r="0" g="0" b="0"/>
              </a:effectRef>
              <a:fontRef idx="minor">
                <a:schemeClr val="lt1"/>
              </a:fontRef>
            </p:style>
            <p:txBody>
              <a:bodyPr spcFirstLastPara="0" vert="horz" wrap="square" lIns="11075" tIns="11075" rIns="11075" bIns="11075" numCol="1" spcCol="1270" anchor="ctr" anchorCtr="0">
                <a:noAutofit/>
              </a:bodyPr>
              <a:lstStyle/>
              <a:p>
                <a:pPr algn="ctr" defTabSz="775145">
                  <a:lnSpc>
                    <a:spcPts val="1600"/>
                  </a:lnSpc>
                </a:pPr>
                <a:r>
                  <a:rPr lang="it-IT" sz="1500" b="1" dirty="0" err="1">
                    <a:solidFill>
                      <a:schemeClr val="bg1"/>
                    </a:solidFill>
                    <a:latin typeface="Raleway" panose="020B0003030101060003" pitchFamily="34" charset="0"/>
                  </a:rPr>
                  <a:t>teachers</a:t>
                </a:r>
                <a:r>
                  <a:rPr lang="it-IT" sz="1500" b="1" dirty="0">
                    <a:solidFill>
                      <a:schemeClr val="bg1"/>
                    </a:solidFill>
                    <a:latin typeface="Raleway" panose="020B0003030101060003" pitchFamily="34" charset="0"/>
                  </a:rPr>
                  <a:t/>
                </a:r>
                <a:br>
                  <a:rPr lang="it-IT" sz="1500" b="1" dirty="0">
                    <a:solidFill>
                      <a:schemeClr val="bg1"/>
                    </a:solidFill>
                    <a:latin typeface="Raleway" panose="020B0003030101060003" pitchFamily="34" charset="0"/>
                  </a:rPr>
                </a:br>
                <a:r>
                  <a:rPr lang="it-IT" sz="1500" b="1" dirty="0">
                    <a:solidFill>
                      <a:schemeClr val="bg1"/>
                    </a:solidFill>
                    <a:latin typeface="Raleway" panose="020B0003030101060003" pitchFamily="34" charset="0"/>
                  </a:rPr>
                  <a:t>&amp; </a:t>
                </a:r>
                <a:r>
                  <a:rPr lang="it-IT" sz="1500" b="1" dirty="0" err="1">
                    <a:solidFill>
                      <a:schemeClr val="bg1"/>
                    </a:solidFill>
                    <a:latin typeface="Raleway" panose="020B0003030101060003" pitchFamily="34" charset="0"/>
                  </a:rPr>
                  <a:t>students</a:t>
                </a:r>
                <a:endParaRPr lang="es-ES" sz="1500" dirty="0">
                  <a:solidFill>
                    <a:schemeClr val="bg1"/>
                  </a:solidFill>
                  <a:latin typeface="Raleway" panose="020B0003030101060003" pitchFamily="34" charset="0"/>
                </a:endParaRPr>
              </a:p>
            </p:txBody>
          </p:sp>
        </p:grpSp>
        <p:grpSp>
          <p:nvGrpSpPr>
            <p:cNvPr id="100" name="Gruppo 99">
              <a:extLst>
                <a:ext uri="{FF2B5EF4-FFF2-40B4-BE49-F238E27FC236}">
                  <a16:creationId xmlns:a16="http://schemas.microsoft.com/office/drawing/2014/main" id="{19428AA7-0929-8D3D-39CD-8371A4770A56}"/>
                </a:ext>
              </a:extLst>
            </p:cNvPr>
            <p:cNvGrpSpPr/>
            <p:nvPr/>
          </p:nvGrpSpPr>
          <p:grpSpPr>
            <a:xfrm>
              <a:off x="7357669" y="7288454"/>
              <a:ext cx="1337095" cy="1093243"/>
              <a:chOff x="4274626" y="6519592"/>
              <a:chExt cx="939225" cy="767934"/>
            </a:xfrm>
            <a:gradFill>
              <a:gsLst>
                <a:gs pos="0">
                  <a:srgbClr val="002060"/>
                </a:gs>
                <a:gs pos="97000">
                  <a:srgbClr val="0070C0"/>
                </a:gs>
              </a:gsLst>
              <a:path path="shape">
                <a:fillToRect l="50000" t="50000" r="50000" b="50000"/>
              </a:path>
            </a:gradFill>
          </p:grpSpPr>
          <p:sp>
            <p:nvSpPr>
              <p:cNvPr id="124" name="Freccia a gallone 123">
                <a:extLst>
                  <a:ext uri="{FF2B5EF4-FFF2-40B4-BE49-F238E27FC236}">
                    <a16:creationId xmlns:a16="http://schemas.microsoft.com/office/drawing/2014/main" id="{563848B6-0909-C79F-FC8B-3C3C8ADACDF0}"/>
                  </a:ext>
                </a:extLst>
              </p:cNvPr>
              <p:cNvSpPr/>
              <p:nvPr/>
            </p:nvSpPr>
            <p:spPr>
              <a:xfrm rot="5400000">
                <a:off x="4357172" y="6437046"/>
                <a:ext cx="767934" cy="933026"/>
              </a:xfrm>
              <a:prstGeom prst="chevron">
                <a:avLst>
                  <a:gd name="adj" fmla="val 31028"/>
                </a:avLst>
              </a:prstGeom>
              <a:grp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solidFill>
                    <a:schemeClr val="tx1"/>
                  </a:solidFill>
                </a:endParaRPr>
              </a:p>
            </p:txBody>
          </p:sp>
          <p:sp>
            <p:nvSpPr>
              <p:cNvPr id="125" name="Ovale 4">
                <a:extLst>
                  <a:ext uri="{FF2B5EF4-FFF2-40B4-BE49-F238E27FC236}">
                    <a16:creationId xmlns:a16="http://schemas.microsoft.com/office/drawing/2014/main" id="{1D728C5E-1FA7-4BEA-91F0-426C375588B7}"/>
                  </a:ext>
                </a:extLst>
              </p:cNvPr>
              <p:cNvSpPr txBox="1"/>
              <p:nvPr/>
            </p:nvSpPr>
            <p:spPr>
              <a:xfrm>
                <a:off x="4287872" y="6700565"/>
                <a:ext cx="925979" cy="432000"/>
              </a:xfrm>
              <a:prstGeom prst="rect">
                <a:avLst/>
              </a:prstGeom>
              <a:noFill/>
              <a:ln w="38100"/>
            </p:spPr>
            <p:style>
              <a:lnRef idx="0">
                <a:scrgbClr r="0" g="0" b="0"/>
              </a:lnRef>
              <a:fillRef idx="0">
                <a:scrgbClr r="0" g="0" b="0"/>
              </a:fillRef>
              <a:effectRef idx="0">
                <a:scrgbClr r="0" g="0" b="0"/>
              </a:effectRef>
              <a:fontRef idx="minor">
                <a:schemeClr val="lt1"/>
              </a:fontRef>
            </p:style>
            <p:txBody>
              <a:bodyPr spcFirstLastPara="0" vert="horz" wrap="square" lIns="5537" tIns="5537" rIns="5537" bIns="5537" numCol="1" spcCol="1270" anchor="ctr" anchorCtr="0">
                <a:noAutofit/>
              </a:bodyPr>
              <a:lstStyle/>
              <a:p>
                <a:pPr algn="ctr" defTabSz="387573">
                  <a:lnSpc>
                    <a:spcPts val="1600"/>
                  </a:lnSpc>
                </a:pPr>
                <a:r>
                  <a:rPr lang="it-IT" sz="1500" b="1" dirty="0" err="1">
                    <a:latin typeface="Raleway" panose="020B0003030101060003" pitchFamily="34" charset="0"/>
                  </a:rPr>
                  <a:t>citizens</a:t>
                </a:r>
                <a:r>
                  <a:rPr lang="it-IT" sz="1500" b="1" dirty="0">
                    <a:latin typeface="Raleway" panose="020B0003030101060003" pitchFamily="34" charset="0"/>
                  </a:rPr>
                  <a:t> </a:t>
                </a:r>
                <a:br>
                  <a:rPr lang="it-IT" sz="1500" b="1" dirty="0">
                    <a:latin typeface="Raleway" panose="020B0003030101060003" pitchFamily="34" charset="0"/>
                  </a:rPr>
                </a:br>
                <a:r>
                  <a:rPr lang="it-IT" sz="1500" b="1" dirty="0">
                    <a:latin typeface="Raleway" panose="020B0003030101060003" pitchFamily="34" charset="0"/>
                  </a:rPr>
                  <a:t>&amp; media</a:t>
                </a:r>
                <a:endParaRPr lang="es-ES" sz="1500" b="1" dirty="0">
                  <a:latin typeface="Raleway" panose="020B0003030101060003" pitchFamily="34" charset="0"/>
                </a:endParaRPr>
              </a:p>
            </p:txBody>
          </p:sp>
        </p:grpSp>
        <p:sp>
          <p:nvSpPr>
            <p:cNvPr id="101" name="CasellaDiTesto 100">
              <a:extLst>
                <a:ext uri="{FF2B5EF4-FFF2-40B4-BE49-F238E27FC236}">
                  <a16:creationId xmlns:a16="http://schemas.microsoft.com/office/drawing/2014/main" id="{D4B9931D-1184-CCD8-A4DD-2979FCE994B6}"/>
                </a:ext>
              </a:extLst>
            </p:cNvPr>
            <p:cNvSpPr txBox="1"/>
            <p:nvPr/>
          </p:nvSpPr>
          <p:spPr>
            <a:xfrm>
              <a:off x="2661050" y="4997338"/>
              <a:ext cx="7519269" cy="59830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9531" tIns="29531" rIns="29531" bIns="29531" numCol="1" spcCol="38100" rtlCol="0" anchor="ctr">
              <a:spAutoFit/>
            </a:bodyPr>
            <a:lstStyle/>
            <a:p>
              <a:pPr marL="206705" indent="-206705" algn="ctr"/>
              <a:r>
                <a:rPr lang="it-IT" sz="2000" dirty="0" err="1">
                  <a:solidFill>
                    <a:schemeClr val="bg1"/>
                  </a:solidFill>
                  <a:latin typeface="Raleway" panose="020B0003030101060003" pitchFamily="34" charset="0"/>
                </a:rPr>
                <a:t>producing</a:t>
              </a:r>
              <a:r>
                <a:rPr lang="it-IT" sz="2000" dirty="0">
                  <a:solidFill>
                    <a:schemeClr val="bg1"/>
                  </a:solidFill>
                  <a:latin typeface="Raleway" panose="020B0003030101060003" pitchFamily="34" charset="0"/>
                </a:rPr>
                <a:t> </a:t>
              </a:r>
              <a:r>
                <a:rPr lang="it-IT" sz="2000" b="1" dirty="0" err="1">
                  <a:solidFill>
                    <a:schemeClr val="bg1"/>
                  </a:solidFill>
                  <a:latin typeface="Raleway" panose="020B0003030101060003" pitchFamily="34" charset="0"/>
                </a:rPr>
                <a:t>scientific</a:t>
              </a:r>
              <a:r>
                <a:rPr lang="it-IT" sz="2000" b="1" dirty="0">
                  <a:solidFill>
                    <a:schemeClr val="bg1"/>
                  </a:solidFill>
                  <a:latin typeface="Raleway" panose="020B0003030101060003" pitchFamily="34" charset="0"/>
                </a:rPr>
                <a:t> </a:t>
              </a:r>
              <a:r>
                <a:rPr lang="it-IT" sz="2000" b="1" dirty="0" err="1">
                  <a:solidFill>
                    <a:schemeClr val="bg1"/>
                  </a:solidFill>
                  <a:latin typeface="Raleway" panose="020B0003030101060003" pitchFamily="34" charset="0"/>
                </a:rPr>
                <a:t>evidence</a:t>
              </a:r>
              <a:r>
                <a:rPr lang="it-IT" sz="2000" b="1" dirty="0">
                  <a:solidFill>
                    <a:schemeClr val="bg1"/>
                  </a:solidFill>
                  <a:latin typeface="Raleway" panose="020B0003030101060003" pitchFamily="34" charset="0"/>
                </a:rPr>
                <a:t> </a:t>
              </a:r>
              <a:r>
                <a:rPr lang="it-IT" sz="2000" dirty="0" err="1">
                  <a:solidFill>
                    <a:schemeClr val="bg1"/>
                  </a:solidFill>
                  <a:latin typeface="Raleway" panose="020B0003030101060003" pitchFamily="34" charset="0"/>
                </a:rPr>
                <a:t>through</a:t>
              </a:r>
              <a:r>
                <a:rPr lang="it-IT" sz="2000" dirty="0">
                  <a:solidFill>
                    <a:schemeClr val="bg1"/>
                  </a:solidFill>
                  <a:latin typeface="Raleway" panose="020B0003030101060003" pitchFamily="34" charset="0"/>
                </a:rPr>
                <a:t> </a:t>
              </a:r>
              <a:r>
                <a:rPr lang="it-IT" sz="2000" dirty="0">
                  <a:solidFill>
                    <a:schemeClr val="bg1"/>
                  </a:solidFill>
                  <a:highlight>
                    <a:srgbClr val="FFFF00"/>
                  </a:highlight>
                  <a:latin typeface="Raleway" panose="020B0003030101060003" pitchFamily="34" charset="0"/>
                </a:rPr>
                <a:t>	</a:t>
              </a:r>
            </a:p>
          </p:txBody>
        </p:sp>
        <p:grpSp>
          <p:nvGrpSpPr>
            <p:cNvPr id="102" name="Gruppo 101">
              <a:extLst>
                <a:ext uri="{FF2B5EF4-FFF2-40B4-BE49-F238E27FC236}">
                  <a16:creationId xmlns:a16="http://schemas.microsoft.com/office/drawing/2014/main" id="{691F5600-1327-B6F0-CF48-EA92315E19DC}"/>
                </a:ext>
              </a:extLst>
            </p:cNvPr>
            <p:cNvGrpSpPr/>
            <p:nvPr/>
          </p:nvGrpSpPr>
          <p:grpSpPr>
            <a:xfrm>
              <a:off x="2832685" y="4816756"/>
              <a:ext cx="3357330" cy="207523"/>
              <a:chOff x="4829910" y="9680158"/>
              <a:chExt cx="2358313" cy="145772"/>
            </a:xfrm>
          </p:grpSpPr>
          <p:sp>
            <p:nvSpPr>
              <p:cNvPr id="116" name="Freccia a gallone 115">
                <a:extLst>
                  <a:ext uri="{FF2B5EF4-FFF2-40B4-BE49-F238E27FC236}">
                    <a16:creationId xmlns:a16="http://schemas.microsoft.com/office/drawing/2014/main" id="{287AECEC-E520-4038-EC3E-492E5C60D120}"/>
                  </a:ext>
                </a:extLst>
              </p:cNvPr>
              <p:cNvSpPr/>
              <p:nvPr/>
            </p:nvSpPr>
            <p:spPr>
              <a:xfrm rot="5400000">
                <a:off x="483962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7" name="Freccia a gallone 116">
                <a:extLst>
                  <a:ext uri="{FF2B5EF4-FFF2-40B4-BE49-F238E27FC236}">
                    <a16:creationId xmlns:a16="http://schemas.microsoft.com/office/drawing/2014/main" id="{0C1435EF-C428-3AEF-EC61-DC039CF184B1}"/>
                  </a:ext>
                </a:extLst>
              </p:cNvPr>
              <p:cNvSpPr/>
              <p:nvPr/>
            </p:nvSpPr>
            <p:spPr>
              <a:xfrm rot="5400000">
                <a:off x="6096747"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8" name="Freccia a gallone 117">
                <a:extLst>
                  <a:ext uri="{FF2B5EF4-FFF2-40B4-BE49-F238E27FC236}">
                    <a16:creationId xmlns:a16="http://schemas.microsoft.com/office/drawing/2014/main" id="{67C63A77-7574-0B65-FA08-0D0CBAF7AEB2}"/>
                  </a:ext>
                </a:extLst>
              </p:cNvPr>
              <p:cNvSpPr/>
              <p:nvPr/>
            </p:nvSpPr>
            <p:spPr>
              <a:xfrm rot="5400000">
                <a:off x="515390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9" name="Freccia a gallone 118">
                <a:extLst>
                  <a:ext uri="{FF2B5EF4-FFF2-40B4-BE49-F238E27FC236}">
                    <a16:creationId xmlns:a16="http://schemas.microsoft.com/office/drawing/2014/main" id="{A81525A0-358A-DEEF-BA99-48B8B5C90D17}"/>
                  </a:ext>
                </a:extLst>
              </p:cNvPr>
              <p:cNvSpPr/>
              <p:nvPr/>
            </p:nvSpPr>
            <p:spPr>
              <a:xfrm rot="5400000">
                <a:off x="6411027"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0" name="Freccia a gallone 119">
                <a:extLst>
                  <a:ext uri="{FF2B5EF4-FFF2-40B4-BE49-F238E27FC236}">
                    <a16:creationId xmlns:a16="http://schemas.microsoft.com/office/drawing/2014/main" id="{78D90EC8-869C-3221-2232-CD14EFC51BF6}"/>
                  </a:ext>
                </a:extLst>
              </p:cNvPr>
              <p:cNvSpPr/>
              <p:nvPr/>
            </p:nvSpPr>
            <p:spPr>
              <a:xfrm rot="5400000">
                <a:off x="546818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1" name="Freccia a gallone 120">
                <a:extLst>
                  <a:ext uri="{FF2B5EF4-FFF2-40B4-BE49-F238E27FC236}">
                    <a16:creationId xmlns:a16="http://schemas.microsoft.com/office/drawing/2014/main" id="{F14FCD0E-46C5-BDC9-B850-4F3A30464788}"/>
                  </a:ext>
                </a:extLst>
              </p:cNvPr>
              <p:cNvSpPr/>
              <p:nvPr/>
            </p:nvSpPr>
            <p:spPr>
              <a:xfrm rot="5400000">
                <a:off x="6725307"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2" name="Freccia a gallone 121">
                <a:extLst>
                  <a:ext uri="{FF2B5EF4-FFF2-40B4-BE49-F238E27FC236}">
                    <a16:creationId xmlns:a16="http://schemas.microsoft.com/office/drawing/2014/main" id="{CDF62867-86E5-C7B3-E879-EED37921F7CD}"/>
                  </a:ext>
                </a:extLst>
              </p:cNvPr>
              <p:cNvSpPr/>
              <p:nvPr/>
            </p:nvSpPr>
            <p:spPr>
              <a:xfrm rot="5400000">
                <a:off x="578246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3" name="Freccia a gallone 122">
                <a:extLst>
                  <a:ext uri="{FF2B5EF4-FFF2-40B4-BE49-F238E27FC236}">
                    <a16:creationId xmlns:a16="http://schemas.microsoft.com/office/drawing/2014/main" id="{98C2D1B7-526D-9634-68A5-F4BCF288B41A}"/>
                  </a:ext>
                </a:extLst>
              </p:cNvPr>
              <p:cNvSpPr/>
              <p:nvPr/>
            </p:nvSpPr>
            <p:spPr>
              <a:xfrm rot="5400000">
                <a:off x="7039590"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grpSp>
        <p:grpSp>
          <p:nvGrpSpPr>
            <p:cNvPr id="103" name="Gruppo 102">
              <a:extLst>
                <a:ext uri="{FF2B5EF4-FFF2-40B4-BE49-F238E27FC236}">
                  <a16:creationId xmlns:a16="http://schemas.microsoft.com/office/drawing/2014/main" id="{9636BE43-617F-6C0B-AD5B-4C8378DD5A3C}"/>
                </a:ext>
              </a:extLst>
            </p:cNvPr>
            <p:cNvGrpSpPr/>
            <p:nvPr/>
          </p:nvGrpSpPr>
          <p:grpSpPr>
            <a:xfrm>
              <a:off x="6431390" y="4816756"/>
              <a:ext cx="3357330" cy="207523"/>
              <a:chOff x="4829910" y="9680158"/>
              <a:chExt cx="2358313" cy="145772"/>
            </a:xfrm>
          </p:grpSpPr>
          <p:sp>
            <p:nvSpPr>
              <p:cNvPr id="108" name="Freccia a gallone 107">
                <a:extLst>
                  <a:ext uri="{FF2B5EF4-FFF2-40B4-BE49-F238E27FC236}">
                    <a16:creationId xmlns:a16="http://schemas.microsoft.com/office/drawing/2014/main" id="{D1E3432D-DC70-FC39-CC5D-DE3C81E63C99}"/>
                  </a:ext>
                </a:extLst>
              </p:cNvPr>
              <p:cNvSpPr/>
              <p:nvPr/>
            </p:nvSpPr>
            <p:spPr>
              <a:xfrm rot="5400000">
                <a:off x="483962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09" name="Freccia a gallone 108">
                <a:extLst>
                  <a:ext uri="{FF2B5EF4-FFF2-40B4-BE49-F238E27FC236}">
                    <a16:creationId xmlns:a16="http://schemas.microsoft.com/office/drawing/2014/main" id="{3A024F3C-25C7-C842-DE47-5C2692CDB5AB}"/>
                  </a:ext>
                </a:extLst>
              </p:cNvPr>
              <p:cNvSpPr/>
              <p:nvPr/>
            </p:nvSpPr>
            <p:spPr>
              <a:xfrm rot="5400000">
                <a:off x="6096747"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0" name="Freccia a gallone 109">
                <a:extLst>
                  <a:ext uri="{FF2B5EF4-FFF2-40B4-BE49-F238E27FC236}">
                    <a16:creationId xmlns:a16="http://schemas.microsoft.com/office/drawing/2014/main" id="{B6966D20-3E1D-F6EE-17FB-E2CE7E3A944A}"/>
                  </a:ext>
                </a:extLst>
              </p:cNvPr>
              <p:cNvSpPr/>
              <p:nvPr/>
            </p:nvSpPr>
            <p:spPr>
              <a:xfrm rot="5400000">
                <a:off x="515390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1" name="Freccia a gallone 110">
                <a:extLst>
                  <a:ext uri="{FF2B5EF4-FFF2-40B4-BE49-F238E27FC236}">
                    <a16:creationId xmlns:a16="http://schemas.microsoft.com/office/drawing/2014/main" id="{612EDF76-23F5-24A7-F96A-D06514F312E1}"/>
                  </a:ext>
                </a:extLst>
              </p:cNvPr>
              <p:cNvSpPr/>
              <p:nvPr/>
            </p:nvSpPr>
            <p:spPr>
              <a:xfrm rot="5400000">
                <a:off x="6411027"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2" name="Freccia a gallone 111">
                <a:extLst>
                  <a:ext uri="{FF2B5EF4-FFF2-40B4-BE49-F238E27FC236}">
                    <a16:creationId xmlns:a16="http://schemas.microsoft.com/office/drawing/2014/main" id="{A94C55DD-FE2B-ED77-8AA6-F2261AF334D4}"/>
                  </a:ext>
                </a:extLst>
              </p:cNvPr>
              <p:cNvSpPr/>
              <p:nvPr/>
            </p:nvSpPr>
            <p:spPr>
              <a:xfrm rot="5400000">
                <a:off x="546818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3" name="Freccia a gallone 112">
                <a:extLst>
                  <a:ext uri="{FF2B5EF4-FFF2-40B4-BE49-F238E27FC236}">
                    <a16:creationId xmlns:a16="http://schemas.microsoft.com/office/drawing/2014/main" id="{8FB920CA-C66D-7592-40B2-3F0F3DC49A76}"/>
                  </a:ext>
                </a:extLst>
              </p:cNvPr>
              <p:cNvSpPr/>
              <p:nvPr/>
            </p:nvSpPr>
            <p:spPr>
              <a:xfrm rot="5400000">
                <a:off x="6725307"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4" name="Freccia a gallone 113">
                <a:extLst>
                  <a:ext uri="{FF2B5EF4-FFF2-40B4-BE49-F238E27FC236}">
                    <a16:creationId xmlns:a16="http://schemas.microsoft.com/office/drawing/2014/main" id="{3F59E102-955F-2F56-2525-BD4F190DF316}"/>
                  </a:ext>
                </a:extLst>
              </p:cNvPr>
              <p:cNvSpPr/>
              <p:nvPr/>
            </p:nvSpPr>
            <p:spPr>
              <a:xfrm rot="5400000">
                <a:off x="5782467" y="9670441"/>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15" name="Freccia a gallone 114">
                <a:extLst>
                  <a:ext uri="{FF2B5EF4-FFF2-40B4-BE49-F238E27FC236}">
                    <a16:creationId xmlns:a16="http://schemas.microsoft.com/office/drawing/2014/main" id="{58B28A48-9992-A7F1-8FAC-35A805278654}"/>
                  </a:ext>
                </a:extLst>
              </p:cNvPr>
              <p:cNvSpPr/>
              <p:nvPr/>
            </p:nvSpPr>
            <p:spPr>
              <a:xfrm rot="5400000">
                <a:off x="7039590" y="9677297"/>
                <a:ext cx="138916" cy="158350"/>
              </a:xfrm>
              <a:prstGeom prst="chevron">
                <a:avLst/>
              </a:prstGeom>
              <a:solidFill>
                <a:srgbClr val="00206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grpSp>
        <p:sp>
          <p:nvSpPr>
            <p:cNvPr id="104" name="Ovale 4">
              <a:extLst>
                <a:ext uri="{FF2B5EF4-FFF2-40B4-BE49-F238E27FC236}">
                  <a16:creationId xmlns:a16="http://schemas.microsoft.com/office/drawing/2014/main" id="{8A2E77CC-E246-DF3B-67F9-0D6A420E7529}"/>
                </a:ext>
              </a:extLst>
            </p:cNvPr>
            <p:cNvSpPr txBox="1"/>
            <p:nvPr/>
          </p:nvSpPr>
          <p:spPr>
            <a:xfrm>
              <a:off x="2935149" y="5743249"/>
              <a:ext cx="1687190" cy="61500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5537" tIns="5537" rIns="5537" bIns="5537" numCol="1" spcCol="1270" anchor="ctr" anchorCtr="0">
              <a:noAutofit/>
            </a:bodyPr>
            <a:lstStyle/>
            <a:p>
              <a:pPr algn="ctr" defTabSz="387573">
                <a:lnSpc>
                  <a:spcPct val="90000"/>
                </a:lnSpc>
                <a:spcBef>
                  <a:spcPct val="0"/>
                </a:spcBef>
                <a:spcAft>
                  <a:spcPct val="35000"/>
                </a:spcAft>
              </a:pPr>
              <a:r>
                <a:rPr lang="it-IT" sz="2000" b="1" dirty="0" err="1">
                  <a:solidFill>
                    <a:srgbClr val="002060"/>
                  </a:solidFill>
                  <a:latin typeface="Raleway" panose="020B0003030101060003" pitchFamily="34" charset="0"/>
                </a:rPr>
                <a:t>research</a:t>
              </a:r>
              <a:r>
                <a:rPr lang="it-IT" sz="2000" b="1" dirty="0">
                  <a:solidFill>
                    <a:srgbClr val="002060"/>
                  </a:solidFill>
                  <a:latin typeface="Raleway" panose="020B0003030101060003" pitchFamily="34" charset="0"/>
                </a:rPr>
                <a:t> </a:t>
              </a:r>
              <a:br>
                <a:rPr lang="it-IT" sz="2000" b="1" dirty="0">
                  <a:solidFill>
                    <a:srgbClr val="002060"/>
                  </a:solidFill>
                  <a:latin typeface="Raleway" panose="020B0003030101060003" pitchFamily="34" charset="0"/>
                </a:rPr>
              </a:br>
              <a:r>
                <a:rPr lang="it-IT" sz="2000" b="1" dirty="0">
                  <a:solidFill>
                    <a:srgbClr val="002060"/>
                  </a:solidFill>
                  <a:latin typeface="Raleway" panose="020B0003030101060003" pitchFamily="34" charset="0"/>
                </a:rPr>
                <a:t>&amp; controls </a:t>
              </a:r>
              <a:endParaRPr lang="es-ES" sz="2000" b="1" dirty="0">
                <a:solidFill>
                  <a:srgbClr val="002060"/>
                </a:solidFill>
                <a:latin typeface="Raleway" panose="020B0003030101060003" pitchFamily="34" charset="0"/>
              </a:endParaRPr>
            </a:p>
          </p:txBody>
        </p:sp>
        <p:sp>
          <p:nvSpPr>
            <p:cNvPr id="105" name="CasellaDiTesto 104">
              <a:extLst>
                <a:ext uri="{FF2B5EF4-FFF2-40B4-BE49-F238E27FC236}">
                  <a16:creationId xmlns:a16="http://schemas.microsoft.com/office/drawing/2014/main" id="{667971B2-297F-3C2C-F47F-FA6A0ECBAECD}"/>
                </a:ext>
              </a:extLst>
            </p:cNvPr>
            <p:cNvSpPr txBox="1"/>
            <p:nvPr/>
          </p:nvSpPr>
          <p:spPr>
            <a:xfrm>
              <a:off x="2196048" y="8601593"/>
              <a:ext cx="8226668" cy="601424"/>
            </a:xfrm>
            <a:prstGeom prst="rect">
              <a:avLst/>
            </a:prstGeom>
            <a:noFill/>
          </p:spPr>
          <p:txBody>
            <a:bodyPr wrap="square">
              <a:spAutoFit/>
            </a:bodyPr>
            <a:lstStyle/>
            <a:p>
              <a:pPr algn="ctr"/>
              <a:r>
                <a:rPr lang="it-IT" dirty="0" err="1">
                  <a:solidFill>
                    <a:srgbClr val="002060"/>
                  </a:solidFill>
                  <a:effectLst>
                    <a:outerShdw blurRad="50800" dist="50800" dir="2700000" algn="tl" rotWithShape="0">
                      <a:prstClr val="black">
                        <a:alpha val="40000"/>
                      </a:prstClr>
                    </a:outerShdw>
                  </a:effectLst>
                  <a:latin typeface="Raleway" panose="020B0003030101060003" pitchFamily="34" charset="0"/>
                </a:rPr>
                <a:t>through</a:t>
              </a:r>
              <a:r>
                <a:rPr lang="it-IT" b="1" dirty="0">
                  <a:solidFill>
                    <a:srgbClr val="002060"/>
                  </a:solidFill>
                  <a:effectLst>
                    <a:outerShdw blurRad="50800" dist="50800" dir="2700000" algn="tl" rotWithShape="0">
                      <a:prstClr val="black">
                        <a:alpha val="40000"/>
                      </a:prstClr>
                    </a:outerShdw>
                  </a:effectLst>
                  <a:latin typeface="Raleway" panose="020B0003030101060003" pitchFamily="34" charset="0"/>
                </a:rPr>
                <a:t> </a:t>
              </a:r>
              <a:r>
                <a:rPr lang="it-IT" b="1" dirty="0" err="1">
                  <a:solidFill>
                    <a:srgbClr val="002060"/>
                  </a:solidFill>
                  <a:latin typeface="Raleway" panose="020B0003030101060003" pitchFamily="34" charset="0"/>
                </a:rPr>
                <a:t>publications</a:t>
              </a:r>
              <a:r>
                <a:rPr lang="it-IT" b="1" dirty="0">
                  <a:solidFill>
                    <a:srgbClr val="002060"/>
                  </a:solidFill>
                  <a:latin typeface="Raleway" panose="020B0003030101060003" pitchFamily="34" charset="0"/>
                </a:rPr>
                <a:t>, </a:t>
              </a:r>
              <a:r>
                <a:rPr lang="it-IT" b="1" dirty="0" err="1">
                  <a:solidFill>
                    <a:srgbClr val="002060"/>
                  </a:solidFill>
                  <a:latin typeface="Raleway" panose="020B0003030101060003" pitchFamily="34" charset="0"/>
                </a:rPr>
                <a:t>communication</a:t>
              </a:r>
              <a:r>
                <a:rPr lang="it-IT" b="1" dirty="0">
                  <a:solidFill>
                    <a:srgbClr val="002060"/>
                  </a:solidFill>
                  <a:latin typeface="Raleway" panose="020B0003030101060003" pitchFamily="34" charset="0"/>
                </a:rPr>
                <a:t> &amp; training</a:t>
              </a:r>
              <a:endParaRPr lang="it-IT" dirty="0"/>
            </a:p>
          </p:txBody>
        </p:sp>
        <p:sp>
          <p:nvSpPr>
            <p:cNvPr id="106" name="Rettangolo 105">
              <a:extLst>
                <a:ext uri="{FF2B5EF4-FFF2-40B4-BE49-F238E27FC236}">
                  <a16:creationId xmlns:a16="http://schemas.microsoft.com/office/drawing/2014/main" id="{B8C8A419-4A7E-9CFE-671D-7B8923C43D8F}"/>
                </a:ext>
              </a:extLst>
            </p:cNvPr>
            <p:cNvSpPr/>
            <p:nvPr/>
          </p:nvSpPr>
          <p:spPr>
            <a:xfrm>
              <a:off x="2248555" y="5113266"/>
              <a:ext cx="412495" cy="157204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7" name="Rettangolo 106">
              <a:extLst>
                <a:ext uri="{FF2B5EF4-FFF2-40B4-BE49-F238E27FC236}">
                  <a16:creationId xmlns:a16="http://schemas.microsoft.com/office/drawing/2014/main" id="{61E9E9DF-17F1-5BB0-6769-1BCFE9EA849F}"/>
                </a:ext>
              </a:extLst>
            </p:cNvPr>
            <p:cNvSpPr/>
            <p:nvPr/>
          </p:nvSpPr>
          <p:spPr>
            <a:xfrm>
              <a:off x="10003288" y="5113266"/>
              <a:ext cx="412495" cy="157204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extLst>
      <p:ext uri="{BB962C8B-B14F-4D97-AF65-F5344CB8AC3E}">
        <p14:creationId xmlns:p14="http://schemas.microsoft.com/office/powerpoint/2010/main" val="241748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ipe(left)">
                                      <p:cBhvr>
                                        <p:cTn id="1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1">
            <a:extLst>
              <a:ext uri="{FF2B5EF4-FFF2-40B4-BE49-F238E27FC236}">
                <a16:creationId xmlns:a16="http://schemas.microsoft.com/office/drawing/2014/main" id="{E091A8A0-8266-91ED-9B7A-ED27DD5C4A85}"/>
              </a:ext>
            </a:extLst>
          </p:cNvPr>
          <p:cNvSpPr/>
          <p:nvPr/>
        </p:nvSpPr>
        <p:spPr>
          <a:xfrm>
            <a:off x="129858" y="1359947"/>
            <a:ext cx="12062143" cy="923330"/>
          </a:xfrm>
          <a:custGeom>
            <a:avLst/>
            <a:gdLst>
              <a:gd name="connsiteX0" fmla="*/ 0 w 13004800"/>
              <a:gd name="connsiteY0" fmla="*/ 0 h 1323439"/>
              <a:gd name="connsiteX1" fmla="*/ 13004800 w 13004800"/>
              <a:gd name="connsiteY1" fmla="*/ 0 h 1323439"/>
              <a:gd name="connsiteX2" fmla="*/ 13004800 w 13004800"/>
              <a:gd name="connsiteY2" fmla="*/ 1323439 h 1323439"/>
              <a:gd name="connsiteX3" fmla="*/ 0 w 13004800"/>
              <a:gd name="connsiteY3" fmla="*/ 1323439 h 1323439"/>
              <a:gd name="connsiteX4" fmla="*/ 0 w 13004800"/>
              <a:gd name="connsiteY4" fmla="*/ 0 h 1323439"/>
              <a:gd name="connsiteX0" fmla="*/ 1536192 w 13004800"/>
              <a:gd name="connsiteY0" fmla="*/ 0 h 1323439"/>
              <a:gd name="connsiteX1" fmla="*/ 13004800 w 13004800"/>
              <a:gd name="connsiteY1" fmla="*/ 0 h 1323439"/>
              <a:gd name="connsiteX2" fmla="*/ 13004800 w 13004800"/>
              <a:gd name="connsiteY2" fmla="*/ 1323439 h 1323439"/>
              <a:gd name="connsiteX3" fmla="*/ 0 w 13004800"/>
              <a:gd name="connsiteY3" fmla="*/ 1323439 h 1323439"/>
              <a:gd name="connsiteX4" fmla="*/ 1536192 w 13004800"/>
              <a:gd name="connsiteY4" fmla="*/ 0 h 1323439"/>
              <a:gd name="connsiteX0" fmla="*/ 1011936 w 12480544"/>
              <a:gd name="connsiteY0" fmla="*/ 0 h 1360015"/>
              <a:gd name="connsiteX1" fmla="*/ 12480544 w 12480544"/>
              <a:gd name="connsiteY1" fmla="*/ 0 h 1360015"/>
              <a:gd name="connsiteX2" fmla="*/ 12480544 w 12480544"/>
              <a:gd name="connsiteY2" fmla="*/ 1323439 h 1360015"/>
              <a:gd name="connsiteX3" fmla="*/ 0 w 12480544"/>
              <a:gd name="connsiteY3" fmla="*/ 1360015 h 1360015"/>
              <a:gd name="connsiteX4" fmla="*/ 1011936 w 12480544"/>
              <a:gd name="connsiteY4" fmla="*/ 0 h 1360015"/>
              <a:gd name="connsiteX0" fmla="*/ 1207008 w 12480544"/>
              <a:gd name="connsiteY0" fmla="*/ 48768 h 1360015"/>
              <a:gd name="connsiteX1" fmla="*/ 12480544 w 12480544"/>
              <a:gd name="connsiteY1" fmla="*/ 0 h 1360015"/>
              <a:gd name="connsiteX2" fmla="*/ 12480544 w 12480544"/>
              <a:gd name="connsiteY2" fmla="*/ 1323439 h 1360015"/>
              <a:gd name="connsiteX3" fmla="*/ 0 w 12480544"/>
              <a:gd name="connsiteY3" fmla="*/ 1360015 h 1360015"/>
              <a:gd name="connsiteX4" fmla="*/ 1207008 w 12480544"/>
              <a:gd name="connsiteY4" fmla="*/ 48768 h 1360015"/>
              <a:gd name="connsiteX0" fmla="*/ 1251036 w 12524572"/>
              <a:gd name="connsiteY0" fmla="*/ 48768 h 1420975"/>
              <a:gd name="connsiteX1" fmla="*/ 12524572 w 12524572"/>
              <a:gd name="connsiteY1" fmla="*/ 0 h 1420975"/>
              <a:gd name="connsiteX2" fmla="*/ 12524572 w 12524572"/>
              <a:gd name="connsiteY2" fmla="*/ 1323439 h 1420975"/>
              <a:gd name="connsiteX3" fmla="*/ 0 w 12524572"/>
              <a:gd name="connsiteY3" fmla="*/ 1420975 h 1420975"/>
              <a:gd name="connsiteX4" fmla="*/ 1251036 w 12524572"/>
              <a:gd name="connsiteY4" fmla="*/ 48768 h 1420975"/>
              <a:gd name="connsiteX0" fmla="*/ 1309741 w 12524572"/>
              <a:gd name="connsiteY0" fmla="*/ 0 h 1456027"/>
              <a:gd name="connsiteX1" fmla="*/ 12524572 w 12524572"/>
              <a:gd name="connsiteY1" fmla="*/ 35052 h 1456027"/>
              <a:gd name="connsiteX2" fmla="*/ 12524572 w 12524572"/>
              <a:gd name="connsiteY2" fmla="*/ 1358491 h 1456027"/>
              <a:gd name="connsiteX3" fmla="*/ 0 w 12524572"/>
              <a:gd name="connsiteY3" fmla="*/ 1456027 h 1456027"/>
              <a:gd name="connsiteX4" fmla="*/ 1309741 w 12524572"/>
              <a:gd name="connsiteY4" fmla="*/ 0 h 1456027"/>
              <a:gd name="connsiteX0" fmla="*/ 1309741 w 12524572"/>
              <a:gd name="connsiteY0" fmla="*/ 0 h 1463266"/>
              <a:gd name="connsiteX1" fmla="*/ 12524572 w 12524572"/>
              <a:gd name="connsiteY1" fmla="*/ 35052 h 1463266"/>
              <a:gd name="connsiteX2" fmla="*/ 12524572 w 12524572"/>
              <a:gd name="connsiteY2" fmla="*/ 1463266 h 1463266"/>
              <a:gd name="connsiteX3" fmla="*/ 0 w 12524572"/>
              <a:gd name="connsiteY3" fmla="*/ 1456027 h 1463266"/>
              <a:gd name="connsiteX4" fmla="*/ 1309741 w 12524572"/>
              <a:gd name="connsiteY4" fmla="*/ 0 h 1463266"/>
              <a:gd name="connsiteX0" fmla="*/ 1309741 w 12524572"/>
              <a:gd name="connsiteY0" fmla="*/ 0 h 1463266"/>
              <a:gd name="connsiteX1" fmla="*/ 12478709 w 12524572"/>
              <a:gd name="connsiteY1" fmla="*/ 25527 h 1463266"/>
              <a:gd name="connsiteX2" fmla="*/ 12524572 w 12524572"/>
              <a:gd name="connsiteY2" fmla="*/ 1463266 h 1463266"/>
              <a:gd name="connsiteX3" fmla="*/ 0 w 12524572"/>
              <a:gd name="connsiteY3" fmla="*/ 1456027 h 1463266"/>
              <a:gd name="connsiteX4" fmla="*/ 1309741 w 12524572"/>
              <a:gd name="connsiteY4" fmla="*/ 0 h 1463266"/>
              <a:gd name="connsiteX0" fmla="*/ 1511654 w 12524572"/>
              <a:gd name="connsiteY0" fmla="*/ 6671 h 1437739"/>
              <a:gd name="connsiteX1" fmla="*/ 12478709 w 12524572"/>
              <a:gd name="connsiteY1" fmla="*/ 0 h 1437739"/>
              <a:gd name="connsiteX2" fmla="*/ 12524572 w 12524572"/>
              <a:gd name="connsiteY2" fmla="*/ 1437739 h 1437739"/>
              <a:gd name="connsiteX3" fmla="*/ 0 w 12524572"/>
              <a:gd name="connsiteY3" fmla="*/ 1430500 h 1437739"/>
              <a:gd name="connsiteX4" fmla="*/ 1511654 w 12524572"/>
              <a:gd name="connsiteY4" fmla="*/ 6671 h 1437739"/>
              <a:gd name="connsiteX0" fmla="*/ 1371437 w 12384355"/>
              <a:gd name="connsiteY0" fmla="*/ 6671 h 1437739"/>
              <a:gd name="connsiteX1" fmla="*/ 12338492 w 12384355"/>
              <a:gd name="connsiteY1" fmla="*/ 0 h 1437739"/>
              <a:gd name="connsiteX2" fmla="*/ 12384355 w 12384355"/>
              <a:gd name="connsiteY2" fmla="*/ 1437739 h 1437739"/>
              <a:gd name="connsiteX3" fmla="*/ 0 w 12384355"/>
              <a:gd name="connsiteY3" fmla="*/ 1430500 h 1437739"/>
              <a:gd name="connsiteX4" fmla="*/ 1371437 w 12384355"/>
              <a:gd name="connsiteY4" fmla="*/ 6671 h 143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4355" h="1437739">
                <a:moveTo>
                  <a:pt x="1371437" y="6671"/>
                </a:moveTo>
                <a:lnTo>
                  <a:pt x="12338492" y="0"/>
                </a:lnTo>
                <a:lnTo>
                  <a:pt x="12384355" y="1437739"/>
                </a:lnTo>
                <a:lnTo>
                  <a:pt x="0" y="1430500"/>
                </a:lnTo>
                <a:lnTo>
                  <a:pt x="1371437" y="6671"/>
                </a:lnTo>
                <a:close/>
              </a:path>
            </a:pathLst>
          </a:custGeom>
          <a:solidFill>
            <a:schemeClr val="accent3">
              <a:lumMod val="20000"/>
              <a:lumOff val="80000"/>
            </a:schemeClr>
          </a:solidFill>
        </p:spPr>
        <p:txBody>
          <a:bodyPr wrap="square">
            <a:spAutoFit/>
          </a:bodyPr>
          <a:lstStyle/>
          <a:p>
            <a:pPr marL="2690746"/>
            <a:r>
              <a:rPr lang="it-IT" sz="1400" dirty="0">
                <a:solidFill>
                  <a:srgbClr val="002060"/>
                </a:solidFill>
                <a:latin typeface="Raleway" panose="020B0003030101060003" pitchFamily="34" charset="0"/>
              </a:rPr>
              <a:t>DPCM 3 March 2017 (GU 12 </a:t>
            </a:r>
            <a:r>
              <a:rPr lang="it-IT" sz="1400" dirty="0" err="1">
                <a:solidFill>
                  <a:srgbClr val="002060"/>
                </a:solidFill>
                <a:latin typeface="Raleway" panose="020B0003030101060003" pitchFamily="34" charset="0"/>
              </a:rPr>
              <a:t>May</a:t>
            </a:r>
            <a:r>
              <a:rPr lang="it-IT" sz="1400" dirty="0">
                <a:solidFill>
                  <a:srgbClr val="002060"/>
                </a:solidFill>
                <a:latin typeface="Raleway" panose="020B0003030101060003" pitchFamily="34" charset="0"/>
              </a:rPr>
              <a:t> 2017)</a:t>
            </a:r>
          </a:p>
          <a:p>
            <a:pPr marL="2690746"/>
            <a:r>
              <a:rPr lang="it-IT" sz="2000" dirty="0" err="1">
                <a:solidFill>
                  <a:srgbClr val="008000"/>
                </a:solidFill>
                <a:latin typeface="Raleway" panose="020B0003030101060003" pitchFamily="34" charset="0"/>
              </a:rPr>
              <a:t>Identification</a:t>
            </a:r>
            <a:r>
              <a:rPr lang="it-IT" sz="2000" dirty="0">
                <a:solidFill>
                  <a:srgbClr val="008000"/>
                </a:solidFill>
                <a:latin typeface="Raleway" panose="020B0003030101060003" pitchFamily="34" charset="0"/>
              </a:rPr>
              <a:t> of the </a:t>
            </a:r>
            <a:r>
              <a:rPr lang="it-IT" sz="2000" dirty="0" err="1">
                <a:solidFill>
                  <a:srgbClr val="008000"/>
                </a:solidFill>
                <a:latin typeface="Raleway" panose="020B0003030101060003" pitchFamily="34" charset="0"/>
              </a:rPr>
              <a:t>surveillance</a:t>
            </a:r>
            <a:r>
              <a:rPr lang="it-IT" sz="2000" dirty="0">
                <a:solidFill>
                  <a:srgbClr val="008000"/>
                </a:solidFill>
                <a:latin typeface="Raleway" panose="020B0003030101060003" pitchFamily="34" charset="0"/>
              </a:rPr>
              <a:t> </a:t>
            </a:r>
            <a:r>
              <a:rPr lang="it-IT" sz="2000" dirty="0" err="1">
                <a:solidFill>
                  <a:srgbClr val="008000"/>
                </a:solidFill>
                <a:latin typeface="Raleway" panose="020B0003030101060003" pitchFamily="34" charset="0"/>
              </a:rPr>
              <a:t>systems</a:t>
            </a:r>
            <a:r>
              <a:rPr lang="it-IT" sz="2000" dirty="0">
                <a:solidFill>
                  <a:srgbClr val="008000"/>
                </a:solidFill>
                <a:latin typeface="Raleway" panose="020B0003030101060003" pitchFamily="34" charset="0"/>
              </a:rPr>
              <a:t> and of the </a:t>
            </a:r>
            <a:r>
              <a:rPr lang="it-IT" sz="2000" dirty="0" err="1">
                <a:solidFill>
                  <a:srgbClr val="008000"/>
                </a:solidFill>
                <a:latin typeface="Raleway" panose="020B0003030101060003" pitchFamily="34" charset="0"/>
              </a:rPr>
              <a:t>registries</a:t>
            </a:r>
            <a:r>
              <a:rPr lang="it-IT" sz="2000" dirty="0">
                <a:solidFill>
                  <a:srgbClr val="008000"/>
                </a:solidFill>
                <a:latin typeface="Raleway" panose="020B0003030101060003" pitchFamily="34" charset="0"/>
              </a:rPr>
              <a:t> of </a:t>
            </a:r>
            <a:r>
              <a:rPr lang="it-IT" sz="2000" dirty="0" err="1">
                <a:solidFill>
                  <a:srgbClr val="008000"/>
                </a:solidFill>
                <a:latin typeface="Raleway" panose="020B0003030101060003" pitchFamily="34" charset="0"/>
              </a:rPr>
              <a:t>mortality</a:t>
            </a:r>
            <a:r>
              <a:rPr lang="it-IT" sz="2000" dirty="0">
                <a:solidFill>
                  <a:srgbClr val="008000"/>
                </a:solidFill>
                <a:latin typeface="Raleway" panose="020B0003030101060003" pitchFamily="34" charset="0"/>
              </a:rPr>
              <a:t>, </a:t>
            </a:r>
            <a:r>
              <a:rPr lang="it-IT" sz="2000" dirty="0" err="1">
                <a:solidFill>
                  <a:srgbClr val="008000"/>
                </a:solidFill>
                <a:latin typeface="Raleway" panose="020B0003030101060003" pitchFamily="34" charset="0"/>
              </a:rPr>
              <a:t>tumours</a:t>
            </a:r>
            <a:r>
              <a:rPr lang="it-IT" sz="2000" dirty="0">
                <a:solidFill>
                  <a:srgbClr val="008000"/>
                </a:solidFill>
                <a:latin typeface="Raleway" panose="020B0003030101060003" pitchFamily="34" charset="0"/>
              </a:rPr>
              <a:t> and </a:t>
            </a:r>
            <a:r>
              <a:rPr lang="it-IT" sz="2000" dirty="0" err="1">
                <a:solidFill>
                  <a:srgbClr val="008000"/>
                </a:solidFill>
                <a:latin typeface="Raleway" panose="020B0003030101060003" pitchFamily="34" charset="0"/>
              </a:rPr>
              <a:t>other</a:t>
            </a:r>
            <a:r>
              <a:rPr lang="it-IT" sz="2000" dirty="0">
                <a:solidFill>
                  <a:srgbClr val="008000"/>
                </a:solidFill>
                <a:latin typeface="Raleway" panose="020B0003030101060003" pitchFamily="34" charset="0"/>
              </a:rPr>
              <a:t> </a:t>
            </a:r>
            <a:r>
              <a:rPr lang="it-IT" sz="2000" dirty="0" err="1">
                <a:solidFill>
                  <a:srgbClr val="008000"/>
                </a:solidFill>
                <a:latin typeface="Raleway" panose="020B0003030101060003" pitchFamily="34" charset="0"/>
              </a:rPr>
              <a:t>pathologies</a:t>
            </a:r>
            <a:endParaRPr lang="es-ES" sz="1600" dirty="0">
              <a:solidFill>
                <a:srgbClr val="008000"/>
              </a:solidFill>
              <a:latin typeface="Raleway" panose="020B0003030101060003" pitchFamily="34" charset="0"/>
            </a:endParaRPr>
          </a:p>
        </p:txBody>
      </p:sp>
      <p:sp>
        <p:nvSpPr>
          <p:cNvPr id="5" name="Rettangolo 4">
            <a:extLst>
              <a:ext uri="{FF2B5EF4-FFF2-40B4-BE49-F238E27FC236}">
                <a16:creationId xmlns:a16="http://schemas.microsoft.com/office/drawing/2014/main" id="{45CC9A22-1E93-1933-D040-D8BBE74D1A0C}"/>
              </a:ext>
            </a:extLst>
          </p:cNvPr>
          <p:cNvSpPr/>
          <p:nvPr/>
        </p:nvSpPr>
        <p:spPr>
          <a:xfrm>
            <a:off x="2396458" y="3675881"/>
            <a:ext cx="2230617" cy="461665"/>
          </a:xfrm>
          <a:prstGeom prst="rect">
            <a:avLst/>
          </a:prstGeom>
        </p:spPr>
        <p:txBody>
          <a:bodyPr wrap="square">
            <a:spAutoFit/>
          </a:bodyPr>
          <a:lstStyle/>
          <a:p>
            <a:pPr algn="r"/>
            <a:r>
              <a:rPr lang="it-IT" sz="2400" dirty="0">
                <a:solidFill>
                  <a:srgbClr val="00943B"/>
                </a:solidFill>
                <a:latin typeface="Raleway" panose="020B0003030101060003" pitchFamily="34" charset="0"/>
              </a:rPr>
              <a:t> </a:t>
            </a:r>
            <a:r>
              <a:rPr lang="it-IT" sz="2400" i="1" dirty="0">
                <a:solidFill>
                  <a:srgbClr val="00943B"/>
                </a:solidFill>
                <a:latin typeface="Raleway" panose="020B0003030101060003" pitchFamily="34" charset="0"/>
              </a:rPr>
              <a:t>to </a:t>
            </a:r>
            <a:r>
              <a:rPr lang="it-IT" sz="2400" i="1" dirty="0" err="1">
                <a:solidFill>
                  <a:srgbClr val="00943B"/>
                </a:solidFill>
                <a:latin typeface="Raleway" panose="020B0003030101060003" pitchFamily="34" charset="0"/>
              </a:rPr>
              <a:t>guarantee</a:t>
            </a:r>
            <a:endParaRPr lang="it-IT" sz="2400" i="1" dirty="0">
              <a:solidFill>
                <a:srgbClr val="00943B"/>
              </a:solidFill>
              <a:latin typeface="Raleway" panose="020B0003030101060003" pitchFamily="34" charset="0"/>
            </a:endParaRPr>
          </a:p>
        </p:txBody>
      </p:sp>
      <p:sp>
        <p:nvSpPr>
          <p:cNvPr id="6" name="Rettangolo 5">
            <a:extLst>
              <a:ext uri="{FF2B5EF4-FFF2-40B4-BE49-F238E27FC236}">
                <a16:creationId xmlns:a16="http://schemas.microsoft.com/office/drawing/2014/main" id="{59B387A8-1F71-B8C3-3349-C8ED5D3E1F98}"/>
              </a:ext>
            </a:extLst>
          </p:cNvPr>
          <p:cNvSpPr/>
          <p:nvPr/>
        </p:nvSpPr>
        <p:spPr>
          <a:xfrm>
            <a:off x="853049" y="2480828"/>
            <a:ext cx="7045709" cy="1138773"/>
          </a:xfrm>
          <a:prstGeom prst="rect">
            <a:avLst/>
          </a:prstGeom>
        </p:spPr>
        <p:txBody>
          <a:bodyPr wrap="square">
            <a:spAutoFit/>
          </a:bodyPr>
          <a:lstStyle/>
          <a:p>
            <a:pPr>
              <a:tabLst>
                <a:tab pos="723882" algn="l"/>
              </a:tabLst>
            </a:pPr>
            <a:r>
              <a:rPr lang="it-IT" sz="2400" dirty="0">
                <a:solidFill>
                  <a:srgbClr val="002060"/>
                </a:solidFill>
                <a:latin typeface="Raleway" panose="020B0003030101060003" pitchFamily="34" charset="0"/>
              </a:rPr>
              <a:t>31</a:t>
            </a:r>
            <a:r>
              <a:rPr lang="it-IT" sz="1600" dirty="0">
                <a:solidFill>
                  <a:srgbClr val="002060"/>
                </a:solidFill>
                <a:latin typeface="Raleway" panose="020B0003030101060003" pitchFamily="34" charset="0"/>
              </a:rPr>
              <a:t>  </a:t>
            </a:r>
            <a:r>
              <a:rPr lang="it-IT" sz="2000" dirty="0" err="1">
                <a:solidFill>
                  <a:srgbClr val="002060"/>
                </a:solidFill>
                <a:latin typeface="Raleway" panose="020B0003030101060003" pitchFamily="34" charset="0"/>
              </a:rPr>
              <a:t>Surveillance</a:t>
            </a:r>
            <a:r>
              <a:rPr lang="it-IT" sz="2000" dirty="0">
                <a:solidFill>
                  <a:srgbClr val="002060"/>
                </a:solidFill>
                <a:latin typeface="Raleway" panose="020B0003030101060003" pitchFamily="34" charset="0"/>
              </a:rPr>
              <a:t> systems</a:t>
            </a:r>
            <a:endParaRPr lang="it-IT" sz="1600" dirty="0">
              <a:solidFill>
                <a:srgbClr val="002060"/>
              </a:solidFill>
              <a:latin typeface="Raleway" panose="020B0003030101060003" pitchFamily="34" charset="0"/>
            </a:endParaRPr>
          </a:p>
          <a:p>
            <a:pPr>
              <a:tabLst>
                <a:tab pos="723882" algn="l"/>
              </a:tabLst>
            </a:pPr>
            <a:r>
              <a:rPr lang="it-IT" sz="2400" dirty="0">
                <a:solidFill>
                  <a:srgbClr val="002060"/>
                </a:solidFill>
                <a:latin typeface="Raleway" panose="020B0003030101060003" pitchFamily="34" charset="0"/>
              </a:rPr>
              <a:t>15</a:t>
            </a:r>
            <a:r>
              <a:rPr lang="it-IT" sz="1600" dirty="0">
                <a:solidFill>
                  <a:srgbClr val="002060"/>
                </a:solidFill>
                <a:latin typeface="Raleway" panose="020B0003030101060003" pitchFamily="34" charset="0"/>
              </a:rPr>
              <a:t>  </a:t>
            </a:r>
            <a:r>
              <a:rPr lang="it-IT" sz="2000" dirty="0" err="1">
                <a:solidFill>
                  <a:srgbClr val="002060"/>
                </a:solidFill>
                <a:latin typeface="Raleway" panose="020B0003030101060003" pitchFamily="34" charset="0"/>
              </a:rPr>
              <a:t>Registries</a:t>
            </a:r>
            <a:r>
              <a:rPr lang="it-IT" sz="2000" dirty="0">
                <a:solidFill>
                  <a:srgbClr val="002060"/>
                </a:solidFill>
                <a:latin typeface="Raleway" panose="020B0003030101060003" pitchFamily="34" charset="0"/>
              </a:rPr>
              <a:t> of </a:t>
            </a:r>
            <a:r>
              <a:rPr lang="it-IT" sz="2000" dirty="0" err="1">
                <a:solidFill>
                  <a:srgbClr val="002060"/>
                </a:solidFill>
                <a:latin typeface="Raleway" panose="020B0003030101060003" pitchFamily="34" charset="0"/>
              </a:rPr>
              <a:t>pathologies</a:t>
            </a:r>
            <a:r>
              <a:rPr lang="it-IT" sz="2000" dirty="0">
                <a:solidFill>
                  <a:srgbClr val="002060"/>
                </a:solidFill>
                <a:latin typeface="Raleway" panose="020B0003030101060003" pitchFamily="34" charset="0"/>
              </a:rPr>
              <a:t> of national </a:t>
            </a:r>
            <a:r>
              <a:rPr lang="it-IT" sz="2000" dirty="0" err="1">
                <a:solidFill>
                  <a:srgbClr val="002060"/>
                </a:solidFill>
                <a:latin typeface="Raleway" panose="020B0003030101060003" pitchFamily="34" charset="0"/>
              </a:rPr>
              <a:t>relevance</a:t>
            </a:r>
            <a:r>
              <a:rPr lang="it-IT" sz="2000" dirty="0">
                <a:solidFill>
                  <a:srgbClr val="002060"/>
                </a:solidFill>
                <a:latin typeface="Raleway" panose="020B0003030101060003" pitchFamily="34" charset="0"/>
              </a:rPr>
              <a:t>, with     </a:t>
            </a:r>
            <a:r>
              <a:rPr lang="it-IT" sz="2000" dirty="0" err="1">
                <a:solidFill>
                  <a:srgbClr val="002060"/>
                </a:solidFill>
                <a:latin typeface="Raleway" panose="020B0003030101060003" pitchFamily="34" charset="0"/>
              </a:rPr>
              <a:t>indication</a:t>
            </a:r>
            <a:r>
              <a:rPr lang="it-IT" sz="2000" dirty="0">
                <a:solidFill>
                  <a:srgbClr val="002060"/>
                </a:solidFill>
                <a:latin typeface="Raleway" panose="020B0003030101060003" pitchFamily="34" charset="0"/>
              </a:rPr>
              <a:t> of the </a:t>
            </a:r>
            <a:r>
              <a:rPr lang="it-IT" sz="2000" dirty="0" err="1">
                <a:solidFill>
                  <a:srgbClr val="002060"/>
                </a:solidFill>
                <a:latin typeface="Raleway" panose="020B0003030101060003" pitchFamily="34" charset="0"/>
              </a:rPr>
              <a:t>competent</a:t>
            </a:r>
            <a:r>
              <a:rPr lang="it-IT" sz="2000" dirty="0">
                <a:solidFill>
                  <a:srgbClr val="002060"/>
                </a:solidFill>
                <a:latin typeface="Raleway" panose="020B0003030101060003" pitchFamily="34" charset="0"/>
              </a:rPr>
              <a:t> authority (ISS or </a:t>
            </a:r>
            <a:r>
              <a:rPr lang="it-IT" sz="2000" dirty="0" err="1">
                <a:solidFill>
                  <a:srgbClr val="002060"/>
                </a:solidFill>
                <a:latin typeface="Raleway" panose="020B0003030101060003" pitchFamily="34" charset="0"/>
              </a:rPr>
              <a:t>Ministry</a:t>
            </a:r>
            <a:r>
              <a:rPr lang="it-IT" sz="2000" dirty="0">
                <a:solidFill>
                  <a:srgbClr val="002060"/>
                </a:solidFill>
                <a:latin typeface="Raleway" panose="020B0003030101060003" pitchFamily="34" charset="0"/>
              </a:rPr>
              <a:t>) </a:t>
            </a:r>
            <a:endParaRPr lang="it-IT" sz="1600" dirty="0">
              <a:solidFill>
                <a:srgbClr val="002060"/>
              </a:solidFill>
              <a:latin typeface="Raleway" panose="020B0003030101060003" pitchFamily="34" charset="0"/>
            </a:endParaRPr>
          </a:p>
        </p:txBody>
      </p:sp>
      <p:sp>
        <p:nvSpPr>
          <p:cNvPr id="7" name="Rettangolo 6">
            <a:extLst>
              <a:ext uri="{FF2B5EF4-FFF2-40B4-BE49-F238E27FC236}">
                <a16:creationId xmlns:a16="http://schemas.microsoft.com/office/drawing/2014/main" id="{348697E4-1768-7910-8A5A-37AE509BF3E6}"/>
              </a:ext>
            </a:extLst>
          </p:cNvPr>
          <p:cNvSpPr/>
          <p:nvPr/>
        </p:nvSpPr>
        <p:spPr>
          <a:xfrm>
            <a:off x="365536" y="4143493"/>
            <a:ext cx="4607935" cy="1015663"/>
          </a:xfrm>
          <a:prstGeom prst="rect">
            <a:avLst/>
          </a:prstGeom>
        </p:spPr>
        <p:txBody>
          <a:bodyPr wrap="square">
            <a:spAutoFit/>
          </a:bodyPr>
          <a:lstStyle/>
          <a:p>
            <a:pPr marL="342900" indent="-342900">
              <a:buFont typeface="Arial" panose="020B0604020202020204" pitchFamily="34" charset="0"/>
              <a:buChar char="•"/>
            </a:pPr>
            <a:r>
              <a:rPr lang="it-IT" sz="2000" dirty="0" err="1">
                <a:solidFill>
                  <a:srgbClr val="002060"/>
                </a:solidFill>
                <a:latin typeface="Raleway" panose="020B0003030101060003" pitchFamily="34" charset="0"/>
              </a:rPr>
              <a:t>Prevention</a:t>
            </a:r>
            <a:r>
              <a:rPr lang="it-IT" sz="2000" dirty="0">
                <a:solidFill>
                  <a:srgbClr val="002060"/>
                </a:solidFill>
                <a:latin typeface="Raleway" panose="020B0003030101060003" pitchFamily="34" charset="0"/>
              </a:rPr>
              <a:t>                                                     </a:t>
            </a:r>
          </a:p>
          <a:p>
            <a:pPr marL="342900" indent="-342900">
              <a:buFont typeface="Arial" panose="020B0604020202020204" pitchFamily="34" charset="0"/>
              <a:buChar char="•"/>
            </a:pPr>
            <a:r>
              <a:rPr lang="it-IT" sz="2000" dirty="0" err="1">
                <a:solidFill>
                  <a:srgbClr val="002060"/>
                </a:solidFill>
                <a:latin typeface="Raleway" panose="020B0003030101060003" pitchFamily="34" charset="0"/>
              </a:rPr>
              <a:t>Diagnosis</a:t>
            </a:r>
            <a:r>
              <a:rPr lang="it-IT" sz="2000" dirty="0">
                <a:solidFill>
                  <a:srgbClr val="002060"/>
                </a:solidFill>
                <a:latin typeface="Raleway" panose="020B0003030101060003" pitchFamily="34" charset="0"/>
              </a:rPr>
              <a:t>                                                      </a:t>
            </a:r>
          </a:p>
          <a:p>
            <a:pPr marL="342900" indent="-342900">
              <a:buFont typeface="Arial" panose="020B0604020202020204" pitchFamily="34" charset="0"/>
              <a:buChar char="•"/>
            </a:pPr>
            <a:r>
              <a:rPr lang="it-IT" sz="2000" dirty="0">
                <a:solidFill>
                  <a:srgbClr val="002060"/>
                </a:solidFill>
                <a:latin typeface="Raleway" panose="020B0003030101060003" pitchFamily="34" charset="0"/>
              </a:rPr>
              <a:t> </a:t>
            </a:r>
            <a:r>
              <a:rPr lang="it-IT" sz="2000" dirty="0" err="1">
                <a:solidFill>
                  <a:srgbClr val="002060"/>
                </a:solidFill>
                <a:latin typeface="Raleway" panose="020B0003030101060003" pitchFamily="34" charset="0"/>
              </a:rPr>
              <a:t>Assessment</a:t>
            </a:r>
            <a:r>
              <a:rPr lang="it-IT" sz="2000" dirty="0">
                <a:solidFill>
                  <a:srgbClr val="002060"/>
                </a:solidFill>
                <a:latin typeface="Raleway" panose="020B0003030101060003" pitchFamily="34" charset="0"/>
              </a:rPr>
              <a:t> of the </a:t>
            </a:r>
            <a:r>
              <a:rPr lang="it-IT" sz="2000" dirty="0" err="1">
                <a:solidFill>
                  <a:srgbClr val="002060"/>
                </a:solidFill>
                <a:latin typeface="Raleway" panose="020B0003030101060003" pitchFamily="34" charset="0"/>
              </a:rPr>
              <a:t>quality</a:t>
            </a:r>
            <a:r>
              <a:rPr lang="it-IT" sz="2000" dirty="0">
                <a:solidFill>
                  <a:srgbClr val="002060"/>
                </a:solidFill>
                <a:latin typeface="Raleway" panose="020B0003030101060003" pitchFamily="34" charset="0"/>
              </a:rPr>
              <a:t> of care </a:t>
            </a:r>
          </a:p>
        </p:txBody>
      </p:sp>
      <p:sp>
        <p:nvSpPr>
          <p:cNvPr id="8" name="CasellaDiTesto 7">
            <a:extLst>
              <a:ext uri="{FF2B5EF4-FFF2-40B4-BE49-F238E27FC236}">
                <a16:creationId xmlns:a16="http://schemas.microsoft.com/office/drawing/2014/main" id="{D918E1D2-9416-8F37-E26C-8F7053219D46}"/>
              </a:ext>
            </a:extLst>
          </p:cNvPr>
          <p:cNvSpPr txBox="1"/>
          <p:nvPr/>
        </p:nvSpPr>
        <p:spPr>
          <a:xfrm rot="19408431">
            <a:off x="58980" y="1585961"/>
            <a:ext cx="1965235" cy="410369"/>
          </a:xfrm>
          <a:custGeom>
            <a:avLst/>
            <a:gdLst>
              <a:gd name="connsiteX0" fmla="*/ 0 w 2674027"/>
              <a:gd name="connsiteY0" fmla="*/ 0 h 656590"/>
              <a:gd name="connsiteX1" fmla="*/ 2674027 w 2674027"/>
              <a:gd name="connsiteY1" fmla="*/ 0 h 656590"/>
              <a:gd name="connsiteX2" fmla="*/ 2674027 w 2674027"/>
              <a:gd name="connsiteY2" fmla="*/ 656590 h 656590"/>
              <a:gd name="connsiteX3" fmla="*/ 0 w 2674027"/>
              <a:gd name="connsiteY3" fmla="*/ 656590 h 656590"/>
              <a:gd name="connsiteX4" fmla="*/ 0 w 2674027"/>
              <a:gd name="connsiteY4" fmla="*/ 0 h 656590"/>
              <a:gd name="connsiteX0" fmla="*/ 0 w 2989430"/>
              <a:gd name="connsiteY0" fmla="*/ 0 h 656590"/>
              <a:gd name="connsiteX1" fmla="*/ 2674027 w 2989430"/>
              <a:gd name="connsiteY1" fmla="*/ 0 h 656590"/>
              <a:gd name="connsiteX2" fmla="*/ 2989430 w 2989430"/>
              <a:gd name="connsiteY2" fmla="*/ 650556 h 656590"/>
              <a:gd name="connsiteX3" fmla="*/ 0 w 2989430"/>
              <a:gd name="connsiteY3" fmla="*/ 656590 h 656590"/>
              <a:gd name="connsiteX4" fmla="*/ 0 w 2989430"/>
              <a:gd name="connsiteY4" fmla="*/ 0 h 656590"/>
              <a:gd name="connsiteX0" fmla="*/ 0 w 2989430"/>
              <a:gd name="connsiteY0" fmla="*/ 100697 h 757287"/>
              <a:gd name="connsiteX1" fmla="*/ 2394731 w 2989430"/>
              <a:gd name="connsiteY1" fmla="*/ 0 h 757287"/>
              <a:gd name="connsiteX2" fmla="*/ 2989430 w 2989430"/>
              <a:gd name="connsiteY2" fmla="*/ 751253 h 757287"/>
              <a:gd name="connsiteX3" fmla="*/ 0 w 2989430"/>
              <a:gd name="connsiteY3" fmla="*/ 757287 h 757287"/>
              <a:gd name="connsiteX4" fmla="*/ 0 w 2989430"/>
              <a:gd name="connsiteY4" fmla="*/ 100697 h 757287"/>
              <a:gd name="connsiteX0" fmla="*/ 0 w 3189330"/>
              <a:gd name="connsiteY0" fmla="*/ 100697 h 757287"/>
              <a:gd name="connsiteX1" fmla="*/ 2394731 w 3189330"/>
              <a:gd name="connsiteY1" fmla="*/ 0 h 757287"/>
              <a:gd name="connsiteX2" fmla="*/ 3189330 w 3189330"/>
              <a:gd name="connsiteY2" fmla="*/ 756266 h 757287"/>
              <a:gd name="connsiteX3" fmla="*/ 0 w 3189330"/>
              <a:gd name="connsiteY3" fmla="*/ 757287 h 757287"/>
              <a:gd name="connsiteX4" fmla="*/ 0 w 3189330"/>
              <a:gd name="connsiteY4" fmla="*/ 100697 h 757287"/>
              <a:gd name="connsiteX0" fmla="*/ 0 w 3189330"/>
              <a:gd name="connsiteY0" fmla="*/ 100697 h 876233"/>
              <a:gd name="connsiteX1" fmla="*/ 2394731 w 3189330"/>
              <a:gd name="connsiteY1" fmla="*/ 0 h 876233"/>
              <a:gd name="connsiteX2" fmla="*/ 3189330 w 3189330"/>
              <a:gd name="connsiteY2" fmla="*/ 756266 h 876233"/>
              <a:gd name="connsiteX3" fmla="*/ 1096048 w 3189330"/>
              <a:gd name="connsiteY3" fmla="*/ 876233 h 876233"/>
              <a:gd name="connsiteX4" fmla="*/ 0 w 3189330"/>
              <a:gd name="connsiteY4" fmla="*/ 100697 h 876233"/>
              <a:gd name="connsiteX0" fmla="*/ 0 w 3020122"/>
              <a:gd name="connsiteY0" fmla="*/ 143607 h 876233"/>
              <a:gd name="connsiteX1" fmla="*/ 2225523 w 3020122"/>
              <a:gd name="connsiteY1" fmla="*/ 0 h 876233"/>
              <a:gd name="connsiteX2" fmla="*/ 3020122 w 3020122"/>
              <a:gd name="connsiteY2" fmla="*/ 756266 h 876233"/>
              <a:gd name="connsiteX3" fmla="*/ 926840 w 3020122"/>
              <a:gd name="connsiteY3" fmla="*/ 876233 h 876233"/>
              <a:gd name="connsiteX4" fmla="*/ 0 w 3020122"/>
              <a:gd name="connsiteY4" fmla="*/ 143607 h 876233"/>
              <a:gd name="connsiteX0" fmla="*/ 0 w 3012277"/>
              <a:gd name="connsiteY0" fmla="*/ 137703 h 876233"/>
              <a:gd name="connsiteX1" fmla="*/ 2217678 w 3012277"/>
              <a:gd name="connsiteY1" fmla="*/ 0 h 876233"/>
              <a:gd name="connsiteX2" fmla="*/ 3012277 w 3012277"/>
              <a:gd name="connsiteY2" fmla="*/ 756266 h 876233"/>
              <a:gd name="connsiteX3" fmla="*/ 918995 w 3012277"/>
              <a:gd name="connsiteY3" fmla="*/ 876233 h 876233"/>
              <a:gd name="connsiteX4" fmla="*/ 0 w 3012277"/>
              <a:gd name="connsiteY4" fmla="*/ 137703 h 876233"/>
              <a:gd name="connsiteX0" fmla="*/ 0 w 2994308"/>
              <a:gd name="connsiteY0" fmla="*/ 137703 h 876233"/>
              <a:gd name="connsiteX1" fmla="*/ 2217678 w 2994308"/>
              <a:gd name="connsiteY1" fmla="*/ 0 h 876233"/>
              <a:gd name="connsiteX2" fmla="*/ 2994308 w 2994308"/>
              <a:gd name="connsiteY2" fmla="*/ 714134 h 876233"/>
              <a:gd name="connsiteX3" fmla="*/ 918995 w 2994308"/>
              <a:gd name="connsiteY3" fmla="*/ 876233 h 876233"/>
              <a:gd name="connsiteX4" fmla="*/ 0 w 2994308"/>
              <a:gd name="connsiteY4" fmla="*/ 137703 h 876233"/>
              <a:gd name="connsiteX0" fmla="*/ 0 w 2994308"/>
              <a:gd name="connsiteY0" fmla="*/ 134813 h 873343"/>
              <a:gd name="connsiteX1" fmla="*/ 2141794 w 2994308"/>
              <a:gd name="connsiteY1" fmla="*/ 0 h 873343"/>
              <a:gd name="connsiteX2" fmla="*/ 2994308 w 2994308"/>
              <a:gd name="connsiteY2" fmla="*/ 711244 h 873343"/>
              <a:gd name="connsiteX3" fmla="*/ 918995 w 2994308"/>
              <a:gd name="connsiteY3" fmla="*/ 873343 h 873343"/>
              <a:gd name="connsiteX4" fmla="*/ 0 w 2994308"/>
              <a:gd name="connsiteY4" fmla="*/ 134813 h 873343"/>
              <a:gd name="connsiteX0" fmla="*/ 0 w 2994308"/>
              <a:gd name="connsiteY0" fmla="*/ 131556 h 870086"/>
              <a:gd name="connsiteX1" fmla="*/ 2126899 w 2994308"/>
              <a:gd name="connsiteY1" fmla="*/ 0 h 870086"/>
              <a:gd name="connsiteX2" fmla="*/ 2994308 w 2994308"/>
              <a:gd name="connsiteY2" fmla="*/ 707987 h 870086"/>
              <a:gd name="connsiteX3" fmla="*/ 918995 w 2994308"/>
              <a:gd name="connsiteY3" fmla="*/ 870086 h 870086"/>
              <a:gd name="connsiteX4" fmla="*/ 0 w 2994308"/>
              <a:gd name="connsiteY4" fmla="*/ 131556 h 870086"/>
              <a:gd name="connsiteX0" fmla="*/ 0 w 2994308"/>
              <a:gd name="connsiteY0" fmla="*/ 131556 h 880592"/>
              <a:gd name="connsiteX1" fmla="*/ 2126899 w 2994308"/>
              <a:gd name="connsiteY1" fmla="*/ 0 h 880592"/>
              <a:gd name="connsiteX2" fmla="*/ 2994308 w 2994308"/>
              <a:gd name="connsiteY2" fmla="*/ 707987 h 880592"/>
              <a:gd name="connsiteX3" fmla="*/ 725202 w 2994308"/>
              <a:gd name="connsiteY3" fmla="*/ 880592 h 880592"/>
              <a:gd name="connsiteX4" fmla="*/ 0 w 2994308"/>
              <a:gd name="connsiteY4" fmla="*/ 131556 h 880592"/>
              <a:gd name="connsiteX0" fmla="*/ 0 w 2994308"/>
              <a:gd name="connsiteY0" fmla="*/ 134925 h 883961"/>
              <a:gd name="connsiteX1" fmla="*/ 2308835 w 2994308"/>
              <a:gd name="connsiteY1" fmla="*/ 1 h 883961"/>
              <a:gd name="connsiteX2" fmla="*/ 2994308 w 2994308"/>
              <a:gd name="connsiteY2" fmla="*/ 711356 h 883961"/>
              <a:gd name="connsiteX3" fmla="*/ 725202 w 2994308"/>
              <a:gd name="connsiteY3" fmla="*/ 883961 h 883961"/>
              <a:gd name="connsiteX4" fmla="*/ 0 w 2994308"/>
              <a:gd name="connsiteY4" fmla="*/ 134925 h 883961"/>
              <a:gd name="connsiteX0" fmla="*/ 0 w 2883393"/>
              <a:gd name="connsiteY0" fmla="*/ 134924 h 883960"/>
              <a:gd name="connsiteX1" fmla="*/ 2308835 w 2883393"/>
              <a:gd name="connsiteY1" fmla="*/ 0 h 883960"/>
              <a:gd name="connsiteX2" fmla="*/ 2883393 w 2883393"/>
              <a:gd name="connsiteY2" fmla="*/ 801148 h 883960"/>
              <a:gd name="connsiteX3" fmla="*/ 725202 w 2883393"/>
              <a:gd name="connsiteY3" fmla="*/ 883960 h 883960"/>
              <a:gd name="connsiteX4" fmla="*/ 0 w 2883393"/>
              <a:gd name="connsiteY4" fmla="*/ 134924 h 883960"/>
              <a:gd name="connsiteX0" fmla="*/ 0 w 2883393"/>
              <a:gd name="connsiteY0" fmla="*/ 50063 h 799099"/>
              <a:gd name="connsiteX1" fmla="*/ 2214944 w 2883393"/>
              <a:gd name="connsiteY1" fmla="*/ -1 h 799099"/>
              <a:gd name="connsiteX2" fmla="*/ 2883393 w 2883393"/>
              <a:gd name="connsiteY2" fmla="*/ 716287 h 799099"/>
              <a:gd name="connsiteX3" fmla="*/ 725202 w 2883393"/>
              <a:gd name="connsiteY3" fmla="*/ 799099 h 799099"/>
              <a:gd name="connsiteX4" fmla="*/ 0 w 2883393"/>
              <a:gd name="connsiteY4" fmla="*/ 50063 h 799099"/>
              <a:gd name="connsiteX0" fmla="*/ 0 w 2766065"/>
              <a:gd name="connsiteY0" fmla="*/ 138865 h 799100"/>
              <a:gd name="connsiteX1" fmla="*/ 2097616 w 2766065"/>
              <a:gd name="connsiteY1" fmla="*/ 0 h 799100"/>
              <a:gd name="connsiteX2" fmla="*/ 2766065 w 2766065"/>
              <a:gd name="connsiteY2" fmla="*/ 716288 h 799100"/>
              <a:gd name="connsiteX3" fmla="*/ 607874 w 2766065"/>
              <a:gd name="connsiteY3" fmla="*/ 799100 h 799100"/>
              <a:gd name="connsiteX4" fmla="*/ 0 w 2766065"/>
              <a:gd name="connsiteY4" fmla="*/ 138865 h 79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6065" h="799100">
                <a:moveTo>
                  <a:pt x="0" y="138865"/>
                </a:moveTo>
                <a:lnTo>
                  <a:pt x="2097616" y="0"/>
                </a:lnTo>
                <a:lnTo>
                  <a:pt x="2766065" y="716288"/>
                </a:lnTo>
                <a:lnTo>
                  <a:pt x="607874" y="799100"/>
                </a:lnTo>
                <a:lnTo>
                  <a:pt x="0" y="138865"/>
                </a:lnTo>
                <a:close/>
              </a:path>
            </a:pathLst>
          </a:custGeom>
          <a:solidFill>
            <a:srgbClr val="00943B"/>
          </a:solidFill>
          <a:ln w="12700" cap="flat">
            <a:noFill/>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it-IT" sz="2000" dirty="0">
                <a:solidFill>
                  <a:schemeClr val="bg1"/>
                </a:solidFill>
                <a:latin typeface="Raleway" panose="020B0003030101060003" pitchFamily="34" charset="0"/>
              </a:rPr>
              <a:t>    </a:t>
            </a:r>
            <a:r>
              <a:rPr lang="it-IT" sz="2000" dirty="0" err="1">
                <a:solidFill>
                  <a:schemeClr val="bg1"/>
                </a:solidFill>
                <a:latin typeface="Raleway" panose="020B0003030101060003" pitchFamily="34" charset="0"/>
              </a:rPr>
              <a:t>example</a:t>
            </a:r>
            <a:endParaRPr lang="es-ES" sz="2000" dirty="0">
              <a:solidFill>
                <a:schemeClr val="bg1"/>
              </a:solidFill>
              <a:latin typeface="Raleway" panose="020B0003030101060003" pitchFamily="34" charset="0"/>
            </a:endParaRPr>
          </a:p>
        </p:txBody>
      </p:sp>
      <p:pic>
        <p:nvPicPr>
          <p:cNvPr id="9" name="Immagine 8">
            <a:extLst>
              <a:ext uri="{FF2B5EF4-FFF2-40B4-BE49-F238E27FC236}">
                <a16:creationId xmlns:a16="http://schemas.microsoft.com/office/drawing/2014/main" id="{F4DB82A6-8F04-A34C-BF7B-52207B0FF3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7668">
            <a:off x="9076351" y="2755844"/>
            <a:ext cx="1837097" cy="2535122"/>
          </a:xfrm>
          <a:prstGeom prst="rect">
            <a:avLst/>
          </a:prstGeom>
          <a:ln>
            <a:solidFill>
              <a:schemeClr val="bg2">
                <a:lumMod val="50000"/>
              </a:schemeClr>
            </a:solidFill>
          </a:ln>
          <a:effectLst>
            <a:outerShdw blurRad="203200" dist="38100" dir="13500000" algn="br" rotWithShape="0">
              <a:prstClr val="black">
                <a:alpha val="40000"/>
              </a:prstClr>
            </a:outerShdw>
          </a:effectLst>
        </p:spPr>
      </p:pic>
      <p:pic>
        <p:nvPicPr>
          <p:cNvPr id="10" name="Immagine 9">
            <a:extLst>
              <a:ext uri="{FF2B5EF4-FFF2-40B4-BE49-F238E27FC236}">
                <a16:creationId xmlns:a16="http://schemas.microsoft.com/office/drawing/2014/main" id="{B654010B-E92D-FA77-B243-B864B88C88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1571">
            <a:off x="9830011" y="3135052"/>
            <a:ext cx="1848124" cy="2543088"/>
          </a:xfrm>
          <a:prstGeom prst="rect">
            <a:avLst/>
          </a:prstGeom>
          <a:ln>
            <a:solidFill>
              <a:schemeClr val="bg2">
                <a:lumMod val="50000"/>
              </a:schemeClr>
            </a:solidFill>
          </a:ln>
          <a:effectLst>
            <a:outerShdw blurRad="241300" dist="139700" dir="2700000" algn="tl" rotWithShape="0">
              <a:prstClr val="black">
                <a:alpha val="40000"/>
              </a:prstClr>
            </a:outerShdw>
          </a:effectLst>
        </p:spPr>
      </p:pic>
      <p:sp>
        <p:nvSpPr>
          <p:cNvPr id="12" name="Gallone 10">
            <a:extLst>
              <a:ext uri="{FF2B5EF4-FFF2-40B4-BE49-F238E27FC236}">
                <a16:creationId xmlns:a16="http://schemas.microsoft.com/office/drawing/2014/main" id="{EFFBDCDE-47EC-B9AF-35E3-F2D7130510D1}"/>
              </a:ext>
            </a:extLst>
          </p:cNvPr>
          <p:cNvSpPr/>
          <p:nvPr/>
        </p:nvSpPr>
        <p:spPr>
          <a:xfrm>
            <a:off x="552167" y="2598084"/>
            <a:ext cx="209833" cy="261318"/>
          </a:xfrm>
          <a:prstGeom prst="chevron">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185" hangingPunct="0"/>
            <a:endParaRPr lang="it-IT" sz="2200" dirty="0">
              <a:solidFill>
                <a:srgbClr val="FFFFFF"/>
              </a:solidFill>
              <a:latin typeface="Raleway" panose="020B0003030101060003" pitchFamily="34" charset="0"/>
              <a:sym typeface="Helvetica Neue Medium"/>
            </a:endParaRPr>
          </a:p>
        </p:txBody>
      </p:sp>
      <p:sp>
        <p:nvSpPr>
          <p:cNvPr id="13" name="CasellaDiTesto 12">
            <a:extLst>
              <a:ext uri="{FF2B5EF4-FFF2-40B4-BE49-F238E27FC236}">
                <a16:creationId xmlns:a16="http://schemas.microsoft.com/office/drawing/2014/main" id="{7CB8E2A1-A17C-2337-88D2-006ECD6AB961}"/>
              </a:ext>
            </a:extLst>
          </p:cNvPr>
          <p:cNvSpPr txBox="1"/>
          <p:nvPr/>
        </p:nvSpPr>
        <p:spPr>
          <a:xfrm>
            <a:off x="667071" y="41645"/>
            <a:ext cx="1981979" cy="1456937"/>
          </a:xfrm>
          <a:prstGeom prst="rect">
            <a:avLst/>
          </a:prstGeom>
          <a:noFill/>
          <a:ln w="12700" cap="flat">
            <a:noFill/>
            <a:miter lim="400000"/>
          </a:ln>
          <a:effectLst>
            <a:outerShdw blurRad="215900" dist="889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it-IT" sz="8801" b="1" dirty="0">
                <a:solidFill>
                  <a:srgbClr val="002060"/>
                </a:solidFill>
                <a:latin typeface="Raleway" panose="020B0003030101060003" pitchFamily="34" charset="0"/>
              </a:rPr>
              <a:t>ISS</a:t>
            </a:r>
            <a:endParaRPr lang="es-ES" sz="8801" b="1" dirty="0">
              <a:solidFill>
                <a:srgbClr val="002060"/>
              </a:solidFill>
              <a:latin typeface="Raleway" panose="020B0003030101060003" pitchFamily="34" charset="0"/>
            </a:endParaRPr>
          </a:p>
        </p:txBody>
      </p:sp>
      <p:cxnSp>
        <p:nvCxnSpPr>
          <p:cNvPr id="14" name="Connettore diritto 13">
            <a:extLst>
              <a:ext uri="{FF2B5EF4-FFF2-40B4-BE49-F238E27FC236}">
                <a16:creationId xmlns:a16="http://schemas.microsoft.com/office/drawing/2014/main" id="{44E46FF8-9EA2-B9C3-A71D-3FC85C333044}"/>
              </a:ext>
            </a:extLst>
          </p:cNvPr>
          <p:cNvCxnSpPr/>
          <p:nvPr/>
        </p:nvCxnSpPr>
        <p:spPr>
          <a:xfrm>
            <a:off x="2997586" y="852352"/>
            <a:ext cx="10245749" cy="0"/>
          </a:xfrm>
          <a:prstGeom prst="line">
            <a:avLst/>
          </a:prstGeom>
          <a:noFill/>
          <a:ln w="38100" cap="flat">
            <a:solidFill>
              <a:srgbClr val="002060"/>
            </a:solidFill>
            <a:prstDash val="solid"/>
            <a:miter lim="400000"/>
          </a:ln>
          <a:effectLst>
            <a:outerShdw blurRad="635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sp>
        <p:nvSpPr>
          <p:cNvPr id="15" name="Rettangolo 14">
            <a:extLst>
              <a:ext uri="{FF2B5EF4-FFF2-40B4-BE49-F238E27FC236}">
                <a16:creationId xmlns:a16="http://schemas.microsoft.com/office/drawing/2014/main" id="{EE772C9B-236C-2439-92F4-FB72E3DAFF6F}"/>
              </a:ext>
            </a:extLst>
          </p:cNvPr>
          <p:cNvSpPr/>
          <p:nvPr/>
        </p:nvSpPr>
        <p:spPr>
          <a:xfrm>
            <a:off x="3009901" y="341245"/>
            <a:ext cx="8791956" cy="907941"/>
          </a:xfrm>
          <a:prstGeom prst="rect">
            <a:avLst/>
          </a:prstGeom>
        </p:spPr>
        <p:txBody>
          <a:bodyPr wrap="square">
            <a:spAutoFit/>
          </a:bodyPr>
          <a:lstStyle/>
          <a:p>
            <a:pPr>
              <a:spcAft>
                <a:spcPts val="600"/>
              </a:spcAft>
            </a:pPr>
            <a:r>
              <a:rPr lang="it-IT" sz="2800" b="1" dirty="0" err="1">
                <a:solidFill>
                  <a:srgbClr val="002060"/>
                </a:solidFill>
                <a:latin typeface="Raleway" panose="020B0003030101060003" pitchFamily="34" charset="0"/>
              </a:rPr>
              <a:t>central</a:t>
            </a:r>
            <a:r>
              <a:rPr lang="it-IT" sz="2800" b="1" dirty="0">
                <a:solidFill>
                  <a:srgbClr val="002060"/>
                </a:solidFill>
                <a:latin typeface="Raleway" panose="020B0003030101060003" pitchFamily="34" charset="0"/>
              </a:rPr>
              <a:t> </a:t>
            </a:r>
            <a:r>
              <a:rPr lang="it-IT" sz="2800" b="1" dirty="0" err="1">
                <a:solidFill>
                  <a:srgbClr val="002060"/>
                </a:solidFill>
                <a:latin typeface="Raleway" panose="020B0003030101060003" pitchFamily="34" charset="0"/>
              </a:rPr>
              <a:t>role</a:t>
            </a:r>
            <a:endParaRPr lang="it-IT" sz="2800" b="1" dirty="0">
              <a:solidFill>
                <a:srgbClr val="002060"/>
              </a:solidFill>
              <a:latin typeface="Raleway" panose="020B0003030101060003" pitchFamily="34" charset="0"/>
            </a:endParaRPr>
          </a:p>
          <a:p>
            <a:pPr>
              <a:spcAft>
                <a:spcPts val="200"/>
              </a:spcAft>
            </a:pPr>
            <a:r>
              <a:rPr lang="it-IT" sz="2000" dirty="0">
                <a:solidFill>
                  <a:srgbClr val="002060"/>
                </a:solidFill>
                <a:latin typeface="Raleway" panose="020B0003030101060003" pitchFamily="34" charset="0"/>
              </a:rPr>
              <a:t>in </a:t>
            </a:r>
            <a:r>
              <a:rPr lang="it-IT" sz="2000" dirty="0" err="1">
                <a:solidFill>
                  <a:srgbClr val="002060"/>
                </a:solidFill>
                <a:latin typeface="Raleway" panose="020B0003030101060003" pitchFamily="34" charset="0"/>
              </a:rPr>
              <a:t>surveillance</a:t>
            </a:r>
            <a:r>
              <a:rPr lang="it-IT" sz="2000" dirty="0">
                <a:solidFill>
                  <a:srgbClr val="002060"/>
                </a:solidFill>
                <a:latin typeface="Raleway" panose="020B0003030101060003" pitchFamily="34" charset="0"/>
              </a:rPr>
              <a:t> systems and </a:t>
            </a:r>
            <a:r>
              <a:rPr lang="it-IT" sz="2000" dirty="0" err="1">
                <a:solidFill>
                  <a:srgbClr val="002060"/>
                </a:solidFill>
                <a:latin typeface="Raleway" panose="020B0003030101060003" pitchFamily="34" charset="0"/>
              </a:rPr>
              <a:t>registries</a:t>
            </a:r>
            <a:endParaRPr lang="it-IT" sz="2000" dirty="0">
              <a:solidFill>
                <a:srgbClr val="002060"/>
              </a:solidFill>
              <a:latin typeface="Raleway" panose="020B0003030101060003" pitchFamily="34" charset="0"/>
            </a:endParaRPr>
          </a:p>
        </p:txBody>
      </p:sp>
      <p:sp>
        <p:nvSpPr>
          <p:cNvPr id="18" name="Gallone 10">
            <a:extLst>
              <a:ext uri="{FF2B5EF4-FFF2-40B4-BE49-F238E27FC236}">
                <a16:creationId xmlns:a16="http://schemas.microsoft.com/office/drawing/2014/main" id="{F0CF0CBD-1DA3-1203-B789-B269ECB56804}"/>
              </a:ext>
            </a:extLst>
          </p:cNvPr>
          <p:cNvSpPr/>
          <p:nvPr/>
        </p:nvSpPr>
        <p:spPr>
          <a:xfrm>
            <a:off x="564790" y="2941562"/>
            <a:ext cx="209833" cy="261318"/>
          </a:xfrm>
          <a:prstGeom prst="chevron">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185" hangingPunct="0"/>
            <a:endParaRPr lang="it-IT" sz="2200" dirty="0">
              <a:solidFill>
                <a:srgbClr val="FFFFFF"/>
              </a:solidFill>
              <a:latin typeface="Raleway" panose="020B0003030101060003" pitchFamily="34" charset="0"/>
              <a:sym typeface="Helvetica Neue Medium"/>
            </a:endParaRPr>
          </a:p>
        </p:txBody>
      </p:sp>
      <p:sp>
        <p:nvSpPr>
          <p:cNvPr id="19" name="CasellaDiTesto 18">
            <a:extLst>
              <a:ext uri="{FF2B5EF4-FFF2-40B4-BE49-F238E27FC236}">
                <a16:creationId xmlns:a16="http://schemas.microsoft.com/office/drawing/2014/main" id="{88ECC581-747E-E3F0-B83B-62059A3A614E}"/>
              </a:ext>
            </a:extLst>
          </p:cNvPr>
          <p:cNvSpPr txBox="1"/>
          <p:nvPr/>
        </p:nvSpPr>
        <p:spPr>
          <a:xfrm>
            <a:off x="4973471" y="4143493"/>
            <a:ext cx="3953195" cy="1323439"/>
          </a:xfrm>
          <a:prstGeom prst="rect">
            <a:avLst/>
          </a:prstGeom>
          <a:noFill/>
        </p:spPr>
        <p:txBody>
          <a:bodyPr wrap="square" rtlCol="0">
            <a:spAutoFit/>
          </a:bodyPr>
          <a:lstStyle/>
          <a:p>
            <a:pPr marL="285750" indent="-285750">
              <a:buFont typeface="Arial" panose="020B0604020202020204" pitchFamily="34" charset="0"/>
              <a:buChar char="•"/>
            </a:pPr>
            <a:r>
              <a:rPr lang="it-IT" sz="2000" dirty="0">
                <a:solidFill>
                  <a:srgbClr val="002060"/>
                </a:solidFill>
                <a:latin typeface="Raleway" panose="020B0003030101060003" pitchFamily="34" charset="0"/>
              </a:rPr>
              <a:t>Care and </a:t>
            </a:r>
            <a:r>
              <a:rPr lang="it-IT" sz="2000" dirty="0" err="1">
                <a:solidFill>
                  <a:srgbClr val="002060"/>
                </a:solidFill>
                <a:latin typeface="Raleway" panose="020B0003030101060003" pitchFamily="34" charset="0"/>
              </a:rPr>
              <a:t>rehabilitation</a:t>
            </a:r>
            <a:endParaRPr lang="it-IT" sz="2000" dirty="0">
              <a:solidFill>
                <a:srgbClr val="002060"/>
              </a:solidFill>
              <a:latin typeface="Raleway" panose="020B0003030101060003" pitchFamily="34" charset="0"/>
            </a:endParaRPr>
          </a:p>
          <a:p>
            <a:pPr marL="285750" indent="-285750">
              <a:buFont typeface="Arial" panose="020B0604020202020204" pitchFamily="34" charset="0"/>
              <a:buChar char="•"/>
            </a:pPr>
            <a:r>
              <a:rPr lang="it-IT" sz="2000" dirty="0" err="1">
                <a:solidFill>
                  <a:srgbClr val="002060"/>
                </a:solidFill>
                <a:latin typeface="Raleway" panose="020B0003030101060003" pitchFamily="34" charset="0"/>
              </a:rPr>
              <a:t>Reducing</a:t>
            </a:r>
            <a:r>
              <a:rPr lang="it-IT" sz="2000" dirty="0">
                <a:solidFill>
                  <a:srgbClr val="002060"/>
                </a:solidFill>
                <a:latin typeface="Raleway" panose="020B0003030101060003" pitchFamily="34" charset="0"/>
              </a:rPr>
              <a:t> health </a:t>
            </a:r>
            <a:r>
              <a:rPr lang="it-IT" sz="2000" dirty="0" err="1">
                <a:solidFill>
                  <a:srgbClr val="002060"/>
                </a:solidFill>
                <a:latin typeface="Raleway" panose="020B0003030101060003" pitchFamily="34" charset="0"/>
              </a:rPr>
              <a:t>inequalities</a:t>
            </a:r>
            <a:endParaRPr lang="it-IT" sz="2000" dirty="0">
              <a:solidFill>
                <a:srgbClr val="002060"/>
              </a:solidFill>
              <a:latin typeface="Raleway" panose="020B0003030101060003" pitchFamily="34" charset="0"/>
            </a:endParaRPr>
          </a:p>
          <a:p>
            <a:pPr marL="285750" indent="-285750">
              <a:buFont typeface="Arial" panose="020B0604020202020204" pitchFamily="34" charset="0"/>
              <a:buChar char="•"/>
            </a:pPr>
            <a:r>
              <a:rPr lang="it-IT" sz="2000" dirty="0">
                <a:solidFill>
                  <a:srgbClr val="002060"/>
                </a:solidFill>
                <a:latin typeface="Raleway" panose="020B0003030101060003" pitchFamily="34" charset="0"/>
              </a:rPr>
              <a:t>Health planning</a:t>
            </a:r>
          </a:p>
          <a:p>
            <a:pPr marL="285750" indent="-285750">
              <a:buFont typeface="Arial" panose="020B0604020202020204" pitchFamily="34" charset="0"/>
              <a:buChar char="•"/>
            </a:pPr>
            <a:endParaRPr lang="it-IT" sz="2000" dirty="0"/>
          </a:p>
        </p:txBody>
      </p:sp>
      <p:sp>
        <p:nvSpPr>
          <p:cNvPr id="20" name="CasellaDiTesto 19">
            <a:extLst>
              <a:ext uri="{FF2B5EF4-FFF2-40B4-BE49-F238E27FC236}">
                <a16:creationId xmlns:a16="http://schemas.microsoft.com/office/drawing/2014/main" id="{15291E51-0B3D-B335-EDAA-F4D6C9E1AB47}"/>
              </a:ext>
            </a:extLst>
          </p:cNvPr>
          <p:cNvSpPr txBox="1"/>
          <p:nvPr/>
        </p:nvSpPr>
        <p:spPr>
          <a:xfrm>
            <a:off x="1041597" y="5168431"/>
            <a:ext cx="6653389" cy="984885"/>
          </a:xfrm>
          <a:prstGeom prst="rect">
            <a:avLst/>
          </a:prstGeom>
          <a:noFill/>
        </p:spPr>
        <p:txBody>
          <a:bodyPr wrap="square" rtlCol="0">
            <a:spAutoFit/>
          </a:bodyPr>
          <a:lstStyle/>
          <a:p>
            <a:pPr marL="342900" indent="-342900">
              <a:buFont typeface="Arial" panose="020B0604020202020204" pitchFamily="34" charset="0"/>
              <a:buChar char="•"/>
            </a:pPr>
            <a:r>
              <a:rPr lang="it-IT" sz="2000" dirty="0">
                <a:solidFill>
                  <a:srgbClr val="002060"/>
                </a:solidFill>
                <a:latin typeface="Raleway" panose="020B0003030101060003" pitchFamily="34" charset="0"/>
              </a:rPr>
              <a:t>Evaluation of </a:t>
            </a:r>
            <a:r>
              <a:rPr lang="it-IT" sz="2000" dirty="0" err="1">
                <a:solidFill>
                  <a:srgbClr val="002060"/>
                </a:solidFill>
                <a:latin typeface="Raleway" panose="020B0003030101060003" pitchFamily="34" charset="0"/>
              </a:rPr>
              <a:t>healthcare</a:t>
            </a:r>
            <a:r>
              <a:rPr lang="it-IT" sz="2000" dirty="0">
                <a:solidFill>
                  <a:srgbClr val="002060"/>
                </a:solidFill>
                <a:latin typeface="Raleway" panose="020B0003030101060003" pitchFamily="34" charset="0"/>
              </a:rPr>
              <a:t> and </a:t>
            </a:r>
            <a:r>
              <a:rPr lang="it-IT" sz="2000" dirty="0" err="1">
                <a:solidFill>
                  <a:srgbClr val="002060"/>
                </a:solidFill>
                <a:latin typeface="Raleway" panose="020B0003030101060003" pitchFamily="34" charset="0"/>
              </a:rPr>
              <a:t>scientific</a:t>
            </a:r>
            <a:r>
              <a:rPr lang="it-IT" sz="2000" dirty="0">
                <a:solidFill>
                  <a:srgbClr val="002060"/>
                </a:solidFill>
                <a:latin typeface="Raleway" panose="020B0003030101060003" pitchFamily="34" charset="0"/>
              </a:rPr>
              <a:t> </a:t>
            </a:r>
            <a:r>
              <a:rPr lang="it-IT" sz="2000" dirty="0" err="1">
                <a:solidFill>
                  <a:srgbClr val="002060"/>
                </a:solidFill>
                <a:latin typeface="Raleway" panose="020B0003030101060003" pitchFamily="34" charset="0"/>
              </a:rPr>
              <a:t>research</a:t>
            </a:r>
            <a:r>
              <a:rPr lang="it-IT" sz="2000" dirty="0">
                <a:solidFill>
                  <a:srgbClr val="002060"/>
                </a:solidFill>
                <a:latin typeface="Raleway" panose="020B0003030101060003" pitchFamily="34" charset="0"/>
              </a:rPr>
              <a:t> in the </a:t>
            </a:r>
            <a:r>
              <a:rPr lang="it-IT" sz="2000" dirty="0" err="1">
                <a:solidFill>
                  <a:srgbClr val="002060"/>
                </a:solidFill>
                <a:latin typeface="Raleway" panose="020B0003030101060003" pitchFamily="34" charset="0"/>
              </a:rPr>
              <a:t>medical</a:t>
            </a:r>
            <a:r>
              <a:rPr lang="it-IT" sz="2000" dirty="0">
                <a:solidFill>
                  <a:srgbClr val="002060"/>
                </a:solidFill>
                <a:latin typeface="Raleway" panose="020B0003030101060003" pitchFamily="34" charset="0"/>
              </a:rPr>
              <a:t>, </a:t>
            </a:r>
            <a:r>
              <a:rPr lang="it-IT" sz="2000" dirty="0" err="1">
                <a:solidFill>
                  <a:srgbClr val="002060"/>
                </a:solidFill>
                <a:latin typeface="Raleway" panose="020B0003030101060003" pitchFamily="34" charset="0"/>
              </a:rPr>
              <a:t>biomedical</a:t>
            </a:r>
            <a:r>
              <a:rPr lang="it-IT" sz="2000" dirty="0">
                <a:solidFill>
                  <a:srgbClr val="002060"/>
                </a:solidFill>
                <a:latin typeface="Raleway" panose="020B0003030101060003" pitchFamily="34" charset="0"/>
              </a:rPr>
              <a:t> and </a:t>
            </a:r>
            <a:r>
              <a:rPr lang="it-IT" sz="2000" dirty="0" err="1">
                <a:solidFill>
                  <a:srgbClr val="002060"/>
                </a:solidFill>
                <a:latin typeface="Raleway" panose="020B0003030101060003" pitchFamily="34" charset="0"/>
              </a:rPr>
              <a:t>epidemiological</a:t>
            </a:r>
            <a:r>
              <a:rPr lang="it-IT" sz="2000" dirty="0">
                <a:solidFill>
                  <a:srgbClr val="002060"/>
                </a:solidFill>
                <a:latin typeface="Raleway" panose="020B0003030101060003" pitchFamily="34" charset="0"/>
              </a:rPr>
              <a:t> fields</a:t>
            </a:r>
          </a:p>
          <a:p>
            <a:endParaRPr lang="it-IT" dirty="0"/>
          </a:p>
        </p:txBody>
      </p:sp>
    </p:spTree>
    <p:extLst>
      <p:ext uri="{BB962C8B-B14F-4D97-AF65-F5344CB8AC3E}">
        <p14:creationId xmlns:p14="http://schemas.microsoft.com/office/powerpoint/2010/main" val="162147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2000"/>
                                        <p:tgtEl>
                                          <p:spTgt spid="8"/>
                                        </p:tgtEl>
                                      </p:cBhvr>
                                    </p:animEffect>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500"/>
                            </p:stCondLst>
                            <p:childTnLst>
                              <p:par>
                                <p:cTn id="37" presetID="47" presetClass="entr" presetSubtype="0" fill="hold" grpId="0" nodeType="after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7" presetClass="entr" presetSubtype="0" fill="hold" grpId="0" nodeType="after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1000"/>
                                        <p:tgtEl>
                                          <p:spTgt spid="7">
                                            <p:txEl>
                                              <p:pRg st="0" end="0"/>
                                            </p:txEl>
                                          </p:spTgt>
                                        </p:tgtEl>
                                      </p:cBhvr>
                                    </p:animEffect>
                                    <p:anim calcmode="lin" valueType="num">
                                      <p:cBhvr>
                                        <p:cTn id="4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7">
                                            <p:txEl>
                                              <p:pRg st="0" end="0"/>
                                            </p:txEl>
                                          </p:spTgt>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7">
                                            <p:txEl>
                                              <p:pRg st="1" end="1"/>
                                            </p:txEl>
                                          </p:spTgt>
                                        </p:tgtEl>
                                        <p:attrNameLst>
                                          <p:attrName>style.visibility</p:attrName>
                                        </p:attrNameLst>
                                      </p:cBhvr>
                                      <p:to>
                                        <p:strVal val="visible"/>
                                      </p:to>
                                    </p:set>
                                    <p:animEffect transition="in" filter="fade">
                                      <p:cBhvr>
                                        <p:cTn id="50" dur="900"/>
                                        <p:tgtEl>
                                          <p:spTgt spid="7">
                                            <p:txEl>
                                              <p:pRg st="1" end="1"/>
                                            </p:txEl>
                                          </p:spTgt>
                                        </p:tgtEl>
                                      </p:cBhvr>
                                    </p:animEffect>
                                    <p:anim calcmode="lin" valueType="num">
                                      <p:cBhvr>
                                        <p:cTn id="51" dur="9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52" dur="900" fill="hold"/>
                                        <p:tgtEl>
                                          <p:spTgt spid="7">
                                            <p:txEl>
                                              <p:pRg st="1" end="1"/>
                                            </p:txEl>
                                          </p:spTgt>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
                                            <p:txEl>
                                              <p:pRg st="2" end="2"/>
                                            </p:txEl>
                                          </p:spTgt>
                                        </p:tgtEl>
                                        <p:attrNameLst>
                                          <p:attrName>style.visibility</p:attrName>
                                        </p:attrNameLst>
                                      </p:cBhvr>
                                      <p:to>
                                        <p:strVal val="visible"/>
                                      </p:to>
                                    </p:set>
                                    <p:animEffect transition="in" filter="fade">
                                      <p:cBhvr>
                                        <p:cTn id="55" dur="1000"/>
                                        <p:tgtEl>
                                          <p:spTgt spid="7">
                                            <p:txEl>
                                              <p:pRg st="2" end="2"/>
                                            </p:txEl>
                                          </p:spTgt>
                                        </p:tgtEl>
                                      </p:cBhvr>
                                    </p:animEffect>
                                    <p:anim calcmode="lin" valueType="num">
                                      <p:cBhvr>
                                        <p:cTn id="56"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57" dur="1000" fill="hold"/>
                                        <p:tgtEl>
                                          <p:spTgt spid="7">
                                            <p:txEl>
                                              <p:pRg st="2" end="2"/>
                                            </p:txEl>
                                          </p:spTgt>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2500"/>
                            </p:stCondLst>
                            <p:childTnLst>
                              <p:par>
                                <p:cTn id="69" presetID="10" presetClass="entr" presetSubtype="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par>
                                <p:cTn id="72" presetID="10" presetClass="entr" presetSubtype="0"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6" grpId="0"/>
      <p:bldP spid="7" grpId="0" uiExpand="1" build="p"/>
      <p:bldP spid="8" grpId="0" animBg="1"/>
      <p:bldP spid="12" grpId="0" animBg="1"/>
      <p:bldP spid="15" grpId="0"/>
      <p:bldP spid="18" grpId="0" animBg="1"/>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sellaDiTesto 22">
            <a:extLst>
              <a:ext uri="{FF2B5EF4-FFF2-40B4-BE49-F238E27FC236}">
                <a16:creationId xmlns:a16="http://schemas.microsoft.com/office/drawing/2014/main" id="{58C72CD2-DE54-582F-CDE4-56BC81558EA4}"/>
              </a:ext>
            </a:extLst>
          </p:cNvPr>
          <p:cNvSpPr txBox="1"/>
          <p:nvPr/>
        </p:nvSpPr>
        <p:spPr>
          <a:xfrm rot="21121913">
            <a:off x="-2282642" y="3654232"/>
            <a:ext cx="15233281" cy="1971133"/>
          </a:xfrm>
          <a:custGeom>
            <a:avLst/>
            <a:gdLst>
              <a:gd name="connsiteX0" fmla="*/ 0 w 2439196"/>
              <a:gd name="connsiteY0" fmla="*/ 0 h 518091"/>
              <a:gd name="connsiteX1" fmla="*/ 2439196 w 2439196"/>
              <a:gd name="connsiteY1" fmla="*/ 0 h 518091"/>
              <a:gd name="connsiteX2" fmla="*/ 2439196 w 2439196"/>
              <a:gd name="connsiteY2" fmla="*/ 518091 h 518091"/>
              <a:gd name="connsiteX3" fmla="*/ 0 w 2439196"/>
              <a:gd name="connsiteY3" fmla="*/ 518091 h 518091"/>
              <a:gd name="connsiteX4" fmla="*/ 0 w 2439196"/>
              <a:gd name="connsiteY4" fmla="*/ 0 h 518091"/>
              <a:gd name="connsiteX0" fmla="*/ 0 w 3973081"/>
              <a:gd name="connsiteY0" fmla="*/ 0 h 518375"/>
              <a:gd name="connsiteX1" fmla="*/ 2439196 w 3973081"/>
              <a:gd name="connsiteY1" fmla="*/ 0 h 518375"/>
              <a:gd name="connsiteX2" fmla="*/ 3973081 w 3973081"/>
              <a:gd name="connsiteY2" fmla="*/ 518375 h 518375"/>
              <a:gd name="connsiteX3" fmla="*/ 0 w 3973081"/>
              <a:gd name="connsiteY3" fmla="*/ 518091 h 518375"/>
              <a:gd name="connsiteX4" fmla="*/ 0 w 3973081"/>
              <a:gd name="connsiteY4" fmla="*/ 0 h 518375"/>
              <a:gd name="connsiteX0" fmla="*/ 0 w 3973081"/>
              <a:gd name="connsiteY0" fmla="*/ 0 h 518375"/>
              <a:gd name="connsiteX1" fmla="*/ 2335574 w 3973081"/>
              <a:gd name="connsiteY1" fmla="*/ 160993 h 518375"/>
              <a:gd name="connsiteX2" fmla="*/ 3973081 w 3973081"/>
              <a:gd name="connsiteY2" fmla="*/ 518375 h 518375"/>
              <a:gd name="connsiteX3" fmla="*/ 0 w 3973081"/>
              <a:gd name="connsiteY3" fmla="*/ 518091 h 518375"/>
              <a:gd name="connsiteX4" fmla="*/ 0 w 3973081"/>
              <a:gd name="connsiteY4" fmla="*/ 0 h 518375"/>
              <a:gd name="connsiteX0" fmla="*/ 0 w 3973081"/>
              <a:gd name="connsiteY0" fmla="*/ 0 h 518375"/>
              <a:gd name="connsiteX1" fmla="*/ 2351334 w 3973081"/>
              <a:gd name="connsiteY1" fmla="*/ 135324 h 518375"/>
              <a:gd name="connsiteX2" fmla="*/ 3973081 w 3973081"/>
              <a:gd name="connsiteY2" fmla="*/ 518375 h 518375"/>
              <a:gd name="connsiteX3" fmla="*/ 0 w 3973081"/>
              <a:gd name="connsiteY3" fmla="*/ 518091 h 518375"/>
              <a:gd name="connsiteX4" fmla="*/ 0 w 3973081"/>
              <a:gd name="connsiteY4" fmla="*/ 0 h 518375"/>
              <a:gd name="connsiteX0" fmla="*/ 330216 w 3973081"/>
              <a:gd name="connsiteY0" fmla="*/ 0 h 529471"/>
              <a:gd name="connsiteX1" fmla="*/ 2351334 w 3973081"/>
              <a:gd name="connsiteY1" fmla="*/ 146420 h 529471"/>
              <a:gd name="connsiteX2" fmla="*/ 3973081 w 3973081"/>
              <a:gd name="connsiteY2" fmla="*/ 529471 h 529471"/>
              <a:gd name="connsiteX3" fmla="*/ 0 w 3973081"/>
              <a:gd name="connsiteY3" fmla="*/ 529187 h 529471"/>
              <a:gd name="connsiteX4" fmla="*/ 330216 w 3973081"/>
              <a:gd name="connsiteY4" fmla="*/ 0 h 529471"/>
              <a:gd name="connsiteX0" fmla="*/ 128740 w 3771605"/>
              <a:gd name="connsiteY0" fmla="*/ 0 h 629912"/>
              <a:gd name="connsiteX1" fmla="*/ 2149858 w 3771605"/>
              <a:gd name="connsiteY1" fmla="*/ 146420 h 629912"/>
              <a:gd name="connsiteX2" fmla="*/ 3771605 w 3771605"/>
              <a:gd name="connsiteY2" fmla="*/ 529471 h 629912"/>
              <a:gd name="connsiteX3" fmla="*/ 0 w 3771605"/>
              <a:gd name="connsiteY3" fmla="*/ 629912 h 629912"/>
              <a:gd name="connsiteX4" fmla="*/ 128740 w 3771605"/>
              <a:gd name="connsiteY4" fmla="*/ 0 h 629912"/>
              <a:gd name="connsiteX0" fmla="*/ 128740 w 3771605"/>
              <a:gd name="connsiteY0" fmla="*/ 0 h 629912"/>
              <a:gd name="connsiteX1" fmla="*/ 1763797 w 3771605"/>
              <a:gd name="connsiteY1" fmla="*/ 61375 h 629912"/>
              <a:gd name="connsiteX2" fmla="*/ 3771605 w 3771605"/>
              <a:gd name="connsiteY2" fmla="*/ 529471 h 629912"/>
              <a:gd name="connsiteX3" fmla="*/ 0 w 3771605"/>
              <a:gd name="connsiteY3" fmla="*/ 629912 h 629912"/>
              <a:gd name="connsiteX4" fmla="*/ 128740 w 3771605"/>
              <a:gd name="connsiteY4" fmla="*/ 0 h 629912"/>
              <a:gd name="connsiteX0" fmla="*/ 128740 w 3572158"/>
              <a:gd name="connsiteY0" fmla="*/ 0 h 629912"/>
              <a:gd name="connsiteX1" fmla="*/ 1763797 w 3572158"/>
              <a:gd name="connsiteY1" fmla="*/ 61375 h 629912"/>
              <a:gd name="connsiteX2" fmla="*/ 3572158 w 3572158"/>
              <a:gd name="connsiteY2" fmla="*/ 483009 h 629912"/>
              <a:gd name="connsiteX3" fmla="*/ 0 w 3572158"/>
              <a:gd name="connsiteY3" fmla="*/ 629912 h 629912"/>
              <a:gd name="connsiteX4" fmla="*/ 128740 w 3572158"/>
              <a:gd name="connsiteY4" fmla="*/ 0 h 629912"/>
              <a:gd name="connsiteX0" fmla="*/ 128740 w 3572158"/>
              <a:gd name="connsiteY0" fmla="*/ 0 h 629912"/>
              <a:gd name="connsiteX1" fmla="*/ 1819904 w 3572158"/>
              <a:gd name="connsiteY1" fmla="*/ 23757 h 629912"/>
              <a:gd name="connsiteX2" fmla="*/ 3572158 w 3572158"/>
              <a:gd name="connsiteY2" fmla="*/ 483009 h 629912"/>
              <a:gd name="connsiteX3" fmla="*/ 0 w 3572158"/>
              <a:gd name="connsiteY3" fmla="*/ 629912 h 629912"/>
              <a:gd name="connsiteX4" fmla="*/ 128740 w 3572158"/>
              <a:gd name="connsiteY4" fmla="*/ 0 h 629912"/>
              <a:gd name="connsiteX0" fmla="*/ 128740 w 3555318"/>
              <a:gd name="connsiteY0" fmla="*/ 0 h 629912"/>
              <a:gd name="connsiteX1" fmla="*/ 1819904 w 3555318"/>
              <a:gd name="connsiteY1" fmla="*/ 23757 h 629912"/>
              <a:gd name="connsiteX2" fmla="*/ 3555318 w 3555318"/>
              <a:gd name="connsiteY2" fmla="*/ 519858 h 629912"/>
              <a:gd name="connsiteX3" fmla="*/ 0 w 3555318"/>
              <a:gd name="connsiteY3" fmla="*/ 629912 h 629912"/>
              <a:gd name="connsiteX4" fmla="*/ 128740 w 3555318"/>
              <a:gd name="connsiteY4" fmla="*/ 0 h 629912"/>
              <a:gd name="connsiteX0" fmla="*/ 128740 w 3555318"/>
              <a:gd name="connsiteY0" fmla="*/ 0 h 629912"/>
              <a:gd name="connsiteX1" fmla="*/ 1819904 w 3555318"/>
              <a:gd name="connsiteY1" fmla="*/ 23757 h 629912"/>
              <a:gd name="connsiteX2" fmla="*/ 3555318 w 3555318"/>
              <a:gd name="connsiteY2" fmla="*/ 519858 h 629912"/>
              <a:gd name="connsiteX3" fmla="*/ 0 w 3555318"/>
              <a:gd name="connsiteY3" fmla="*/ 629912 h 629912"/>
              <a:gd name="connsiteX4" fmla="*/ 128740 w 3555318"/>
              <a:gd name="connsiteY4" fmla="*/ 0 h 629912"/>
              <a:gd name="connsiteX0" fmla="*/ 128740 w 3561037"/>
              <a:gd name="connsiteY0" fmla="*/ 0 h 629912"/>
              <a:gd name="connsiteX1" fmla="*/ 1819904 w 3561037"/>
              <a:gd name="connsiteY1" fmla="*/ 23757 h 629912"/>
              <a:gd name="connsiteX2" fmla="*/ 3561037 w 3561037"/>
              <a:gd name="connsiteY2" fmla="*/ 515533 h 629912"/>
              <a:gd name="connsiteX3" fmla="*/ 0 w 3561037"/>
              <a:gd name="connsiteY3" fmla="*/ 629912 h 629912"/>
              <a:gd name="connsiteX4" fmla="*/ 128740 w 3561037"/>
              <a:gd name="connsiteY4" fmla="*/ 0 h 629912"/>
              <a:gd name="connsiteX0" fmla="*/ 116988 w 3549285"/>
              <a:gd name="connsiteY0" fmla="*/ 0 h 645132"/>
              <a:gd name="connsiteX1" fmla="*/ 1808152 w 3549285"/>
              <a:gd name="connsiteY1" fmla="*/ 23757 h 645132"/>
              <a:gd name="connsiteX2" fmla="*/ 3549285 w 3549285"/>
              <a:gd name="connsiteY2" fmla="*/ 515533 h 645132"/>
              <a:gd name="connsiteX3" fmla="*/ 0 w 3549285"/>
              <a:gd name="connsiteY3" fmla="*/ 645132 h 645132"/>
              <a:gd name="connsiteX4" fmla="*/ 116988 w 3549285"/>
              <a:gd name="connsiteY4" fmla="*/ 0 h 645132"/>
              <a:gd name="connsiteX0" fmla="*/ 116988 w 5354071"/>
              <a:gd name="connsiteY0" fmla="*/ 471704 h 1116836"/>
              <a:gd name="connsiteX1" fmla="*/ 5354071 w 5354071"/>
              <a:gd name="connsiteY1" fmla="*/ -1 h 1116836"/>
              <a:gd name="connsiteX2" fmla="*/ 3549285 w 5354071"/>
              <a:gd name="connsiteY2" fmla="*/ 987237 h 1116836"/>
              <a:gd name="connsiteX3" fmla="*/ 0 w 5354071"/>
              <a:gd name="connsiteY3" fmla="*/ 1116836 h 1116836"/>
              <a:gd name="connsiteX4" fmla="*/ 116988 w 5354071"/>
              <a:gd name="connsiteY4" fmla="*/ 471704 h 1116836"/>
              <a:gd name="connsiteX0" fmla="*/ 116988 w 5354071"/>
              <a:gd name="connsiteY0" fmla="*/ 471705 h 1260612"/>
              <a:gd name="connsiteX1" fmla="*/ 5354071 w 5354071"/>
              <a:gd name="connsiteY1" fmla="*/ 0 h 1260612"/>
              <a:gd name="connsiteX2" fmla="*/ 4451435 w 5354071"/>
              <a:gd name="connsiteY2" fmla="*/ 1260611 h 1260612"/>
              <a:gd name="connsiteX3" fmla="*/ 0 w 5354071"/>
              <a:gd name="connsiteY3" fmla="*/ 1116837 h 1260612"/>
              <a:gd name="connsiteX4" fmla="*/ 116988 w 5354071"/>
              <a:gd name="connsiteY4" fmla="*/ 471705 h 1260612"/>
              <a:gd name="connsiteX0" fmla="*/ 238393 w 5354071"/>
              <a:gd name="connsiteY0" fmla="*/ 0 h 1575830"/>
              <a:gd name="connsiteX1" fmla="*/ 5354071 w 5354071"/>
              <a:gd name="connsiteY1" fmla="*/ 315219 h 1575830"/>
              <a:gd name="connsiteX2" fmla="*/ 4451435 w 5354071"/>
              <a:gd name="connsiteY2" fmla="*/ 1575830 h 1575830"/>
              <a:gd name="connsiteX3" fmla="*/ 0 w 5354071"/>
              <a:gd name="connsiteY3" fmla="*/ 1432056 h 1575830"/>
              <a:gd name="connsiteX4" fmla="*/ 238393 w 5354071"/>
              <a:gd name="connsiteY4" fmla="*/ 0 h 1575830"/>
              <a:gd name="connsiteX0" fmla="*/ 1641358 w 6757036"/>
              <a:gd name="connsiteY0" fmla="*/ 0 h 3159385"/>
              <a:gd name="connsiteX1" fmla="*/ 6757036 w 6757036"/>
              <a:gd name="connsiteY1" fmla="*/ 315219 h 3159385"/>
              <a:gd name="connsiteX2" fmla="*/ 5854400 w 6757036"/>
              <a:gd name="connsiteY2" fmla="*/ 1575830 h 3159385"/>
              <a:gd name="connsiteX3" fmla="*/ 0 w 6757036"/>
              <a:gd name="connsiteY3" fmla="*/ 3159385 h 3159385"/>
              <a:gd name="connsiteX4" fmla="*/ 1641358 w 6757036"/>
              <a:gd name="connsiteY4" fmla="*/ 0 h 3159385"/>
              <a:gd name="connsiteX0" fmla="*/ 0 w 6781715"/>
              <a:gd name="connsiteY0" fmla="*/ 409161 h 2844166"/>
              <a:gd name="connsiteX1" fmla="*/ 6781715 w 6781715"/>
              <a:gd name="connsiteY1" fmla="*/ 0 h 2844166"/>
              <a:gd name="connsiteX2" fmla="*/ 5879079 w 6781715"/>
              <a:gd name="connsiteY2" fmla="*/ 1260611 h 2844166"/>
              <a:gd name="connsiteX3" fmla="*/ 24679 w 6781715"/>
              <a:gd name="connsiteY3" fmla="*/ 2844166 h 2844166"/>
              <a:gd name="connsiteX4" fmla="*/ 0 w 6781715"/>
              <a:gd name="connsiteY4" fmla="*/ 409161 h 2844166"/>
              <a:gd name="connsiteX0" fmla="*/ 0 w 6926060"/>
              <a:gd name="connsiteY0" fmla="*/ 409161 h 2844166"/>
              <a:gd name="connsiteX1" fmla="*/ 6781715 w 6926060"/>
              <a:gd name="connsiteY1" fmla="*/ 0 h 2844166"/>
              <a:gd name="connsiteX2" fmla="*/ 6926061 w 6926060"/>
              <a:gd name="connsiteY2" fmla="*/ 2058386 h 2844166"/>
              <a:gd name="connsiteX3" fmla="*/ 24679 w 6926060"/>
              <a:gd name="connsiteY3" fmla="*/ 2844166 h 2844166"/>
              <a:gd name="connsiteX4" fmla="*/ 0 w 6926060"/>
              <a:gd name="connsiteY4" fmla="*/ 409161 h 2844166"/>
              <a:gd name="connsiteX0" fmla="*/ 0 w 8080677"/>
              <a:gd name="connsiteY0" fmla="*/ 593609 h 2844166"/>
              <a:gd name="connsiteX1" fmla="*/ 7936331 w 8080677"/>
              <a:gd name="connsiteY1" fmla="*/ 0 h 2844166"/>
              <a:gd name="connsiteX2" fmla="*/ 8080677 w 8080677"/>
              <a:gd name="connsiteY2" fmla="*/ 2058386 h 2844166"/>
              <a:gd name="connsiteX3" fmla="*/ 1179295 w 8080677"/>
              <a:gd name="connsiteY3" fmla="*/ 2844166 h 2844166"/>
              <a:gd name="connsiteX4" fmla="*/ 0 w 8080677"/>
              <a:gd name="connsiteY4" fmla="*/ 593609 h 2844166"/>
              <a:gd name="connsiteX0" fmla="*/ 0 w 8080677"/>
              <a:gd name="connsiteY0" fmla="*/ 593609 h 6771939"/>
              <a:gd name="connsiteX1" fmla="*/ 7936331 w 8080677"/>
              <a:gd name="connsiteY1" fmla="*/ 0 h 6771939"/>
              <a:gd name="connsiteX2" fmla="*/ 8080677 w 8080677"/>
              <a:gd name="connsiteY2" fmla="*/ 2058386 h 6771939"/>
              <a:gd name="connsiteX3" fmla="*/ 117357 w 8080677"/>
              <a:gd name="connsiteY3" fmla="*/ 6771938 h 6771939"/>
              <a:gd name="connsiteX4" fmla="*/ 0 w 8080677"/>
              <a:gd name="connsiteY4" fmla="*/ 593609 h 6771939"/>
              <a:gd name="connsiteX0" fmla="*/ 0 w 7955077"/>
              <a:gd name="connsiteY0" fmla="*/ 593609 h 8768369"/>
              <a:gd name="connsiteX1" fmla="*/ 7936331 w 7955077"/>
              <a:gd name="connsiteY1" fmla="*/ 0 h 8768369"/>
              <a:gd name="connsiteX2" fmla="*/ 7955077 w 7955077"/>
              <a:gd name="connsiteY2" fmla="*/ 8768368 h 8768369"/>
              <a:gd name="connsiteX3" fmla="*/ 117357 w 7955077"/>
              <a:gd name="connsiteY3" fmla="*/ 6771938 h 8768369"/>
              <a:gd name="connsiteX4" fmla="*/ 0 w 7955077"/>
              <a:gd name="connsiteY4" fmla="*/ 593609 h 8768369"/>
              <a:gd name="connsiteX0" fmla="*/ 0 w 7955077"/>
              <a:gd name="connsiteY0" fmla="*/ 593609 h 12830701"/>
              <a:gd name="connsiteX1" fmla="*/ 7936331 w 7955077"/>
              <a:gd name="connsiteY1" fmla="*/ 0 h 12830701"/>
              <a:gd name="connsiteX2" fmla="*/ 7955077 w 7955077"/>
              <a:gd name="connsiteY2" fmla="*/ 8768368 h 12830701"/>
              <a:gd name="connsiteX3" fmla="*/ 117357 w 7955077"/>
              <a:gd name="connsiteY3" fmla="*/ 6771938 h 12830701"/>
              <a:gd name="connsiteX4" fmla="*/ 0 w 7955077"/>
              <a:gd name="connsiteY4" fmla="*/ 593609 h 12830701"/>
              <a:gd name="connsiteX0" fmla="*/ 0 w 8385298"/>
              <a:gd name="connsiteY0" fmla="*/ 593609 h 21056678"/>
              <a:gd name="connsiteX1" fmla="*/ 7936331 w 8385298"/>
              <a:gd name="connsiteY1" fmla="*/ 0 h 21056678"/>
              <a:gd name="connsiteX2" fmla="*/ 8385298 w 8385298"/>
              <a:gd name="connsiteY2" fmla="*/ 18393742 h 21056678"/>
              <a:gd name="connsiteX3" fmla="*/ 117357 w 8385298"/>
              <a:gd name="connsiteY3" fmla="*/ 6771938 h 21056678"/>
              <a:gd name="connsiteX4" fmla="*/ 0 w 8385298"/>
              <a:gd name="connsiteY4" fmla="*/ 593609 h 21056678"/>
              <a:gd name="connsiteX0" fmla="*/ 0 w 8151273"/>
              <a:gd name="connsiteY0" fmla="*/ 593609 h 60819619"/>
              <a:gd name="connsiteX1" fmla="*/ 7936331 w 8151273"/>
              <a:gd name="connsiteY1" fmla="*/ 0 h 60819619"/>
              <a:gd name="connsiteX2" fmla="*/ 8151274 w 8151273"/>
              <a:gd name="connsiteY2" fmla="*/ 59751658 h 60819619"/>
              <a:gd name="connsiteX3" fmla="*/ 117357 w 8151273"/>
              <a:gd name="connsiteY3" fmla="*/ 6771938 h 60819619"/>
              <a:gd name="connsiteX4" fmla="*/ 0 w 8151273"/>
              <a:gd name="connsiteY4" fmla="*/ 593609 h 60819619"/>
              <a:gd name="connsiteX0" fmla="*/ 0 w 8151274"/>
              <a:gd name="connsiteY0" fmla="*/ 593609 h 61633329"/>
              <a:gd name="connsiteX1" fmla="*/ 7936331 w 8151274"/>
              <a:gd name="connsiteY1" fmla="*/ 0 h 61633329"/>
              <a:gd name="connsiteX2" fmla="*/ 8151274 w 8151274"/>
              <a:gd name="connsiteY2" fmla="*/ 59751658 h 61633329"/>
              <a:gd name="connsiteX3" fmla="*/ 283873 w 8151274"/>
              <a:gd name="connsiteY3" fmla="*/ 36607837 h 61633329"/>
              <a:gd name="connsiteX4" fmla="*/ 0 w 8151274"/>
              <a:gd name="connsiteY4" fmla="*/ 593609 h 61633329"/>
              <a:gd name="connsiteX0" fmla="*/ 0 w 8187536"/>
              <a:gd name="connsiteY0" fmla="*/ 11107265 h 72146985"/>
              <a:gd name="connsiteX1" fmla="*/ 8186976 w 8187536"/>
              <a:gd name="connsiteY1" fmla="*/ -5 h 72146985"/>
              <a:gd name="connsiteX2" fmla="*/ 8151274 w 8187536"/>
              <a:gd name="connsiteY2" fmla="*/ 70265314 h 72146985"/>
              <a:gd name="connsiteX3" fmla="*/ 283873 w 8187536"/>
              <a:gd name="connsiteY3" fmla="*/ 47121493 h 72146985"/>
              <a:gd name="connsiteX4" fmla="*/ 0 w 8187536"/>
              <a:gd name="connsiteY4" fmla="*/ 11107265 h 72146985"/>
              <a:gd name="connsiteX0" fmla="*/ 0 w 8145727"/>
              <a:gd name="connsiteY0" fmla="*/ 1083 h 99951701"/>
              <a:gd name="connsiteX1" fmla="*/ 8145167 w 8145727"/>
              <a:gd name="connsiteY1" fmla="*/ 27804711 h 99951701"/>
              <a:gd name="connsiteX2" fmla="*/ 8109465 w 8145727"/>
              <a:gd name="connsiteY2" fmla="*/ 98070030 h 99951701"/>
              <a:gd name="connsiteX3" fmla="*/ 242064 w 8145727"/>
              <a:gd name="connsiteY3" fmla="*/ 74926209 h 99951701"/>
              <a:gd name="connsiteX4" fmla="*/ 0 w 8145727"/>
              <a:gd name="connsiteY4" fmla="*/ 1083 h 99951701"/>
              <a:gd name="connsiteX0" fmla="*/ 0 w 8109465"/>
              <a:gd name="connsiteY0" fmla="*/ 488 h 99951106"/>
              <a:gd name="connsiteX1" fmla="*/ 8100590 w 8109465"/>
              <a:gd name="connsiteY1" fmla="*/ 57929574 h 99951106"/>
              <a:gd name="connsiteX2" fmla="*/ 8109465 w 8109465"/>
              <a:gd name="connsiteY2" fmla="*/ 98069435 h 99951106"/>
              <a:gd name="connsiteX3" fmla="*/ 242064 w 8109465"/>
              <a:gd name="connsiteY3" fmla="*/ 74925614 h 99951106"/>
              <a:gd name="connsiteX4" fmla="*/ 0 w 8109465"/>
              <a:gd name="connsiteY4" fmla="*/ 488 h 99951106"/>
              <a:gd name="connsiteX0" fmla="*/ 0 w 8129621"/>
              <a:gd name="connsiteY0" fmla="*/ 96533789 h 196484407"/>
              <a:gd name="connsiteX1" fmla="*/ 8128804 w 8129621"/>
              <a:gd name="connsiteY1" fmla="*/ 16 h 196484407"/>
              <a:gd name="connsiteX2" fmla="*/ 8109465 w 8129621"/>
              <a:gd name="connsiteY2" fmla="*/ 194602736 h 196484407"/>
              <a:gd name="connsiteX3" fmla="*/ 242064 w 8129621"/>
              <a:gd name="connsiteY3" fmla="*/ 171458915 h 196484407"/>
              <a:gd name="connsiteX4" fmla="*/ 0 w 8129621"/>
              <a:gd name="connsiteY4" fmla="*/ 96533789 h 196484407"/>
              <a:gd name="connsiteX0" fmla="*/ 0 w 8129621"/>
              <a:gd name="connsiteY0" fmla="*/ 96533789 h 549837671"/>
              <a:gd name="connsiteX1" fmla="*/ 8128804 w 8129621"/>
              <a:gd name="connsiteY1" fmla="*/ 16 h 549837671"/>
              <a:gd name="connsiteX2" fmla="*/ 8109465 w 8129621"/>
              <a:gd name="connsiteY2" fmla="*/ 194602736 h 549837671"/>
              <a:gd name="connsiteX3" fmla="*/ 246784 w 8129621"/>
              <a:gd name="connsiteY3" fmla="*/ 549836641 h 549837671"/>
              <a:gd name="connsiteX4" fmla="*/ 0 w 8129621"/>
              <a:gd name="connsiteY4" fmla="*/ 96533789 h 549837671"/>
              <a:gd name="connsiteX0" fmla="*/ 0 w 8337137"/>
              <a:gd name="connsiteY0" fmla="*/ 102 h 453303984"/>
              <a:gd name="connsiteX1" fmla="*/ 8337018 w 8337137"/>
              <a:gd name="connsiteY1" fmla="*/ 161120708 h 453303984"/>
              <a:gd name="connsiteX2" fmla="*/ 8109465 w 8337137"/>
              <a:gd name="connsiteY2" fmla="*/ 98069049 h 453303984"/>
              <a:gd name="connsiteX3" fmla="*/ 246784 w 8337137"/>
              <a:gd name="connsiteY3" fmla="*/ 453302954 h 453303984"/>
              <a:gd name="connsiteX4" fmla="*/ 0 w 8337137"/>
              <a:gd name="connsiteY4" fmla="*/ 102 h 453303984"/>
              <a:gd name="connsiteX0" fmla="*/ 0 w 8337555"/>
              <a:gd name="connsiteY0" fmla="*/ 781995869 h 1235298876"/>
              <a:gd name="connsiteX1" fmla="*/ 8337018 w 8337555"/>
              <a:gd name="connsiteY1" fmla="*/ 943116475 h 1235298876"/>
              <a:gd name="connsiteX2" fmla="*/ 8299098 w 8337555"/>
              <a:gd name="connsiteY2" fmla="*/ 6315 h 1235298876"/>
              <a:gd name="connsiteX3" fmla="*/ 246784 w 8337555"/>
              <a:gd name="connsiteY3" fmla="*/ 1235298721 h 1235298876"/>
              <a:gd name="connsiteX4" fmla="*/ 0 w 8337555"/>
              <a:gd name="connsiteY4" fmla="*/ 781995869 h 1235298876"/>
              <a:gd name="connsiteX0" fmla="*/ 0 w 8566102"/>
              <a:gd name="connsiteY0" fmla="*/ 166 h 1463591838"/>
              <a:gd name="connsiteX1" fmla="*/ 8565565 w 8566102"/>
              <a:gd name="connsiteY1" fmla="*/ 1171409437 h 1463591838"/>
              <a:gd name="connsiteX2" fmla="*/ 8527645 w 8566102"/>
              <a:gd name="connsiteY2" fmla="*/ 228299277 h 1463591838"/>
              <a:gd name="connsiteX3" fmla="*/ 475331 w 8566102"/>
              <a:gd name="connsiteY3" fmla="*/ 1463591683 h 1463591838"/>
              <a:gd name="connsiteX4" fmla="*/ 0 w 8566102"/>
              <a:gd name="connsiteY4" fmla="*/ 166 h 1463591838"/>
              <a:gd name="connsiteX0" fmla="*/ 738835 w 9304937"/>
              <a:gd name="connsiteY0" fmla="*/ 166 h 1869447256"/>
              <a:gd name="connsiteX1" fmla="*/ 9304400 w 9304937"/>
              <a:gd name="connsiteY1" fmla="*/ 1171409437 h 1869447256"/>
              <a:gd name="connsiteX2" fmla="*/ 9266480 w 9304937"/>
              <a:gd name="connsiteY2" fmla="*/ 228299277 h 1869447256"/>
              <a:gd name="connsiteX3" fmla="*/ 0 w 9304937"/>
              <a:gd name="connsiteY3" fmla="*/ 1869446969 h 1869447256"/>
              <a:gd name="connsiteX4" fmla="*/ 738835 w 9304937"/>
              <a:gd name="connsiteY4" fmla="*/ 166 h 1869447256"/>
              <a:gd name="connsiteX0" fmla="*/ 0 w 9478417"/>
              <a:gd name="connsiteY0" fmla="*/ 160983316 h 1641154294"/>
              <a:gd name="connsiteX1" fmla="*/ 9477880 w 9478417"/>
              <a:gd name="connsiteY1" fmla="*/ 943116475 h 1641154294"/>
              <a:gd name="connsiteX2" fmla="*/ 9439960 w 9478417"/>
              <a:gd name="connsiteY2" fmla="*/ 6315 h 1641154294"/>
              <a:gd name="connsiteX3" fmla="*/ 173480 w 9478417"/>
              <a:gd name="connsiteY3" fmla="*/ 1641154007 h 1641154294"/>
              <a:gd name="connsiteX4" fmla="*/ 0 w 9478417"/>
              <a:gd name="connsiteY4" fmla="*/ 160983316 h 1641154294"/>
              <a:gd name="connsiteX0" fmla="*/ 0 w 9478485"/>
              <a:gd name="connsiteY0" fmla="*/ 297 h 1480171275"/>
              <a:gd name="connsiteX1" fmla="*/ 9477880 w 9478485"/>
              <a:gd name="connsiteY1" fmla="*/ 782133456 h 1480171275"/>
              <a:gd name="connsiteX2" fmla="*/ 9446086 w 9478485"/>
              <a:gd name="connsiteY2" fmla="*/ 449951942 h 1480171275"/>
              <a:gd name="connsiteX3" fmla="*/ 173480 w 9478485"/>
              <a:gd name="connsiteY3" fmla="*/ 1480170988 h 1480171275"/>
              <a:gd name="connsiteX4" fmla="*/ 0 w 9478485"/>
              <a:gd name="connsiteY4" fmla="*/ 297 h 1480171275"/>
              <a:gd name="connsiteX0" fmla="*/ 0 w 9478485"/>
              <a:gd name="connsiteY0" fmla="*/ 297 h 1110071584"/>
              <a:gd name="connsiteX1" fmla="*/ 9477880 w 9478485"/>
              <a:gd name="connsiteY1" fmla="*/ 782133456 h 1110071584"/>
              <a:gd name="connsiteX2" fmla="*/ 9446086 w 9478485"/>
              <a:gd name="connsiteY2" fmla="*/ 449951942 h 1110071584"/>
              <a:gd name="connsiteX3" fmla="*/ 209310 w 9478485"/>
              <a:gd name="connsiteY3" fmla="*/ 1110071455 h 1110071584"/>
              <a:gd name="connsiteX4" fmla="*/ 0 w 9478485"/>
              <a:gd name="connsiteY4" fmla="*/ 297 h 1110071584"/>
              <a:gd name="connsiteX0" fmla="*/ 0 w 9518459"/>
              <a:gd name="connsiteY0" fmla="*/ 297 h 1110071584"/>
              <a:gd name="connsiteX1" fmla="*/ 9518129 w 9518459"/>
              <a:gd name="connsiteY1" fmla="*/ 1040587465 h 1110071584"/>
              <a:gd name="connsiteX2" fmla="*/ 9446086 w 9518459"/>
              <a:gd name="connsiteY2" fmla="*/ 449951942 h 1110071584"/>
              <a:gd name="connsiteX3" fmla="*/ 209310 w 9518459"/>
              <a:gd name="connsiteY3" fmla="*/ 1110071455 h 1110071584"/>
              <a:gd name="connsiteX4" fmla="*/ 0 w 9518459"/>
              <a:gd name="connsiteY4" fmla="*/ 297 h 1110071584"/>
              <a:gd name="connsiteX0" fmla="*/ 0 w 9629902"/>
              <a:gd name="connsiteY0" fmla="*/ 297 h 1110071584"/>
              <a:gd name="connsiteX1" fmla="*/ 9518129 w 9629902"/>
              <a:gd name="connsiteY1" fmla="*/ 1040587465 h 1110071584"/>
              <a:gd name="connsiteX2" fmla="*/ 9629902 w 9629902"/>
              <a:gd name="connsiteY2" fmla="*/ 304188789 h 1110071584"/>
              <a:gd name="connsiteX3" fmla="*/ 209310 w 9629902"/>
              <a:gd name="connsiteY3" fmla="*/ 1110071455 h 1110071584"/>
              <a:gd name="connsiteX4" fmla="*/ 0 w 9629902"/>
              <a:gd name="connsiteY4" fmla="*/ 297 h 1110071584"/>
              <a:gd name="connsiteX0" fmla="*/ 70959 w 9700861"/>
              <a:gd name="connsiteY0" fmla="*/ 297 h 1724643821"/>
              <a:gd name="connsiteX1" fmla="*/ 9589088 w 9700861"/>
              <a:gd name="connsiteY1" fmla="*/ 1040587465 h 1724643821"/>
              <a:gd name="connsiteX2" fmla="*/ 9700861 w 9700861"/>
              <a:gd name="connsiteY2" fmla="*/ 304188789 h 1724643821"/>
              <a:gd name="connsiteX3" fmla="*/ 11905 w 9700861"/>
              <a:gd name="connsiteY3" fmla="*/ 1724643590 h 1724643821"/>
              <a:gd name="connsiteX4" fmla="*/ 70959 w 9700861"/>
              <a:gd name="connsiteY4" fmla="*/ 297 h 1724643821"/>
              <a:gd name="connsiteX0" fmla="*/ 70959 w 9700861"/>
              <a:gd name="connsiteY0" fmla="*/ 297 h 1724643821"/>
              <a:gd name="connsiteX1" fmla="*/ 9589088 w 9700861"/>
              <a:gd name="connsiteY1" fmla="*/ 1040587465 h 1724643821"/>
              <a:gd name="connsiteX2" fmla="*/ 9700861 w 9700861"/>
              <a:gd name="connsiteY2" fmla="*/ 304188789 h 1724643821"/>
              <a:gd name="connsiteX3" fmla="*/ 11905 w 9700861"/>
              <a:gd name="connsiteY3" fmla="*/ 1724643590 h 1724643821"/>
              <a:gd name="connsiteX4" fmla="*/ 70959 w 9700861"/>
              <a:gd name="connsiteY4" fmla="*/ 297 h 1724643821"/>
              <a:gd name="connsiteX0" fmla="*/ 70959 w 9732124"/>
              <a:gd name="connsiteY0" fmla="*/ 177666872 h 1902310396"/>
              <a:gd name="connsiteX1" fmla="*/ 9731504 w 9732124"/>
              <a:gd name="connsiteY1" fmla="*/ 90 h 1902310396"/>
              <a:gd name="connsiteX2" fmla="*/ 9700861 w 9732124"/>
              <a:gd name="connsiteY2" fmla="*/ 481855364 h 1902310396"/>
              <a:gd name="connsiteX3" fmla="*/ 11905 w 9732124"/>
              <a:gd name="connsiteY3" fmla="*/ 1902310165 h 1902310396"/>
              <a:gd name="connsiteX4" fmla="*/ 70959 w 9732124"/>
              <a:gd name="connsiteY4" fmla="*/ 177666872 h 1902310396"/>
              <a:gd name="connsiteX0" fmla="*/ 70959 w 9700861"/>
              <a:gd name="connsiteY0" fmla="*/ 297 h 1724643821"/>
              <a:gd name="connsiteX1" fmla="*/ 9671434 w 9700861"/>
              <a:gd name="connsiteY1" fmla="*/ 63574664 h 1724643821"/>
              <a:gd name="connsiteX2" fmla="*/ 9700861 w 9700861"/>
              <a:gd name="connsiteY2" fmla="*/ 304188789 h 1724643821"/>
              <a:gd name="connsiteX3" fmla="*/ 11905 w 9700861"/>
              <a:gd name="connsiteY3" fmla="*/ 1724643590 h 1724643821"/>
              <a:gd name="connsiteX4" fmla="*/ 70959 w 9700861"/>
              <a:gd name="connsiteY4" fmla="*/ 297 h 1724643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0861" h="1724643821">
                <a:moveTo>
                  <a:pt x="70959" y="297"/>
                </a:moveTo>
                <a:cubicBezTo>
                  <a:pt x="2716403" y="-197573"/>
                  <a:pt x="7025990" y="63772534"/>
                  <a:pt x="9671434" y="63574664"/>
                </a:cubicBezTo>
                <a:cubicBezTo>
                  <a:pt x="9677683" y="66497453"/>
                  <a:pt x="9694612" y="301266000"/>
                  <a:pt x="9700861" y="304188789"/>
                </a:cubicBezTo>
                <a:cubicBezTo>
                  <a:pt x="6999490" y="314092253"/>
                  <a:pt x="2216413" y="951246593"/>
                  <a:pt x="11905" y="1724643590"/>
                </a:cubicBezTo>
                <a:cubicBezTo>
                  <a:pt x="-45922" y="1231253360"/>
                  <a:pt x="128786" y="493390527"/>
                  <a:pt x="70959" y="297"/>
                </a:cubicBezTo>
                <a:close/>
              </a:path>
            </a:pathLst>
          </a:custGeom>
          <a:solidFill>
            <a:srgbClr val="FF9900"/>
          </a:solidFill>
          <a:ln w="38100" cap="flat">
            <a:solidFill>
              <a:srgbClr val="FF9900"/>
            </a:solidFill>
            <a:prstDash val="solid"/>
            <a:miter lim="400000"/>
          </a:ln>
          <a:effectLst>
            <a:outerShdw blurRad="635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it-IT" sz="2700" b="0" i="0" u="none" strike="noStrike" kern="0" cap="none" spc="0" normalizeH="0" baseline="0" noProof="0" dirty="0">
                <a:ln>
                  <a:noFill/>
                </a:ln>
                <a:solidFill>
                  <a:srgbClr val="000000"/>
                </a:solidFill>
                <a:effectLst/>
                <a:uLnTx/>
                <a:uFillTx/>
                <a:latin typeface="Raleway" panose="020B0003030101060003" pitchFamily="34" charset="0"/>
                <a:sym typeface="Helvetica Neue"/>
              </a:rPr>
              <a:t>                </a:t>
            </a:r>
          </a:p>
        </p:txBody>
      </p:sp>
      <p:sp>
        <p:nvSpPr>
          <p:cNvPr id="7" name="CasellaDiTesto 6">
            <a:extLst>
              <a:ext uri="{FF2B5EF4-FFF2-40B4-BE49-F238E27FC236}">
                <a16:creationId xmlns:a16="http://schemas.microsoft.com/office/drawing/2014/main" id="{89B54728-87CD-90EA-64F1-8AE10005802A}"/>
              </a:ext>
            </a:extLst>
          </p:cNvPr>
          <p:cNvSpPr txBox="1"/>
          <p:nvPr/>
        </p:nvSpPr>
        <p:spPr>
          <a:xfrm>
            <a:off x="648863" y="1324251"/>
            <a:ext cx="8668290" cy="29803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Population aging</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Chronic diseases</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Infectious diseases and antibiotic resistance</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Migratory phenomena</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Bioethics</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Environment </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Climate change</a:t>
            </a:r>
          </a:p>
          <a:p>
            <a:pPr marL="342900" marR="0" lvl="0" indent="-342900" algn="l" defTabSz="1255713" rtl="0" eaLnBrk="1" fontAlgn="auto" latinLnBrk="0" hangingPunct="0">
              <a:lnSpc>
                <a:spcPct val="100000"/>
              </a:lnSpc>
              <a:spcBef>
                <a:spcPts val="0"/>
              </a:spcBef>
              <a:spcAft>
                <a:spcPts val="300"/>
              </a:spcAft>
              <a:buClrTx/>
              <a:buSzTx/>
              <a:buFont typeface="Wingdings 2" panose="05020102010507070707" pitchFamily="18" charset="2"/>
              <a:buChar char="®"/>
              <a:tabLst/>
              <a:defRPr/>
            </a:pPr>
            <a:r>
              <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rPr>
              <a:t>Health technologies</a:t>
            </a:r>
          </a:p>
          <a:p>
            <a:pPr marR="0" lvl="0" algn="l" defTabSz="1255713" rtl="0" eaLnBrk="1" fontAlgn="auto" latinLnBrk="0" hangingPunct="0">
              <a:lnSpc>
                <a:spcPct val="100000"/>
              </a:lnSpc>
              <a:spcBef>
                <a:spcPts val="0"/>
              </a:spcBef>
              <a:spcAft>
                <a:spcPts val="600"/>
              </a:spcAft>
              <a:buClrTx/>
              <a:buSzTx/>
              <a:tabLst/>
              <a:defRPr/>
            </a:pPr>
            <a:endParaRPr kumimoji="0" lang="en-US" b="0" i="0" u="none" strike="noStrike" kern="0" cap="none" spc="0" normalizeH="0" baseline="0" noProof="0" dirty="0">
              <a:ln>
                <a:noFill/>
              </a:ln>
              <a:solidFill>
                <a:srgbClr val="002060"/>
              </a:solidFill>
              <a:effectLst/>
              <a:uLnTx/>
              <a:uFillTx/>
              <a:latin typeface="Raleway" panose="020B0003030101060003" pitchFamily="34" charset="0"/>
              <a:sym typeface="Helvetica Neue"/>
            </a:endParaRPr>
          </a:p>
        </p:txBody>
      </p:sp>
      <p:sp>
        <p:nvSpPr>
          <p:cNvPr id="4" name="Rettangolo 3">
            <a:extLst>
              <a:ext uri="{FF2B5EF4-FFF2-40B4-BE49-F238E27FC236}">
                <a16:creationId xmlns:a16="http://schemas.microsoft.com/office/drawing/2014/main" id="{F191892E-368C-B585-576F-918078955FCA}"/>
              </a:ext>
            </a:extLst>
          </p:cNvPr>
          <p:cNvSpPr/>
          <p:nvPr/>
        </p:nvSpPr>
        <p:spPr>
          <a:xfrm>
            <a:off x="8975190" y="3415964"/>
            <a:ext cx="1686022" cy="441146"/>
          </a:xfrm>
          <a:prstGeom prst="rect">
            <a:avLst/>
          </a:prstGeom>
          <a:solidFill>
            <a:srgbClr val="00B0F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it-IT" sz="2200" b="0" i="0" u="none" strike="noStrike" kern="0" cap="none" spc="0" normalizeH="0" baseline="0" noProof="0" dirty="0">
              <a:ln>
                <a:noFill/>
              </a:ln>
              <a:solidFill>
                <a:srgbClr val="FFFFFF"/>
              </a:solidFill>
              <a:effectLst/>
              <a:uLnTx/>
              <a:uFillTx/>
              <a:latin typeface="Raleway" panose="020B0003030101060003" pitchFamily="34" charset="0"/>
              <a:ea typeface="+mn-ea"/>
              <a:cs typeface="+mn-cs"/>
              <a:sym typeface="Helvetica Neue Medium"/>
            </a:endParaRPr>
          </a:p>
        </p:txBody>
      </p:sp>
      <p:sp>
        <p:nvSpPr>
          <p:cNvPr id="5" name="Rettangolo 4">
            <a:extLst>
              <a:ext uri="{FF2B5EF4-FFF2-40B4-BE49-F238E27FC236}">
                <a16:creationId xmlns:a16="http://schemas.microsoft.com/office/drawing/2014/main" id="{1DFF293F-86A2-C770-7CAF-5AB1D12BF7D5}"/>
              </a:ext>
            </a:extLst>
          </p:cNvPr>
          <p:cNvSpPr/>
          <p:nvPr/>
        </p:nvSpPr>
        <p:spPr>
          <a:xfrm>
            <a:off x="8177495" y="4894761"/>
            <a:ext cx="1686023" cy="441146"/>
          </a:xfrm>
          <a:prstGeom prst="rect">
            <a:avLst/>
          </a:prstGeom>
          <a:solidFill>
            <a:srgbClr val="00B0F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it-IT" sz="2200" b="0" i="0" u="none" strike="noStrike" kern="0" cap="none" spc="0" normalizeH="0" baseline="0" noProof="0" dirty="0">
              <a:ln>
                <a:noFill/>
              </a:ln>
              <a:solidFill>
                <a:srgbClr val="FFFFFF"/>
              </a:solidFill>
              <a:effectLst/>
              <a:uLnTx/>
              <a:uFillTx/>
              <a:latin typeface="Raleway" panose="020B0003030101060003" pitchFamily="34" charset="0"/>
              <a:ea typeface="+mn-ea"/>
              <a:cs typeface="+mn-cs"/>
              <a:sym typeface="Helvetica Neue Medium"/>
            </a:endParaRPr>
          </a:p>
        </p:txBody>
      </p:sp>
      <p:sp>
        <p:nvSpPr>
          <p:cNvPr id="6" name="CasellaDiTesto 5">
            <a:extLst>
              <a:ext uri="{FF2B5EF4-FFF2-40B4-BE49-F238E27FC236}">
                <a16:creationId xmlns:a16="http://schemas.microsoft.com/office/drawing/2014/main" id="{86FD1ECF-2ED2-6264-FC01-6EC0516322CF}"/>
              </a:ext>
            </a:extLst>
          </p:cNvPr>
          <p:cNvSpPr txBox="1"/>
          <p:nvPr/>
        </p:nvSpPr>
        <p:spPr>
          <a:xfrm>
            <a:off x="7677409" y="4979227"/>
            <a:ext cx="2026418"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r" defTabSz="584200" rtl="0" eaLnBrk="1" fontAlgn="auto" latinLnBrk="0" hangingPunct="0">
              <a:lnSpc>
                <a:spcPct val="100000"/>
              </a:lnSpc>
              <a:spcBef>
                <a:spcPts val="0"/>
              </a:spcBef>
              <a:spcAft>
                <a:spcPts val="0"/>
              </a:spcAft>
              <a:buClrTx/>
              <a:buSzTx/>
              <a:buFontTx/>
              <a:buNone/>
              <a:tabLst>
                <a:tab pos="3316288" algn="l"/>
              </a:tabLst>
              <a:defRPr/>
            </a:pPr>
            <a:r>
              <a:rPr kumimoji="0" lang="it-IT" sz="1600" b="1" i="0" u="none" strike="noStrike" kern="0" cap="none" spc="0" normalizeH="0" baseline="0" noProof="0" dirty="0">
                <a:ln>
                  <a:noFill/>
                </a:ln>
                <a:solidFill>
                  <a:srgbClr val="FFFFFF"/>
                </a:solidFill>
                <a:effectLst/>
                <a:uLnTx/>
                <a:uFillTx/>
                <a:latin typeface="Raleway" panose="020B0003030101060003" pitchFamily="34" charset="0"/>
                <a:sym typeface="Helvetica Neue"/>
              </a:rPr>
              <a:t>Health equity</a:t>
            </a:r>
          </a:p>
        </p:txBody>
      </p:sp>
      <p:sp>
        <p:nvSpPr>
          <p:cNvPr id="8" name="Rettangolo 7">
            <a:extLst>
              <a:ext uri="{FF2B5EF4-FFF2-40B4-BE49-F238E27FC236}">
                <a16:creationId xmlns:a16="http://schemas.microsoft.com/office/drawing/2014/main" id="{74050741-58B5-C10D-D1CF-103BF77DFED2}"/>
              </a:ext>
            </a:extLst>
          </p:cNvPr>
          <p:cNvSpPr/>
          <p:nvPr/>
        </p:nvSpPr>
        <p:spPr>
          <a:xfrm>
            <a:off x="2940937" y="369772"/>
            <a:ext cx="9895382" cy="892680"/>
          </a:xfrm>
          <a:prstGeom prst="rect">
            <a:avLst/>
          </a:prstGeom>
        </p:spPr>
        <p:txBody>
          <a:bodyPr wrap="square">
            <a:spAutoFit/>
          </a:bodyPr>
          <a:lstStyle/>
          <a:p>
            <a:pPr marL="0" marR="0" lvl="0" indent="0" algn="l" defTabSz="584200" rtl="0" eaLnBrk="1" fontAlgn="auto" latinLnBrk="0" hangingPunct="0">
              <a:lnSpc>
                <a:spcPct val="100000"/>
              </a:lnSpc>
              <a:spcBef>
                <a:spcPts val="0"/>
              </a:spcBef>
              <a:spcAft>
                <a:spcPts val="600"/>
              </a:spcAft>
              <a:buClrTx/>
              <a:buSzTx/>
              <a:buFontTx/>
              <a:buNone/>
              <a:tabLst/>
              <a:defRPr/>
            </a:pPr>
            <a:r>
              <a:rPr kumimoji="0" lang="it-IT" sz="2801" b="1" i="0" u="none" strike="noStrike" kern="0" cap="none" spc="0" normalizeH="0" baseline="0" noProof="0" dirty="0" err="1">
                <a:ln>
                  <a:noFill/>
                </a:ln>
                <a:solidFill>
                  <a:srgbClr val="002060"/>
                </a:solidFill>
                <a:effectLst/>
                <a:uLnTx/>
                <a:uFillTx/>
                <a:latin typeface="Raleway" panose="020B0003030101060003" pitchFamily="34" charset="0"/>
                <a:sym typeface="Helvetica Neue"/>
              </a:rPr>
              <a:t>able</a:t>
            </a:r>
            <a:r>
              <a:rPr kumimoji="0" lang="it-IT" sz="2801" b="1" i="0" u="none" strike="noStrike" kern="0" cap="none" spc="0" normalizeH="0" baseline="0" noProof="0" dirty="0">
                <a:ln>
                  <a:noFill/>
                </a:ln>
                <a:solidFill>
                  <a:srgbClr val="002060"/>
                </a:solidFill>
                <a:effectLst/>
                <a:uLnTx/>
                <a:uFillTx/>
                <a:latin typeface="Raleway" panose="020B0003030101060003" pitchFamily="34" charset="0"/>
                <a:sym typeface="Helvetica Neue"/>
              </a:rPr>
              <a:t> to face the health challenges </a:t>
            </a:r>
            <a:br>
              <a:rPr kumimoji="0" lang="it-IT" sz="2801" b="1" i="0" u="none" strike="noStrike" kern="0" cap="none" spc="0" normalizeH="0" baseline="0" noProof="0" dirty="0">
                <a:ln>
                  <a:noFill/>
                </a:ln>
                <a:solidFill>
                  <a:srgbClr val="002060"/>
                </a:solidFill>
                <a:effectLst/>
                <a:uLnTx/>
                <a:uFillTx/>
                <a:latin typeface="Raleway" panose="020B0003030101060003" pitchFamily="34" charset="0"/>
                <a:sym typeface="Helvetica Neue"/>
              </a:rPr>
            </a:br>
            <a:r>
              <a:rPr kumimoji="0" lang="it-IT" sz="2400" b="0" i="0" u="none" strike="noStrike" kern="0" cap="none" spc="0" normalizeH="0" baseline="0" noProof="0" dirty="0">
                <a:ln>
                  <a:noFill/>
                </a:ln>
                <a:solidFill>
                  <a:srgbClr val="002060"/>
                </a:solidFill>
                <a:effectLst/>
                <a:uLnTx/>
                <a:uFillTx/>
                <a:latin typeface="Raleway" panose="020B0003030101060003" pitchFamily="34" charset="0"/>
                <a:sym typeface="Helvetica Neue"/>
              </a:rPr>
              <a:t>in </a:t>
            </a:r>
            <a:r>
              <a:rPr kumimoji="0" lang="it-IT" sz="2400" b="1" i="0" u="none" strike="noStrike" kern="0" cap="none" spc="0" normalizeH="0" baseline="0" noProof="0" dirty="0">
                <a:ln>
                  <a:noFill/>
                </a:ln>
                <a:solidFill>
                  <a:srgbClr val="002060"/>
                </a:solidFill>
                <a:effectLst/>
                <a:uLnTx/>
                <a:uFillTx/>
                <a:latin typeface="Raleway" panose="020B0003030101060003" pitchFamily="34" charset="0"/>
                <a:sym typeface="Helvetica Neue"/>
              </a:rPr>
              <a:t>one health </a:t>
            </a:r>
            <a:r>
              <a:rPr kumimoji="0" lang="it-IT" sz="2400" b="0" i="0" u="none" strike="noStrike" kern="0" cap="none" spc="0" normalizeH="0" baseline="0" noProof="0" dirty="0" err="1">
                <a:ln>
                  <a:noFill/>
                </a:ln>
                <a:solidFill>
                  <a:srgbClr val="002060"/>
                </a:solidFill>
                <a:effectLst/>
                <a:uLnTx/>
                <a:uFillTx/>
                <a:latin typeface="Raleway" panose="020B0003030101060003" pitchFamily="34" charset="0"/>
                <a:sym typeface="Helvetica Neue"/>
              </a:rPr>
              <a:t>perspective</a:t>
            </a:r>
            <a:r>
              <a:rPr kumimoji="0" lang="it-IT" sz="2400" b="0" i="0" u="none" strike="noStrike" kern="0" cap="none" spc="0" normalizeH="0" baseline="0" noProof="0" dirty="0">
                <a:ln>
                  <a:noFill/>
                </a:ln>
                <a:solidFill>
                  <a:srgbClr val="002060"/>
                </a:solidFill>
                <a:effectLst/>
                <a:uLnTx/>
                <a:uFillTx/>
                <a:latin typeface="Raleway" panose="020B0003030101060003" pitchFamily="34" charset="0"/>
                <a:sym typeface="Helvetica Neue"/>
              </a:rPr>
              <a:t> </a:t>
            </a:r>
            <a:endParaRPr kumimoji="0" lang="it-IT" sz="2801" b="0" i="0" u="none" strike="noStrike" kern="0" cap="none" spc="0" normalizeH="0" baseline="0" noProof="0" dirty="0">
              <a:ln>
                <a:noFill/>
              </a:ln>
              <a:solidFill>
                <a:srgbClr val="002060"/>
              </a:solidFill>
              <a:effectLst/>
              <a:uLnTx/>
              <a:uFillTx/>
              <a:latin typeface="Raleway" panose="020B0003030101060003" pitchFamily="34" charset="0"/>
              <a:sym typeface="Helvetica Neue"/>
            </a:endParaRPr>
          </a:p>
        </p:txBody>
      </p:sp>
      <p:sp>
        <p:nvSpPr>
          <p:cNvPr id="9" name="CasellaDiTesto 8">
            <a:extLst>
              <a:ext uri="{FF2B5EF4-FFF2-40B4-BE49-F238E27FC236}">
                <a16:creationId xmlns:a16="http://schemas.microsoft.com/office/drawing/2014/main" id="{8D4BF2B3-0029-C5F9-EFAE-DE17CDF2B500}"/>
              </a:ext>
            </a:extLst>
          </p:cNvPr>
          <p:cNvSpPr txBox="1"/>
          <p:nvPr/>
        </p:nvSpPr>
        <p:spPr>
          <a:xfrm>
            <a:off x="697870" y="41644"/>
            <a:ext cx="1981978" cy="1456937"/>
          </a:xfrm>
          <a:prstGeom prst="rect">
            <a:avLst/>
          </a:prstGeom>
          <a:noFill/>
          <a:ln w="12700" cap="flat">
            <a:noFill/>
            <a:miter lim="400000"/>
          </a:ln>
          <a:effectLst>
            <a:outerShdw blurRad="215900" dist="889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it-IT" sz="8801" b="1" i="0" u="none" strike="noStrike" kern="0" cap="none" spc="0" normalizeH="0" baseline="0" noProof="0" dirty="0">
                <a:ln>
                  <a:noFill/>
                </a:ln>
                <a:solidFill>
                  <a:srgbClr val="002060"/>
                </a:solidFill>
                <a:effectLst/>
                <a:uLnTx/>
                <a:uFillTx/>
                <a:latin typeface="Raleway" panose="020B0003030101060003" pitchFamily="34" charset="0"/>
                <a:sym typeface="Helvetica Neue"/>
              </a:rPr>
              <a:t>ISS</a:t>
            </a:r>
            <a:endParaRPr kumimoji="0" lang="es-ES" sz="8801" b="1" i="0" u="none" strike="noStrike" kern="0" cap="none" spc="0" normalizeH="0" baseline="0" noProof="0" dirty="0">
              <a:ln>
                <a:noFill/>
              </a:ln>
              <a:solidFill>
                <a:srgbClr val="002060"/>
              </a:solidFill>
              <a:effectLst/>
              <a:uLnTx/>
              <a:uFillTx/>
              <a:latin typeface="Raleway" panose="020B0003030101060003" pitchFamily="34" charset="0"/>
              <a:sym typeface="Helvetica Neue"/>
            </a:endParaRPr>
          </a:p>
        </p:txBody>
      </p:sp>
      <p:cxnSp>
        <p:nvCxnSpPr>
          <p:cNvPr id="10" name="Connettore diritto 9">
            <a:extLst>
              <a:ext uri="{FF2B5EF4-FFF2-40B4-BE49-F238E27FC236}">
                <a16:creationId xmlns:a16="http://schemas.microsoft.com/office/drawing/2014/main" id="{0056F3A2-0450-56FF-9C0C-BB5B3664011C}"/>
              </a:ext>
            </a:extLst>
          </p:cNvPr>
          <p:cNvCxnSpPr/>
          <p:nvPr/>
        </p:nvCxnSpPr>
        <p:spPr>
          <a:xfrm>
            <a:off x="3021592" y="859648"/>
            <a:ext cx="10245749" cy="0"/>
          </a:xfrm>
          <a:prstGeom prst="line">
            <a:avLst/>
          </a:prstGeom>
          <a:noFill/>
          <a:ln w="38100" cap="flat">
            <a:solidFill>
              <a:srgbClr val="FF9900"/>
            </a:solidFill>
            <a:prstDash val="solid"/>
            <a:miter lim="400000"/>
          </a:ln>
          <a:effectLst>
            <a:outerShdw blurRad="635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pic>
        <p:nvPicPr>
          <p:cNvPr id="12" name="Immagine 11">
            <a:extLst>
              <a:ext uri="{FF2B5EF4-FFF2-40B4-BE49-F238E27FC236}">
                <a16:creationId xmlns:a16="http://schemas.microsoft.com/office/drawing/2014/main" id="{FE1B0EFE-192D-C403-EA0A-D59B09F040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152" b="552"/>
          <a:stretch/>
        </p:blipFill>
        <p:spPr>
          <a:xfrm rot="170005">
            <a:off x="10572307" y="3113304"/>
            <a:ext cx="1459883" cy="2017095"/>
          </a:xfrm>
          <a:prstGeom prst="rect">
            <a:avLst/>
          </a:prstGeom>
          <a:effectLst>
            <a:outerShdw blurRad="177800" dist="101600" dir="2700000" algn="tl" rotWithShape="0">
              <a:prstClr val="black">
                <a:alpha val="40000"/>
              </a:prstClr>
            </a:outerShdw>
          </a:effectLst>
        </p:spPr>
      </p:pic>
      <p:sp>
        <p:nvSpPr>
          <p:cNvPr id="14" name="CasellaDiTesto 13">
            <a:extLst>
              <a:ext uri="{FF2B5EF4-FFF2-40B4-BE49-F238E27FC236}">
                <a16:creationId xmlns:a16="http://schemas.microsoft.com/office/drawing/2014/main" id="{C7893479-BDC7-214A-E70A-5F06705B37D2}"/>
              </a:ext>
            </a:extLst>
          </p:cNvPr>
          <p:cNvSpPr txBox="1"/>
          <p:nvPr/>
        </p:nvSpPr>
        <p:spPr>
          <a:xfrm>
            <a:off x="8975189" y="3478826"/>
            <a:ext cx="1552421"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r" defTabSz="584200" rtl="0" eaLnBrk="1" fontAlgn="auto" latinLnBrk="0" hangingPunct="0">
              <a:lnSpc>
                <a:spcPct val="100000"/>
              </a:lnSpc>
              <a:spcBef>
                <a:spcPts val="0"/>
              </a:spcBef>
              <a:spcAft>
                <a:spcPts val="0"/>
              </a:spcAft>
              <a:buClrTx/>
              <a:buSzTx/>
              <a:buFontTx/>
              <a:buNone/>
              <a:tabLst>
                <a:tab pos="3316288" algn="l"/>
              </a:tabLst>
              <a:defRPr/>
            </a:pPr>
            <a:r>
              <a:rPr kumimoji="0" lang="it-IT" sz="1600" b="1" i="0" u="none" strike="noStrike" kern="0" cap="none" spc="0" normalizeH="0" baseline="0" noProof="0" dirty="0">
                <a:ln>
                  <a:noFill/>
                </a:ln>
                <a:solidFill>
                  <a:srgbClr val="FFFFFF"/>
                </a:solidFill>
                <a:effectLst/>
                <a:uLnTx/>
                <a:uFillTx/>
                <a:latin typeface="Raleway" panose="020B0003030101060003" pitchFamily="34" charset="0"/>
                <a:sym typeface="Helvetica Neue"/>
              </a:rPr>
              <a:t>Code of </a:t>
            </a:r>
            <a:r>
              <a:rPr kumimoji="0" lang="it-IT" sz="1600" b="1" i="0" u="none" strike="noStrike" kern="0" cap="none" spc="0" normalizeH="0" baseline="0" noProof="0" dirty="0" err="1">
                <a:ln>
                  <a:noFill/>
                </a:ln>
                <a:solidFill>
                  <a:srgbClr val="FFFFFF"/>
                </a:solidFill>
                <a:effectLst/>
                <a:uLnTx/>
                <a:uFillTx/>
                <a:latin typeface="Raleway" panose="020B0003030101060003" pitchFamily="34" charset="0"/>
                <a:sym typeface="Helvetica Neue"/>
              </a:rPr>
              <a:t>Ethics</a:t>
            </a:r>
            <a:endParaRPr kumimoji="0" lang="it-IT" sz="1600" b="1" i="0" u="none" strike="noStrike" kern="0" cap="none" spc="0" normalizeH="0" baseline="0" noProof="0" dirty="0">
              <a:ln>
                <a:noFill/>
              </a:ln>
              <a:solidFill>
                <a:srgbClr val="FFFFFF"/>
              </a:solidFill>
              <a:effectLst/>
              <a:uLnTx/>
              <a:uFillTx/>
              <a:latin typeface="Raleway" panose="020B0003030101060003" pitchFamily="34" charset="0"/>
              <a:sym typeface="Helvetica Neue"/>
            </a:endParaRPr>
          </a:p>
        </p:txBody>
      </p:sp>
      <p:sp>
        <p:nvSpPr>
          <p:cNvPr id="15" name="CasellaDiTesto 14">
            <a:extLst>
              <a:ext uri="{FF2B5EF4-FFF2-40B4-BE49-F238E27FC236}">
                <a16:creationId xmlns:a16="http://schemas.microsoft.com/office/drawing/2014/main" id="{67E0774E-B603-A1D9-AB55-754F06B81D72}"/>
              </a:ext>
            </a:extLst>
          </p:cNvPr>
          <p:cNvSpPr txBox="1"/>
          <p:nvPr/>
        </p:nvSpPr>
        <p:spPr>
          <a:xfrm>
            <a:off x="7023006" y="1969345"/>
            <a:ext cx="1731243" cy="5180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it-IT" sz="2700" b="0" i="0" u="none" strike="noStrike" kern="0" cap="none" spc="0" normalizeH="0" baseline="0" noProof="0" dirty="0">
                <a:ln>
                  <a:noFill/>
                </a:ln>
                <a:solidFill>
                  <a:srgbClr val="FF9900"/>
                </a:solidFill>
                <a:effectLst/>
                <a:uLnTx/>
                <a:uFillTx/>
                <a:latin typeface="Raleway Black" pitchFamily="2" charset="0"/>
                <a:sym typeface="Helvetica Neue"/>
              </a:rPr>
              <a:t>COVID-19</a:t>
            </a:r>
            <a:endParaRPr kumimoji="0" lang="en-GB" sz="2700" b="0" i="0" u="none" strike="noStrike" kern="0" cap="none" spc="0" normalizeH="0" baseline="0" noProof="0" dirty="0">
              <a:ln>
                <a:noFill/>
              </a:ln>
              <a:solidFill>
                <a:srgbClr val="FF9900"/>
              </a:solidFill>
              <a:effectLst/>
              <a:uLnTx/>
              <a:uFillTx/>
              <a:latin typeface="Raleway Black" pitchFamily="2" charset="0"/>
              <a:sym typeface="Helvetica Neue"/>
            </a:endParaRPr>
          </a:p>
        </p:txBody>
      </p:sp>
      <p:pic>
        <p:nvPicPr>
          <p:cNvPr id="16" name="Immagine 15">
            <a:extLst>
              <a:ext uri="{FF2B5EF4-FFF2-40B4-BE49-F238E27FC236}">
                <a16:creationId xmlns:a16="http://schemas.microsoft.com/office/drawing/2014/main" id="{3666E083-1088-56B0-2EE6-5D815067BE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06710">
            <a:off x="6798962" y="3771193"/>
            <a:ext cx="1382081" cy="1956044"/>
          </a:xfrm>
          <a:prstGeom prst="rect">
            <a:avLst/>
          </a:prstGeom>
          <a:effectLst>
            <a:outerShdw blurRad="177800" dist="101600" dir="2700000" algn="tl" rotWithShape="0">
              <a:prstClr val="black">
                <a:alpha val="40000"/>
              </a:prstClr>
            </a:outerShdw>
          </a:effectLst>
        </p:spPr>
      </p:pic>
      <p:pic>
        <p:nvPicPr>
          <p:cNvPr id="17" name="Immagine 16">
            <a:extLst>
              <a:ext uri="{FF2B5EF4-FFF2-40B4-BE49-F238E27FC236}">
                <a16:creationId xmlns:a16="http://schemas.microsoft.com/office/drawing/2014/main" id="{689EEBB8-5BA0-827B-D083-98DB6F78240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126"/>
          <a:stretch/>
        </p:blipFill>
        <p:spPr>
          <a:xfrm rot="460390">
            <a:off x="9031461" y="1076597"/>
            <a:ext cx="2102846" cy="1765833"/>
          </a:xfrm>
          <a:prstGeom prst="rect">
            <a:avLst/>
          </a:prstGeom>
        </p:spPr>
      </p:pic>
      <p:sp>
        <p:nvSpPr>
          <p:cNvPr id="18" name="Rettangolo 17">
            <a:extLst>
              <a:ext uri="{FF2B5EF4-FFF2-40B4-BE49-F238E27FC236}">
                <a16:creationId xmlns:a16="http://schemas.microsoft.com/office/drawing/2014/main" id="{4E2CEE62-3468-B677-D542-41E185F57437}"/>
              </a:ext>
            </a:extLst>
          </p:cNvPr>
          <p:cNvSpPr/>
          <p:nvPr/>
        </p:nvSpPr>
        <p:spPr>
          <a:xfrm>
            <a:off x="6510603" y="1443496"/>
            <a:ext cx="2509904" cy="471924"/>
          </a:xfrm>
          <a:prstGeom prst="rect">
            <a:avLst/>
          </a:prstGeom>
          <a:solidFill>
            <a:srgbClr val="FF9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it-IT" sz="2400" b="1" i="0" u="none" strike="noStrike" kern="0" cap="none" spc="0" normalizeH="0" baseline="0" noProof="0" dirty="0">
                <a:ln>
                  <a:noFill/>
                </a:ln>
                <a:solidFill>
                  <a:srgbClr val="FFFFFF"/>
                </a:solidFill>
                <a:effectLst/>
                <a:uLnTx/>
                <a:uFillTx/>
                <a:latin typeface="Raleway Light" pitchFamily="2" charset="0"/>
                <a:ea typeface="+mn-ea"/>
                <a:cs typeface="+mn-cs"/>
                <a:sym typeface="Helvetica Neue Medium"/>
              </a:rPr>
              <a:t>… and </a:t>
            </a:r>
            <a:r>
              <a:rPr kumimoji="0" lang="it-IT" sz="2400" b="1" i="0" u="none" strike="noStrike" kern="0" cap="none" spc="0" normalizeH="0" baseline="0" noProof="0" dirty="0" err="1">
                <a:ln>
                  <a:noFill/>
                </a:ln>
                <a:solidFill>
                  <a:srgbClr val="FFFFFF"/>
                </a:solidFill>
                <a:effectLst/>
                <a:uLnTx/>
                <a:uFillTx/>
                <a:latin typeface="Raleway Light" pitchFamily="2" charset="0"/>
                <a:ea typeface="+mn-ea"/>
                <a:cs typeface="+mn-cs"/>
                <a:sym typeface="Helvetica Neue Medium"/>
              </a:rPr>
              <a:t>since</a:t>
            </a:r>
            <a:r>
              <a:rPr kumimoji="0" lang="it-IT" sz="2400" b="1" i="0" u="none" strike="noStrike" kern="0" cap="none" spc="0" normalizeH="0" baseline="0" noProof="0" dirty="0">
                <a:ln>
                  <a:noFill/>
                </a:ln>
                <a:solidFill>
                  <a:srgbClr val="FFFFFF"/>
                </a:solidFill>
                <a:effectLst/>
                <a:uLnTx/>
                <a:uFillTx/>
                <a:latin typeface="Raleway Light" pitchFamily="2" charset="0"/>
                <a:ea typeface="+mn-ea"/>
                <a:cs typeface="+mn-cs"/>
                <a:sym typeface="Helvetica Neue Medium"/>
              </a:rPr>
              <a:t> 2020</a:t>
            </a:r>
            <a:endParaRPr kumimoji="0" lang="it-IT" sz="2000" b="1" i="0" u="none" strike="noStrike" kern="0" cap="none" spc="0" normalizeH="0" baseline="0" noProof="0" dirty="0">
              <a:ln>
                <a:noFill/>
              </a:ln>
              <a:solidFill>
                <a:srgbClr val="FFFFFF"/>
              </a:solidFill>
              <a:effectLst/>
              <a:uLnTx/>
              <a:uFillTx/>
              <a:latin typeface="Raleway Light" pitchFamily="2" charset="0"/>
              <a:ea typeface="+mn-ea"/>
              <a:cs typeface="+mn-cs"/>
              <a:sym typeface="Helvetica Neue Medium"/>
            </a:endParaRPr>
          </a:p>
        </p:txBody>
      </p:sp>
      <p:pic>
        <p:nvPicPr>
          <p:cNvPr id="19" name="Immagine 18">
            <a:extLst>
              <a:ext uri="{FF2B5EF4-FFF2-40B4-BE49-F238E27FC236}">
                <a16:creationId xmlns:a16="http://schemas.microsoft.com/office/drawing/2014/main" id="{FDF3D424-2466-0E8A-3122-A17BE75AD3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786" y="4097014"/>
            <a:ext cx="1416688" cy="1462387"/>
          </a:xfrm>
          <a:prstGeom prst="rect">
            <a:avLst/>
          </a:prstGeom>
          <a:effectLst>
            <a:outerShdw blurRad="50800" dist="38100" dir="5400000" algn="t" rotWithShape="0">
              <a:prstClr val="black">
                <a:alpha val="40000"/>
              </a:prstClr>
            </a:outerShdw>
          </a:effectLst>
        </p:spPr>
      </p:pic>
      <p:sp>
        <p:nvSpPr>
          <p:cNvPr id="20" name="Rettangolo 19">
            <a:extLst>
              <a:ext uri="{FF2B5EF4-FFF2-40B4-BE49-F238E27FC236}">
                <a16:creationId xmlns:a16="http://schemas.microsoft.com/office/drawing/2014/main" id="{92B9B90A-17B4-63FD-FA84-A93984AE551B}"/>
              </a:ext>
            </a:extLst>
          </p:cNvPr>
          <p:cNvSpPr/>
          <p:nvPr/>
        </p:nvSpPr>
        <p:spPr>
          <a:xfrm>
            <a:off x="2777199" y="5285079"/>
            <a:ext cx="2026418" cy="441146"/>
          </a:xfrm>
          <a:prstGeom prst="rect">
            <a:avLst/>
          </a:prstGeom>
          <a:solidFill>
            <a:srgbClr val="00B0F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it-IT" sz="2200" b="0" i="0" u="none" strike="noStrike" kern="0" cap="none" spc="0" normalizeH="0" baseline="0" noProof="0" dirty="0">
              <a:ln>
                <a:noFill/>
              </a:ln>
              <a:solidFill>
                <a:srgbClr val="FFFFFF"/>
              </a:solidFill>
              <a:effectLst/>
              <a:uLnTx/>
              <a:uFillTx/>
              <a:latin typeface="Raleway" panose="020B0003030101060003" pitchFamily="34" charset="0"/>
              <a:ea typeface="+mn-ea"/>
              <a:cs typeface="+mn-cs"/>
              <a:sym typeface="Helvetica Neue Medium"/>
            </a:endParaRPr>
          </a:p>
        </p:txBody>
      </p:sp>
      <p:sp>
        <p:nvSpPr>
          <p:cNvPr id="21" name="CasellaDiTesto 20">
            <a:extLst>
              <a:ext uri="{FF2B5EF4-FFF2-40B4-BE49-F238E27FC236}">
                <a16:creationId xmlns:a16="http://schemas.microsoft.com/office/drawing/2014/main" id="{D7EFC8A8-D03A-5578-D85D-B1D6A2A60E21}"/>
              </a:ext>
            </a:extLst>
          </p:cNvPr>
          <p:cNvSpPr txBox="1"/>
          <p:nvPr/>
        </p:nvSpPr>
        <p:spPr>
          <a:xfrm>
            <a:off x="2617507" y="5369545"/>
            <a:ext cx="2026418"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r" defTabSz="584200" rtl="0" eaLnBrk="1" fontAlgn="auto" latinLnBrk="0" hangingPunct="0">
              <a:lnSpc>
                <a:spcPct val="100000"/>
              </a:lnSpc>
              <a:spcBef>
                <a:spcPts val="0"/>
              </a:spcBef>
              <a:spcAft>
                <a:spcPts val="0"/>
              </a:spcAft>
              <a:buClrTx/>
              <a:buSzTx/>
              <a:buFontTx/>
              <a:buNone/>
              <a:tabLst>
                <a:tab pos="3316288" algn="l"/>
              </a:tabLst>
              <a:defRPr/>
            </a:pPr>
            <a:r>
              <a:rPr kumimoji="0" lang="it-IT" sz="1600" b="1" i="0" u="none" strike="noStrike" kern="0" cap="none" spc="0" normalizeH="0" baseline="0" noProof="0" dirty="0" err="1">
                <a:ln>
                  <a:noFill/>
                </a:ln>
                <a:solidFill>
                  <a:srgbClr val="FFFFFF"/>
                </a:solidFill>
                <a:effectLst/>
                <a:uLnTx/>
                <a:uFillTx/>
                <a:latin typeface="Raleway" panose="020B0003030101060003" pitchFamily="34" charset="0"/>
                <a:sym typeface="Helvetica Neue"/>
              </a:rPr>
              <a:t>Climate</a:t>
            </a:r>
            <a:r>
              <a:rPr kumimoji="0" lang="it-IT" sz="1600" b="1" i="0" u="none" strike="noStrike" kern="0" cap="none" spc="0" normalizeH="0" baseline="0" noProof="0" dirty="0">
                <a:ln>
                  <a:noFill/>
                </a:ln>
                <a:solidFill>
                  <a:srgbClr val="FFFFFF"/>
                </a:solidFill>
                <a:effectLst/>
                <a:uLnTx/>
                <a:uFillTx/>
                <a:latin typeface="Raleway" panose="020B0003030101060003" pitchFamily="34" charset="0"/>
                <a:sym typeface="Helvetica Neue"/>
              </a:rPr>
              <a:t> </a:t>
            </a:r>
            <a:r>
              <a:rPr kumimoji="0" lang="it-IT" sz="1600" b="1" i="0" u="none" strike="noStrike" kern="0" cap="none" spc="0" normalizeH="0" baseline="0" noProof="0" dirty="0" err="1">
                <a:ln>
                  <a:noFill/>
                </a:ln>
                <a:solidFill>
                  <a:srgbClr val="FFFFFF"/>
                </a:solidFill>
                <a:effectLst/>
                <a:uLnTx/>
                <a:uFillTx/>
                <a:latin typeface="Raleway" panose="020B0003030101060003" pitchFamily="34" charset="0"/>
                <a:sym typeface="Helvetica Neue"/>
              </a:rPr>
              <a:t>change</a:t>
            </a:r>
            <a:endParaRPr kumimoji="0" lang="it-IT" sz="1600" b="1" i="0" u="none" strike="noStrike" kern="0" cap="none" spc="0" normalizeH="0" baseline="0" noProof="0" dirty="0">
              <a:ln>
                <a:noFill/>
              </a:ln>
              <a:solidFill>
                <a:srgbClr val="FFFFFF"/>
              </a:solidFill>
              <a:effectLst/>
              <a:uLnTx/>
              <a:uFillTx/>
              <a:latin typeface="Raleway" panose="020B0003030101060003" pitchFamily="34" charset="0"/>
              <a:sym typeface="Helvetica Neue"/>
            </a:endParaRPr>
          </a:p>
        </p:txBody>
      </p:sp>
      <p:pic>
        <p:nvPicPr>
          <p:cNvPr id="22" name="Immagine 21">
            <a:extLst>
              <a:ext uri="{FF2B5EF4-FFF2-40B4-BE49-F238E27FC236}">
                <a16:creationId xmlns:a16="http://schemas.microsoft.com/office/drawing/2014/main" id="{C45C32FF-C235-8C45-68DE-3D172B613A8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2748"/>
          <a:stretch/>
        </p:blipFill>
        <p:spPr>
          <a:xfrm rot="492958">
            <a:off x="4724595" y="4026023"/>
            <a:ext cx="1409742" cy="2034562"/>
          </a:xfrm>
          <a:prstGeom prst="rect">
            <a:avLst/>
          </a:prstGeom>
          <a:effectLst>
            <a:outerShdw blurRad="114300" sx="102000" sy="102000" algn="ctr" rotWithShape="0">
              <a:prstClr val="black">
                <a:alpha val="40000"/>
              </a:prstClr>
            </a:outerShdw>
          </a:effectLst>
        </p:spPr>
      </p:pic>
    </p:spTree>
    <p:extLst>
      <p:ext uri="{BB962C8B-B14F-4D97-AF65-F5344CB8AC3E}">
        <p14:creationId xmlns:p14="http://schemas.microsoft.com/office/powerpoint/2010/main" val="178305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9" fill="hold" grpId="0"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additive="base">
                                        <p:cTn id="20"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9" fill="hold" grpId="0"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9" fill="hold" grpId="0"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7">
                                            <p:txEl>
                                              <p:pRg st="3" end="3"/>
                                            </p:txEl>
                                          </p:spTgt>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 presetClass="entr" presetSubtype="9" fill="hold" grpId="0" nodeType="after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 calcmode="lin" valueType="num">
                                      <p:cBhvr additive="base">
                                        <p:cTn id="35" dur="5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7">
                                            <p:txEl>
                                              <p:pRg st="4" end="4"/>
                                            </p:txEl>
                                          </p:spTgt>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9" fill="hold" grpId="0" nodeType="afterEffect">
                                  <p:stCondLst>
                                    <p:cond delay="0"/>
                                  </p:stCondLst>
                                  <p:childTnLst>
                                    <p:set>
                                      <p:cBhvr>
                                        <p:cTn id="39" dur="1" fill="hold">
                                          <p:stCondLst>
                                            <p:cond delay="0"/>
                                          </p:stCondLst>
                                        </p:cTn>
                                        <p:tgtEl>
                                          <p:spTgt spid="7">
                                            <p:txEl>
                                              <p:pRg st="5" end="5"/>
                                            </p:txEl>
                                          </p:spTgt>
                                        </p:tgtEl>
                                        <p:attrNameLst>
                                          <p:attrName>style.visibility</p:attrName>
                                        </p:attrNameLst>
                                      </p:cBhvr>
                                      <p:to>
                                        <p:strVal val="visible"/>
                                      </p:to>
                                    </p:set>
                                    <p:anim calcmode="lin" valueType="num">
                                      <p:cBhvr additive="base">
                                        <p:cTn id="40" dur="5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7">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9" fill="hold" grpId="0" nodeType="clickEffect">
                                  <p:stCondLst>
                                    <p:cond delay="0"/>
                                  </p:stCondLst>
                                  <p:childTnLst>
                                    <p:set>
                                      <p:cBhvr>
                                        <p:cTn id="45" dur="1" fill="hold">
                                          <p:stCondLst>
                                            <p:cond delay="0"/>
                                          </p:stCondLst>
                                        </p:cTn>
                                        <p:tgtEl>
                                          <p:spTgt spid="7">
                                            <p:txEl>
                                              <p:pRg st="6" end="6"/>
                                            </p:txEl>
                                          </p:spTgt>
                                        </p:tgtEl>
                                        <p:attrNameLst>
                                          <p:attrName>style.visibility</p:attrName>
                                        </p:attrNameLst>
                                      </p:cBhvr>
                                      <p:to>
                                        <p:strVal val="visible"/>
                                      </p:to>
                                    </p:set>
                                    <p:anim calcmode="lin" valueType="num">
                                      <p:cBhvr additive="base">
                                        <p:cTn id="46" dur="5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7">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9" fill="hold" grpId="0" nodeType="clickEffect">
                                  <p:stCondLst>
                                    <p:cond delay="0"/>
                                  </p:stCondLst>
                                  <p:childTnLst>
                                    <p:set>
                                      <p:cBhvr>
                                        <p:cTn id="51" dur="1" fill="hold">
                                          <p:stCondLst>
                                            <p:cond delay="0"/>
                                          </p:stCondLst>
                                        </p:cTn>
                                        <p:tgtEl>
                                          <p:spTgt spid="7">
                                            <p:txEl>
                                              <p:pRg st="7" end="7"/>
                                            </p:txEl>
                                          </p:spTgt>
                                        </p:tgtEl>
                                        <p:attrNameLst>
                                          <p:attrName>style.visibility</p:attrName>
                                        </p:attrNameLst>
                                      </p:cBhvr>
                                      <p:to>
                                        <p:strVal val="visible"/>
                                      </p:to>
                                    </p:set>
                                    <p:anim calcmode="lin" valueType="num">
                                      <p:cBhvr additive="base">
                                        <p:cTn id="52" dur="5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7">
                                            <p:txEl>
                                              <p:pRg st="7" end="7"/>
                                            </p:txEl>
                                          </p:spTgt>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31" presetClass="entr" presetSubtype="0"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style.rotation</p:attrName>
                                        </p:attrNameLst>
                                      </p:cBhvr>
                                      <p:tavLst>
                                        <p:tav tm="0">
                                          <p:val>
                                            <p:fltVal val="90"/>
                                          </p:val>
                                        </p:tav>
                                        <p:tav tm="100000">
                                          <p:val>
                                            <p:fltVal val="0"/>
                                          </p:val>
                                        </p:tav>
                                      </p:tavLst>
                                    </p:anim>
                                    <p:animEffect transition="in" filter="fade">
                                      <p:cBhvr>
                                        <p:cTn id="60" dur="1000"/>
                                        <p:tgtEl>
                                          <p:spTgt spid="16"/>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1000" fill="hold"/>
                                        <p:tgtEl>
                                          <p:spTgt spid="6"/>
                                        </p:tgtEl>
                                        <p:attrNameLst>
                                          <p:attrName>ppt_w</p:attrName>
                                        </p:attrNameLst>
                                      </p:cBhvr>
                                      <p:tavLst>
                                        <p:tav tm="0">
                                          <p:val>
                                            <p:fltVal val="0"/>
                                          </p:val>
                                        </p:tav>
                                        <p:tav tm="100000">
                                          <p:val>
                                            <p:strVal val="#ppt_w"/>
                                          </p:val>
                                        </p:tav>
                                      </p:tavLst>
                                    </p:anim>
                                    <p:anim calcmode="lin" valueType="num">
                                      <p:cBhvr>
                                        <p:cTn id="64" dur="1000" fill="hold"/>
                                        <p:tgtEl>
                                          <p:spTgt spid="6"/>
                                        </p:tgtEl>
                                        <p:attrNameLst>
                                          <p:attrName>ppt_h</p:attrName>
                                        </p:attrNameLst>
                                      </p:cBhvr>
                                      <p:tavLst>
                                        <p:tav tm="0">
                                          <p:val>
                                            <p:fltVal val="0"/>
                                          </p:val>
                                        </p:tav>
                                        <p:tav tm="100000">
                                          <p:val>
                                            <p:strVal val="#ppt_h"/>
                                          </p:val>
                                        </p:tav>
                                      </p:tavLst>
                                    </p:anim>
                                    <p:anim calcmode="lin" valueType="num">
                                      <p:cBhvr>
                                        <p:cTn id="65" dur="1000" fill="hold"/>
                                        <p:tgtEl>
                                          <p:spTgt spid="6"/>
                                        </p:tgtEl>
                                        <p:attrNameLst>
                                          <p:attrName>style.rotation</p:attrName>
                                        </p:attrNameLst>
                                      </p:cBhvr>
                                      <p:tavLst>
                                        <p:tav tm="0">
                                          <p:val>
                                            <p:fltVal val="90"/>
                                          </p:val>
                                        </p:tav>
                                        <p:tav tm="100000">
                                          <p:val>
                                            <p:fltVal val="0"/>
                                          </p:val>
                                        </p:tav>
                                      </p:tavLst>
                                    </p:anim>
                                    <p:animEffect transition="in" filter="fade">
                                      <p:cBhvr>
                                        <p:cTn id="66" dur="1000"/>
                                        <p:tgtEl>
                                          <p:spTgt spid="6"/>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1000" fill="hold"/>
                                        <p:tgtEl>
                                          <p:spTgt spid="5"/>
                                        </p:tgtEl>
                                        <p:attrNameLst>
                                          <p:attrName>ppt_w</p:attrName>
                                        </p:attrNameLst>
                                      </p:cBhvr>
                                      <p:tavLst>
                                        <p:tav tm="0">
                                          <p:val>
                                            <p:fltVal val="0"/>
                                          </p:val>
                                        </p:tav>
                                        <p:tav tm="100000">
                                          <p:val>
                                            <p:strVal val="#ppt_w"/>
                                          </p:val>
                                        </p:tav>
                                      </p:tavLst>
                                    </p:anim>
                                    <p:anim calcmode="lin" valueType="num">
                                      <p:cBhvr>
                                        <p:cTn id="70" dur="1000" fill="hold"/>
                                        <p:tgtEl>
                                          <p:spTgt spid="5"/>
                                        </p:tgtEl>
                                        <p:attrNameLst>
                                          <p:attrName>ppt_h</p:attrName>
                                        </p:attrNameLst>
                                      </p:cBhvr>
                                      <p:tavLst>
                                        <p:tav tm="0">
                                          <p:val>
                                            <p:fltVal val="0"/>
                                          </p:val>
                                        </p:tav>
                                        <p:tav tm="100000">
                                          <p:val>
                                            <p:strVal val="#ppt_h"/>
                                          </p:val>
                                        </p:tav>
                                      </p:tavLst>
                                    </p:anim>
                                    <p:anim calcmode="lin" valueType="num">
                                      <p:cBhvr>
                                        <p:cTn id="71" dur="1000" fill="hold"/>
                                        <p:tgtEl>
                                          <p:spTgt spid="5"/>
                                        </p:tgtEl>
                                        <p:attrNameLst>
                                          <p:attrName>style.rotation</p:attrName>
                                        </p:attrNameLst>
                                      </p:cBhvr>
                                      <p:tavLst>
                                        <p:tav tm="0">
                                          <p:val>
                                            <p:fltVal val="90"/>
                                          </p:val>
                                        </p:tav>
                                        <p:tav tm="100000">
                                          <p:val>
                                            <p:fltVal val="0"/>
                                          </p:val>
                                        </p:tav>
                                      </p:tavLst>
                                    </p:anim>
                                    <p:animEffect transition="in" filter="fade">
                                      <p:cBhvr>
                                        <p:cTn id="72" dur="1000"/>
                                        <p:tgtEl>
                                          <p:spTgt spid="5"/>
                                        </p:tgtEl>
                                      </p:cBhvr>
                                    </p:animEffect>
                                  </p:childTnLst>
                                </p:cTn>
                              </p:par>
                            </p:childTnLst>
                          </p:cTn>
                        </p:par>
                        <p:par>
                          <p:cTn id="73" fill="hold">
                            <p:stCondLst>
                              <p:cond delay="1500"/>
                            </p:stCondLst>
                            <p:childTnLst>
                              <p:par>
                                <p:cTn id="74" presetID="31" presetClass="entr" presetSubtype="0"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p:cTn id="76" dur="1000" fill="hold"/>
                                        <p:tgtEl>
                                          <p:spTgt spid="4"/>
                                        </p:tgtEl>
                                        <p:attrNameLst>
                                          <p:attrName>ppt_w</p:attrName>
                                        </p:attrNameLst>
                                      </p:cBhvr>
                                      <p:tavLst>
                                        <p:tav tm="0">
                                          <p:val>
                                            <p:fltVal val="0"/>
                                          </p:val>
                                        </p:tav>
                                        <p:tav tm="100000">
                                          <p:val>
                                            <p:strVal val="#ppt_w"/>
                                          </p:val>
                                        </p:tav>
                                      </p:tavLst>
                                    </p:anim>
                                    <p:anim calcmode="lin" valueType="num">
                                      <p:cBhvr>
                                        <p:cTn id="77" dur="1000" fill="hold"/>
                                        <p:tgtEl>
                                          <p:spTgt spid="4"/>
                                        </p:tgtEl>
                                        <p:attrNameLst>
                                          <p:attrName>ppt_h</p:attrName>
                                        </p:attrNameLst>
                                      </p:cBhvr>
                                      <p:tavLst>
                                        <p:tav tm="0">
                                          <p:val>
                                            <p:fltVal val="0"/>
                                          </p:val>
                                        </p:tav>
                                        <p:tav tm="100000">
                                          <p:val>
                                            <p:strVal val="#ppt_h"/>
                                          </p:val>
                                        </p:tav>
                                      </p:tavLst>
                                    </p:anim>
                                    <p:anim calcmode="lin" valueType="num">
                                      <p:cBhvr>
                                        <p:cTn id="78" dur="1000" fill="hold"/>
                                        <p:tgtEl>
                                          <p:spTgt spid="4"/>
                                        </p:tgtEl>
                                        <p:attrNameLst>
                                          <p:attrName>style.rotation</p:attrName>
                                        </p:attrNameLst>
                                      </p:cBhvr>
                                      <p:tavLst>
                                        <p:tav tm="0">
                                          <p:val>
                                            <p:fltVal val="90"/>
                                          </p:val>
                                        </p:tav>
                                        <p:tav tm="100000">
                                          <p:val>
                                            <p:fltVal val="0"/>
                                          </p:val>
                                        </p:tav>
                                      </p:tavLst>
                                    </p:anim>
                                    <p:animEffect transition="in" filter="fade">
                                      <p:cBhvr>
                                        <p:cTn id="79" dur="1000"/>
                                        <p:tgtEl>
                                          <p:spTgt spid="4"/>
                                        </p:tgtEl>
                                      </p:cBhvr>
                                    </p:animEffect>
                                  </p:childTnLst>
                                </p:cTn>
                              </p:par>
                              <p:par>
                                <p:cTn id="80" presetID="31" presetClass="entr" presetSubtype="0"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1000" fill="hold"/>
                                        <p:tgtEl>
                                          <p:spTgt spid="12"/>
                                        </p:tgtEl>
                                        <p:attrNameLst>
                                          <p:attrName>ppt_w</p:attrName>
                                        </p:attrNameLst>
                                      </p:cBhvr>
                                      <p:tavLst>
                                        <p:tav tm="0">
                                          <p:val>
                                            <p:fltVal val="0"/>
                                          </p:val>
                                        </p:tav>
                                        <p:tav tm="100000">
                                          <p:val>
                                            <p:strVal val="#ppt_w"/>
                                          </p:val>
                                        </p:tav>
                                      </p:tavLst>
                                    </p:anim>
                                    <p:anim calcmode="lin" valueType="num">
                                      <p:cBhvr>
                                        <p:cTn id="83" dur="1000" fill="hold"/>
                                        <p:tgtEl>
                                          <p:spTgt spid="12"/>
                                        </p:tgtEl>
                                        <p:attrNameLst>
                                          <p:attrName>ppt_h</p:attrName>
                                        </p:attrNameLst>
                                      </p:cBhvr>
                                      <p:tavLst>
                                        <p:tav tm="0">
                                          <p:val>
                                            <p:fltVal val="0"/>
                                          </p:val>
                                        </p:tav>
                                        <p:tav tm="100000">
                                          <p:val>
                                            <p:strVal val="#ppt_h"/>
                                          </p:val>
                                        </p:tav>
                                      </p:tavLst>
                                    </p:anim>
                                    <p:anim calcmode="lin" valueType="num">
                                      <p:cBhvr>
                                        <p:cTn id="84" dur="1000" fill="hold"/>
                                        <p:tgtEl>
                                          <p:spTgt spid="12"/>
                                        </p:tgtEl>
                                        <p:attrNameLst>
                                          <p:attrName>style.rotation</p:attrName>
                                        </p:attrNameLst>
                                      </p:cBhvr>
                                      <p:tavLst>
                                        <p:tav tm="0">
                                          <p:val>
                                            <p:fltVal val="90"/>
                                          </p:val>
                                        </p:tav>
                                        <p:tav tm="100000">
                                          <p:val>
                                            <p:fltVal val="0"/>
                                          </p:val>
                                        </p:tav>
                                      </p:tavLst>
                                    </p:anim>
                                    <p:animEffect transition="in" filter="fade">
                                      <p:cBhvr>
                                        <p:cTn id="85" dur="1000"/>
                                        <p:tgtEl>
                                          <p:spTgt spid="12"/>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 calcmode="lin" valueType="num">
                                      <p:cBhvr>
                                        <p:cTn id="88" dur="1000" fill="hold"/>
                                        <p:tgtEl>
                                          <p:spTgt spid="14"/>
                                        </p:tgtEl>
                                        <p:attrNameLst>
                                          <p:attrName>ppt_w</p:attrName>
                                        </p:attrNameLst>
                                      </p:cBhvr>
                                      <p:tavLst>
                                        <p:tav tm="0">
                                          <p:val>
                                            <p:fltVal val="0"/>
                                          </p:val>
                                        </p:tav>
                                        <p:tav tm="100000">
                                          <p:val>
                                            <p:strVal val="#ppt_w"/>
                                          </p:val>
                                        </p:tav>
                                      </p:tavLst>
                                    </p:anim>
                                    <p:anim calcmode="lin" valueType="num">
                                      <p:cBhvr>
                                        <p:cTn id="89" dur="1000" fill="hold"/>
                                        <p:tgtEl>
                                          <p:spTgt spid="14"/>
                                        </p:tgtEl>
                                        <p:attrNameLst>
                                          <p:attrName>ppt_h</p:attrName>
                                        </p:attrNameLst>
                                      </p:cBhvr>
                                      <p:tavLst>
                                        <p:tav tm="0">
                                          <p:val>
                                            <p:fltVal val="0"/>
                                          </p:val>
                                        </p:tav>
                                        <p:tav tm="100000">
                                          <p:val>
                                            <p:strVal val="#ppt_h"/>
                                          </p:val>
                                        </p:tav>
                                      </p:tavLst>
                                    </p:anim>
                                    <p:anim calcmode="lin" valueType="num">
                                      <p:cBhvr>
                                        <p:cTn id="90" dur="1000" fill="hold"/>
                                        <p:tgtEl>
                                          <p:spTgt spid="14"/>
                                        </p:tgtEl>
                                        <p:attrNameLst>
                                          <p:attrName>style.rotation</p:attrName>
                                        </p:attrNameLst>
                                      </p:cBhvr>
                                      <p:tavLst>
                                        <p:tav tm="0">
                                          <p:val>
                                            <p:fltVal val="90"/>
                                          </p:val>
                                        </p:tav>
                                        <p:tav tm="100000">
                                          <p:val>
                                            <p:fltVal val="0"/>
                                          </p:val>
                                        </p:tav>
                                      </p:tavLst>
                                    </p:anim>
                                    <p:animEffect transition="in" filter="fade">
                                      <p:cBhvr>
                                        <p:cTn id="91" dur="1000"/>
                                        <p:tgtEl>
                                          <p:spTgt spid="14"/>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1000" fill="hold"/>
                                        <p:tgtEl>
                                          <p:spTgt spid="21"/>
                                        </p:tgtEl>
                                        <p:attrNameLst>
                                          <p:attrName>ppt_w</p:attrName>
                                        </p:attrNameLst>
                                      </p:cBhvr>
                                      <p:tavLst>
                                        <p:tav tm="0">
                                          <p:val>
                                            <p:fltVal val="0"/>
                                          </p:val>
                                        </p:tav>
                                        <p:tav tm="100000">
                                          <p:val>
                                            <p:strVal val="#ppt_w"/>
                                          </p:val>
                                        </p:tav>
                                      </p:tavLst>
                                    </p:anim>
                                    <p:anim calcmode="lin" valueType="num">
                                      <p:cBhvr>
                                        <p:cTn id="95" dur="1000" fill="hold"/>
                                        <p:tgtEl>
                                          <p:spTgt spid="21"/>
                                        </p:tgtEl>
                                        <p:attrNameLst>
                                          <p:attrName>ppt_h</p:attrName>
                                        </p:attrNameLst>
                                      </p:cBhvr>
                                      <p:tavLst>
                                        <p:tav tm="0">
                                          <p:val>
                                            <p:fltVal val="0"/>
                                          </p:val>
                                        </p:tav>
                                        <p:tav tm="100000">
                                          <p:val>
                                            <p:strVal val="#ppt_h"/>
                                          </p:val>
                                        </p:tav>
                                      </p:tavLst>
                                    </p:anim>
                                    <p:anim calcmode="lin" valueType="num">
                                      <p:cBhvr>
                                        <p:cTn id="96" dur="1000" fill="hold"/>
                                        <p:tgtEl>
                                          <p:spTgt spid="21"/>
                                        </p:tgtEl>
                                        <p:attrNameLst>
                                          <p:attrName>style.rotation</p:attrName>
                                        </p:attrNameLst>
                                      </p:cBhvr>
                                      <p:tavLst>
                                        <p:tav tm="0">
                                          <p:val>
                                            <p:fltVal val="90"/>
                                          </p:val>
                                        </p:tav>
                                        <p:tav tm="100000">
                                          <p:val>
                                            <p:fltVal val="0"/>
                                          </p:val>
                                        </p:tav>
                                      </p:tavLst>
                                    </p:anim>
                                    <p:animEffect transition="in" filter="fade">
                                      <p:cBhvr>
                                        <p:cTn id="97" dur="1000"/>
                                        <p:tgtEl>
                                          <p:spTgt spid="21"/>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1000" fill="hold"/>
                                        <p:tgtEl>
                                          <p:spTgt spid="20"/>
                                        </p:tgtEl>
                                        <p:attrNameLst>
                                          <p:attrName>ppt_w</p:attrName>
                                        </p:attrNameLst>
                                      </p:cBhvr>
                                      <p:tavLst>
                                        <p:tav tm="0">
                                          <p:val>
                                            <p:fltVal val="0"/>
                                          </p:val>
                                        </p:tav>
                                        <p:tav tm="100000">
                                          <p:val>
                                            <p:strVal val="#ppt_w"/>
                                          </p:val>
                                        </p:tav>
                                      </p:tavLst>
                                    </p:anim>
                                    <p:anim calcmode="lin" valueType="num">
                                      <p:cBhvr>
                                        <p:cTn id="101" dur="1000" fill="hold"/>
                                        <p:tgtEl>
                                          <p:spTgt spid="20"/>
                                        </p:tgtEl>
                                        <p:attrNameLst>
                                          <p:attrName>ppt_h</p:attrName>
                                        </p:attrNameLst>
                                      </p:cBhvr>
                                      <p:tavLst>
                                        <p:tav tm="0">
                                          <p:val>
                                            <p:fltVal val="0"/>
                                          </p:val>
                                        </p:tav>
                                        <p:tav tm="100000">
                                          <p:val>
                                            <p:strVal val="#ppt_h"/>
                                          </p:val>
                                        </p:tav>
                                      </p:tavLst>
                                    </p:anim>
                                    <p:anim calcmode="lin" valueType="num">
                                      <p:cBhvr>
                                        <p:cTn id="102" dur="1000" fill="hold"/>
                                        <p:tgtEl>
                                          <p:spTgt spid="20"/>
                                        </p:tgtEl>
                                        <p:attrNameLst>
                                          <p:attrName>style.rotation</p:attrName>
                                        </p:attrNameLst>
                                      </p:cBhvr>
                                      <p:tavLst>
                                        <p:tav tm="0">
                                          <p:val>
                                            <p:fltVal val="90"/>
                                          </p:val>
                                        </p:tav>
                                        <p:tav tm="100000">
                                          <p:val>
                                            <p:fltVal val="0"/>
                                          </p:val>
                                        </p:tav>
                                      </p:tavLst>
                                    </p:anim>
                                    <p:animEffect transition="in" filter="fade">
                                      <p:cBhvr>
                                        <p:cTn id="103" dur="1000"/>
                                        <p:tgtEl>
                                          <p:spTgt spid="2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par>
                                <p:cTn id="107" presetID="31" presetClass="entr" presetSubtype="0" fill="hold"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1000" fill="hold"/>
                                        <p:tgtEl>
                                          <p:spTgt spid="22"/>
                                        </p:tgtEl>
                                        <p:attrNameLst>
                                          <p:attrName>ppt_w</p:attrName>
                                        </p:attrNameLst>
                                      </p:cBhvr>
                                      <p:tavLst>
                                        <p:tav tm="0">
                                          <p:val>
                                            <p:fltVal val="0"/>
                                          </p:val>
                                        </p:tav>
                                        <p:tav tm="100000">
                                          <p:val>
                                            <p:strVal val="#ppt_w"/>
                                          </p:val>
                                        </p:tav>
                                      </p:tavLst>
                                    </p:anim>
                                    <p:anim calcmode="lin" valueType="num">
                                      <p:cBhvr>
                                        <p:cTn id="110" dur="1000" fill="hold"/>
                                        <p:tgtEl>
                                          <p:spTgt spid="22"/>
                                        </p:tgtEl>
                                        <p:attrNameLst>
                                          <p:attrName>ppt_h</p:attrName>
                                        </p:attrNameLst>
                                      </p:cBhvr>
                                      <p:tavLst>
                                        <p:tav tm="0">
                                          <p:val>
                                            <p:fltVal val="0"/>
                                          </p:val>
                                        </p:tav>
                                        <p:tav tm="100000">
                                          <p:val>
                                            <p:strVal val="#ppt_h"/>
                                          </p:val>
                                        </p:tav>
                                      </p:tavLst>
                                    </p:anim>
                                    <p:anim calcmode="lin" valueType="num">
                                      <p:cBhvr>
                                        <p:cTn id="111" dur="1000" fill="hold"/>
                                        <p:tgtEl>
                                          <p:spTgt spid="22"/>
                                        </p:tgtEl>
                                        <p:attrNameLst>
                                          <p:attrName>style.rotation</p:attrName>
                                        </p:attrNameLst>
                                      </p:cBhvr>
                                      <p:tavLst>
                                        <p:tav tm="0">
                                          <p:val>
                                            <p:fltVal val="90"/>
                                          </p:val>
                                        </p:tav>
                                        <p:tav tm="100000">
                                          <p:val>
                                            <p:fltVal val="0"/>
                                          </p:val>
                                        </p:tav>
                                      </p:tavLst>
                                    </p:anim>
                                    <p:animEffect transition="in" filter="fade">
                                      <p:cBhvr>
                                        <p:cTn id="11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build="p"/>
      <p:bldP spid="4" grpId="0" animBg="1"/>
      <p:bldP spid="5" grpId="0" animBg="1"/>
      <p:bldP spid="6" grpId="0"/>
      <p:bldP spid="8" grpId="0"/>
      <p:bldP spid="14"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D2E58E49-B58A-F355-CB8A-1956A21E2D50}"/>
              </a:ext>
            </a:extLst>
          </p:cNvPr>
          <p:cNvSpPr/>
          <p:nvPr/>
        </p:nvSpPr>
        <p:spPr>
          <a:xfrm>
            <a:off x="1704476" y="4745365"/>
            <a:ext cx="2834973" cy="1231106"/>
          </a:xfrm>
          <a:prstGeom prst="rect">
            <a:avLst/>
          </a:prstGeom>
        </p:spPr>
        <p:txBody>
          <a:bodyPr wrap="square">
            <a:spAutoFit/>
          </a:bodyPr>
          <a:lstStyle/>
          <a:p>
            <a:pPr algn="l"/>
            <a:r>
              <a:rPr lang="it-IT" sz="1400" dirty="0">
                <a:solidFill>
                  <a:schemeClr val="tx1"/>
                </a:solidFill>
                <a:latin typeface="Raleway" panose="020B0003030101060003" pitchFamily="34" charset="0"/>
                <a:sym typeface="Helvetica Neue Medium"/>
              </a:rPr>
              <a:t>Telefono verde nazionale </a:t>
            </a:r>
          </a:p>
          <a:p>
            <a:pPr algn="l"/>
            <a:r>
              <a:rPr lang="it-IT" sz="1400" dirty="0">
                <a:solidFill>
                  <a:schemeClr val="tx1"/>
                </a:solidFill>
                <a:latin typeface="Raleway" panose="020B0003030101060003" pitchFamily="34" charset="0"/>
                <a:sym typeface="Helvetica Neue Medium"/>
              </a:rPr>
              <a:t>per le problematiche legate </a:t>
            </a:r>
            <a:br>
              <a:rPr lang="it-IT" sz="1400" dirty="0">
                <a:solidFill>
                  <a:schemeClr val="tx1"/>
                </a:solidFill>
                <a:latin typeface="Raleway" panose="020B0003030101060003" pitchFamily="34" charset="0"/>
                <a:sym typeface="Helvetica Neue Medium"/>
              </a:rPr>
            </a:br>
            <a:r>
              <a:rPr lang="it-IT" sz="1400" dirty="0">
                <a:solidFill>
                  <a:schemeClr val="tx1"/>
                </a:solidFill>
                <a:latin typeface="Raleway" panose="020B0003030101060003" pitchFamily="34" charset="0"/>
                <a:sym typeface="Helvetica Neue Medium"/>
              </a:rPr>
              <a:t>al </a:t>
            </a:r>
            <a:r>
              <a:rPr lang="it-IT" dirty="0">
                <a:solidFill>
                  <a:srgbClr val="C00000"/>
                </a:solidFill>
                <a:latin typeface="Raleway" panose="020B0003030101060003" pitchFamily="34" charset="0"/>
                <a:sym typeface="Helvetica Neue Medium"/>
              </a:rPr>
              <a:t>GIOCO D’AZZARDO</a:t>
            </a:r>
            <a:endParaRPr lang="es-ES" dirty="0">
              <a:solidFill>
                <a:srgbClr val="C00000"/>
              </a:solidFill>
              <a:latin typeface="Raleway" panose="020B0003030101060003" pitchFamily="34" charset="0"/>
              <a:sym typeface="Helvetica Neue Medium"/>
            </a:endParaRPr>
          </a:p>
          <a:p>
            <a:pPr algn="l"/>
            <a:r>
              <a:rPr lang="es-ES" sz="2800" dirty="0">
                <a:solidFill>
                  <a:schemeClr val="tx1"/>
                </a:solidFill>
                <a:latin typeface="Raleway" panose="020B0003030101060003" pitchFamily="34" charset="0"/>
              </a:rPr>
              <a:t>800 55 88 22</a:t>
            </a:r>
          </a:p>
        </p:txBody>
      </p:sp>
      <p:pic>
        <p:nvPicPr>
          <p:cNvPr id="5" name="Immagine 4">
            <a:extLst>
              <a:ext uri="{FF2B5EF4-FFF2-40B4-BE49-F238E27FC236}">
                <a16:creationId xmlns:a16="http://schemas.microsoft.com/office/drawing/2014/main" id="{0F8B9E10-72C0-6DF2-CE90-A4E459CC324D}"/>
              </a:ext>
            </a:extLst>
          </p:cNvPr>
          <p:cNvPicPr>
            <a:picLocks noChangeAspect="1"/>
          </p:cNvPicPr>
          <p:nvPr/>
        </p:nvPicPr>
        <p:blipFill>
          <a:blip r:embed="rId2"/>
          <a:stretch>
            <a:fillRect/>
          </a:stretch>
        </p:blipFill>
        <p:spPr>
          <a:xfrm>
            <a:off x="951845" y="1862625"/>
            <a:ext cx="2346411" cy="1329097"/>
          </a:xfrm>
          <a:prstGeom prst="rect">
            <a:avLst/>
          </a:prstGeom>
        </p:spPr>
      </p:pic>
      <p:grpSp>
        <p:nvGrpSpPr>
          <p:cNvPr id="6" name="Gruppo 5">
            <a:extLst>
              <a:ext uri="{FF2B5EF4-FFF2-40B4-BE49-F238E27FC236}">
                <a16:creationId xmlns:a16="http://schemas.microsoft.com/office/drawing/2014/main" id="{2C4D7B9E-AC33-1375-5CD8-575C53DE53C5}"/>
              </a:ext>
            </a:extLst>
          </p:cNvPr>
          <p:cNvGrpSpPr/>
          <p:nvPr/>
        </p:nvGrpSpPr>
        <p:grpSpPr>
          <a:xfrm>
            <a:off x="7464997" y="2235428"/>
            <a:ext cx="1986198" cy="1219862"/>
            <a:chOff x="6099312" y="1129527"/>
            <a:chExt cx="2816470" cy="2690328"/>
          </a:xfrm>
        </p:grpSpPr>
        <p:pic>
          <p:nvPicPr>
            <p:cNvPr id="7" name="Immagine 6">
              <a:extLst>
                <a:ext uri="{FF2B5EF4-FFF2-40B4-BE49-F238E27FC236}">
                  <a16:creationId xmlns:a16="http://schemas.microsoft.com/office/drawing/2014/main" id="{9CB26367-1EA6-454C-8CD5-191B48EDC1AD}"/>
                </a:ext>
              </a:extLst>
            </p:cNvPr>
            <p:cNvPicPr>
              <a:picLocks noChangeAspect="1"/>
            </p:cNvPicPr>
            <p:nvPr/>
          </p:nvPicPr>
          <p:blipFill rotWithShape="1">
            <a:blip r:embed="rId3"/>
            <a:srcRect l="6772" t="1" b="1628"/>
            <a:stretch/>
          </p:blipFill>
          <p:spPr>
            <a:xfrm>
              <a:off x="6099312" y="1129527"/>
              <a:ext cx="2816470" cy="2690328"/>
            </a:xfrm>
            <a:prstGeom prst="rect">
              <a:avLst/>
            </a:prstGeom>
          </p:spPr>
        </p:pic>
        <p:pic>
          <p:nvPicPr>
            <p:cNvPr id="8" name="Immagine 7">
              <a:extLst>
                <a:ext uri="{FF2B5EF4-FFF2-40B4-BE49-F238E27FC236}">
                  <a16:creationId xmlns:a16="http://schemas.microsoft.com/office/drawing/2014/main" id="{177607E7-001B-D0CB-D2CB-F8EB921F5E19}"/>
                </a:ext>
              </a:extLst>
            </p:cNvPr>
            <p:cNvPicPr>
              <a:picLocks noChangeAspect="1"/>
            </p:cNvPicPr>
            <p:nvPr/>
          </p:nvPicPr>
          <p:blipFill>
            <a:blip r:embed="rId4"/>
            <a:stretch>
              <a:fillRect/>
            </a:stretch>
          </p:blipFill>
          <p:spPr>
            <a:xfrm>
              <a:off x="6656068" y="1337150"/>
              <a:ext cx="1544121" cy="1517150"/>
            </a:xfrm>
            <a:prstGeom prst="rect">
              <a:avLst/>
            </a:prstGeom>
          </p:spPr>
        </p:pic>
      </p:grpSp>
      <p:pic>
        <p:nvPicPr>
          <p:cNvPr id="9" name="Immagine 8">
            <a:extLst>
              <a:ext uri="{FF2B5EF4-FFF2-40B4-BE49-F238E27FC236}">
                <a16:creationId xmlns:a16="http://schemas.microsoft.com/office/drawing/2014/main" id="{6E2DBBFC-80CE-4102-E474-046F604C7091}"/>
              </a:ext>
            </a:extLst>
          </p:cNvPr>
          <p:cNvPicPr>
            <a:picLocks noChangeAspect="1"/>
          </p:cNvPicPr>
          <p:nvPr/>
        </p:nvPicPr>
        <p:blipFill>
          <a:blip r:embed="rId5"/>
          <a:stretch>
            <a:fillRect/>
          </a:stretch>
        </p:blipFill>
        <p:spPr>
          <a:xfrm>
            <a:off x="4657619" y="2227523"/>
            <a:ext cx="1313913" cy="1304287"/>
          </a:xfrm>
          <a:prstGeom prst="rect">
            <a:avLst/>
          </a:prstGeom>
        </p:spPr>
      </p:pic>
      <p:grpSp>
        <p:nvGrpSpPr>
          <p:cNvPr id="10" name="Gruppo 9">
            <a:extLst>
              <a:ext uri="{FF2B5EF4-FFF2-40B4-BE49-F238E27FC236}">
                <a16:creationId xmlns:a16="http://schemas.microsoft.com/office/drawing/2014/main" id="{4B11C4F0-EB35-8C3C-241E-BEA3308D239F}"/>
              </a:ext>
            </a:extLst>
          </p:cNvPr>
          <p:cNvGrpSpPr/>
          <p:nvPr/>
        </p:nvGrpSpPr>
        <p:grpSpPr>
          <a:xfrm>
            <a:off x="6458901" y="3661737"/>
            <a:ext cx="2266113" cy="2167255"/>
            <a:chOff x="7859434" y="5724577"/>
            <a:chExt cx="3593435" cy="3867293"/>
          </a:xfrm>
        </p:grpSpPr>
        <p:pic>
          <p:nvPicPr>
            <p:cNvPr id="11" name="Immagine 10">
              <a:extLst>
                <a:ext uri="{FF2B5EF4-FFF2-40B4-BE49-F238E27FC236}">
                  <a16:creationId xmlns:a16="http://schemas.microsoft.com/office/drawing/2014/main" id="{D0E15C0F-A0A5-0FF1-B9FC-1328DE165764}"/>
                </a:ext>
              </a:extLst>
            </p:cNvPr>
            <p:cNvPicPr>
              <a:picLocks noChangeAspect="1"/>
            </p:cNvPicPr>
            <p:nvPr/>
          </p:nvPicPr>
          <p:blipFill>
            <a:blip r:embed="rId6"/>
            <a:stretch>
              <a:fillRect/>
            </a:stretch>
          </p:blipFill>
          <p:spPr>
            <a:xfrm>
              <a:off x="8135695" y="5724577"/>
              <a:ext cx="2800730" cy="2336479"/>
            </a:xfrm>
            <a:prstGeom prst="rect">
              <a:avLst/>
            </a:prstGeom>
          </p:spPr>
        </p:pic>
        <p:sp>
          <p:nvSpPr>
            <p:cNvPr id="12" name="Rettangolo 11">
              <a:extLst>
                <a:ext uri="{FF2B5EF4-FFF2-40B4-BE49-F238E27FC236}">
                  <a16:creationId xmlns:a16="http://schemas.microsoft.com/office/drawing/2014/main" id="{27AD579F-6587-44EF-33C3-4DE89A99FD47}"/>
                </a:ext>
              </a:extLst>
            </p:cNvPr>
            <p:cNvSpPr/>
            <p:nvPr/>
          </p:nvSpPr>
          <p:spPr>
            <a:xfrm>
              <a:off x="7859434" y="8101811"/>
              <a:ext cx="3593435" cy="1490059"/>
            </a:xfrm>
            <a:prstGeom prst="rect">
              <a:avLst/>
            </a:prstGeom>
          </p:spPr>
          <p:txBody>
            <a:bodyPr wrap="square">
              <a:spAutoFit/>
            </a:bodyPr>
            <a:lstStyle/>
            <a:p>
              <a:r>
                <a:rPr lang="it-IT" dirty="0">
                  <a:latin typeface="Raleway" panose="020B0003030101060003" pitchFamily="34" charset="0"/>
                </a:rPr>
                <a:t>Telefono Verde </a:t>
              </a:r>
              <a:br>
                <a:rPr lang="it-IT" dirty="0">
                  <a:latin typeface="Raleway" panose="020B0003030101060003" pitchFamily="34" charset="0"/>
                </a:rPr>
              </a:br>
              <a:r>
                <a:rPr lang="it-IT" dirty="0">
                  <a:latin typeface="Raleway" panose="020B0003030101060003" pitchFamily="34" charset="0"/>
                </a:rPr>
                <a:t>Anti-Doping </a:t>
              </a:r>
            </a:p>
            <a:p>
              <a:r>
                <a:rPr lang="it-IT" sz="2800" dirty="0">
                  <a:latin typeface="Raleway" panose="020B0003030101060003" pitchFamily="34" charset="0"/>
                </a:rPr>
                <a:t>800 896970 </a:t>
              </a:r>
              <a:endParaRPr lang="es-ES" sz="2800" dirty="0">
                <a:latin typeface="Raleway" panose="020B0003030101060003" pitchFamily="34" charset="0"/>
              </a:endParaRPr>
            </a:p>
          </p:txBody>
        </p:sp>
      </p:grpSp>
      <p:pic>
        <p:nvPicPr>
          <p:cNvPr id="13" name="Immagine 12">
            <a:extLst>
              <a:ext uri="{FF2B5EF4-FFF2-40B4-BE49-F238E27FC236}">
                <a16:creationId xmlns:a16="http://schemas.microsoft.com/office/drawing/2014/main" id="{3A327528-F5B5-7D88-00FD-38991C10A6BF}"/>
              </a:ext>
            </a:extLst>
          </p:cNvPr>
          <p:cNvPicPr>
            <a:picLocks noChangeAspect="1"/>
          </p:cNvPicPr>
          <p:nvPr/>
        </p:nvPicPr>
        <p:blipFill>
          <a:blip r:embed="rId7"/>
          <a:stretch>
            <a:fillRect/>
          </a:stretch>
        </p:blipFill>
        <p:spPr>
          <a:xfrm>
            <a:off x="1126116" y="3643653"/>
            <a:ext cx="2340872" cy="1158493"/>
          </a:xfrm>
          <a:prstGeom prst="rect">
            <a:avLst/>
          </a:prstGeom>
        </p:spPr>
      </p:pic>
      <p:sp>
        <p:nvSpPr>
          <p:cNvPr id="14" name="Rettangolo 13">
            <a:extLst>
              <a:ext uri="{FF2B5EF4-FFF2-40B4-BE49-F238E27FC236}">
                <a16:creationId xmlns:a16="http://schemas.microsoft.com/office/drawing/2014/main" id="{BD5F03B5-A6EC-77AF-A89E-0B12B20135E3}"/>
              </a:ext>
            </a:extLst>
          </p:cNvPr>
          <p:cNvSpPr/>
          <p:nvPr/>
        </p:nvSpPr>
        <p:spPr>
          <a:xfrm>
            <a:off x="2918552" y="382464"/>
            <a:ext cx="10080649" cy="908069"/>
          </a:xfrm>
          <a:prstGeom prst="rect">
            <a:avLst/>
          </a:prstGeom>
        </p:spPr>
        <p:txBody>
          <a:bodyPr wrap="square">
            <a:spAutoFit/>
          </a:bodyPr>
          <a:lstStyle/>
          <a:p>
            <a:pPr algn="l">
              <a:spcAft>
                <a:spcPts val="600"/>
              </a:spcAft>
            </a:pPr>
            <a:r>
              <a:rPr lang="it-IT" sz="2801" b="1" dirty="0" err="1">
                <a:solidFill>
                  <a:srgbClr val="002060"/>
                </a:solidFill>
                <a:latin typeface="Raleway" panose="020B0003030101060003" pitchFamily="34" charset="0"/>
              </a:rPr>
              <a:t>Helplines</a:t>
            </a:r>
            <a:r>
              <a:rPr lang="it-IT" sz="2801" b="1" dirty="0">
                <a:solidFill>
                  <a:srgbClr val="002060"/>
                </a:solidFill>
                <a:latin typeface="Raleway" panose="020B0003030101060003" pitchFamily="34" charset="0"/>
              </a:rPr>
              <a:t> </a:t>
            </a:r>
          </a:p>
          <a:p>
            <a:pPr algn="l"/>
            <a:r>
              <a:rPr lang="it-IT" sz="1900" b="0" dirty="0">
                <a:solidFill>
                  <a:srgbClr val="002060"/>
                </a:solidFill>
                <a:latin typeface="Raleway" panose="020B0003030101060003" pitchFamily="34" charset="0"/>
              </a:rPr>
              <a:t>AIDS/STM, </a:t>
            </a:r>
            <a:r>
              <a:rPr lang="it-IT" sz="1900" b="0" dirty="0" err="1">
                <a:solidFill>
                  <a:srgbClr val="002060"/>
                </a:solidFill>
                <a:latin typeface="Raleway" panose="020B0003030101060003" pitchFamily="34" charset="0"/>
              </a:rPr>
              <a:t>Tobacco</a:t>
            </a:r>
            <a:r>
              <a:rPr lang="it-IT" sz="1900" b="0" dirty="0">
                <a:solidFill>
                  <a:srgbClr val="002060"/>
                </a:solidFill>
                <a:latin typeface="Raleway" panose="020B0003030101060003" pitchFamily="34" charset="0"/>
              </a:rPr>
              <a:t> smoking, Alcohol, Rare </a:t>
            </a:r>
            <a:r>
              <a:rPr lang="it-IT" sz="1900" b="0" dirty="0" err="1">
                <a:solidFill>
                  <a:srgbClr val="002060"/>
                </a:solidFill>
                <a:latin typeface="Raleway" panose="020B0003030101060003" pitchFamily="34" charset="0"/>
              </a:rPr>
              <a:t>diseases</a:t>
            </a:r>
            <a:r>
              <a:rPr lang="it-IT" sz="1900" b="0" dirty="0">
                <a:solidFill>
                  <a:srgbClr val="002060"/>
                </a:solidFill>
                <a:latin typeface="Raleway" panose="020B0003030101060003" pitchFamily="34" charset="0"/>
              </a:rPr>
              <a:t>, Gambling, Doping, </a:t>
            </a:r>
            <a:r>
              <a:rPr lang="it-IT" sz="1900" b="0" dirty="0" err="1">
                <a:solidFill>
                  <a:srgbClr val="002060"/>
                </a:solidFill>
                <a:latin typeface="Raleway" panose="020B0003030101060003" pitchFamily="34" charset="0"/>
              </a:rPr>
              <a:t>Drugs</a:t>
            </a:r>
            <a:endParaRPr lang="it-IT" sz="1900" b="0" i="1" dirty="0">
              <a:solidFill>
                <a:srgbClr val="002060"/>
              </a:solidFill>
              <a:latin typeface="Raleway" panose="020B0003030101060003" pitchFamily="34" charset="0"/>
            </a:endParaRPr>
          </a:p>
        </p:txBody>
      </p:sp>
      <p:sp>
        <p:nvSpPr>
          <p:cNvPr id="15" name="CasellaDiTesto 14">
            <a:extLst>
              <a:ext uri="{FF2B5EF4-FFF2-40B4-BE49-F238E27FC236}">
                <a16:creationId xmlns:a16="http://schemas.microsoft.com/office/drawing/2014/main" id="{2A387922-B958-6D4E-610A-7C6CBD911086}"/>
              </a:ext>
            </a:extLst>
          </p:cNvPr>
          <p:cNvSpPr txBox="1"/>
          <p:nvPr/>
        </p:nvSpPr>
        <p:spPr>
          <a:xfrm>
            <a:off x="697870" y="41644"/>
            <a:ext cx="1981978" cy="14569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it-IT" sz="8801" b="1" dirty="0">
                <a:solidFill>
                  <a:srgbClr val="002060"/>
                </a:solidFill>
                <a:latin typeface="Raleway" panose="020B0003030101060003" pitchFamily="34" charset="0"/>
              </a:rPr>
              <a:t>ISS</a:t>
            </a:r>
            <a:endParaRPr lang="es-ES" sz="8801" b="1" dirty="0">
              <a:solidFill>
                <a:srgbClr val="002060"/>
              </a:solidFill>
              <a:latin typeface="Raleway" panose="020B0003030101060003" pitchFamily="34" charset="0"/>
            </a:endParaRPr>
          </a:p>
        </p:txBody>
      </p:sp>
      <p:cxnSp>
        <p:nvCxnSpPr>
          <p:cNvPr id="16" name="Connettore diritto 15">
            <a:extLst>
              <a:ext uri="{FF2B5EF4-FFF2-40B4-BE49-F238E27FC236}">
                <a16:creationId xmlns:a16="http://schemas.microsoft.com/office/drawing/2014/main" id="{8893B359-98DA-1D39-8D00-00CDB50C86E2}"/>
              </a:ext>
            </a:extLst>
          </p:cNvPr>
          <p:cNvCxnSpPr>
            <a:cxnSpLocks/>
          </p:cNvCxnSpPr>
          <p:nvPr/>
        </p:nvCxnSpPr>
        <p:spPr>
          <a:xfrm>
            <a:off x="2974951" y="881529"/>
            <a:ext cx="10245749" cy="0"/>
          </a:xfrm>
          <a:prstGeom prst="line">
            <a:avLst/>
          </a:prstGeom>
          <a:noFill/>
          <a:ln w="38100" cap="flat">
            <a:solidFill>
              <a:srgbClr val="00943B"/>
            </a:solidFill>
            <a:prstDash val="solid"/>
            <a:miter lim="400000"/>
          </a:ln>
          <a:effectLst>
            <a:outerShdw blurRad="635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sp>
        <p:nvSpPr>
          <p:cNvPr id="17" name="CasellaDiTesto 16">
            <a:extLst>
              <a:ext uri="{FF2B5EF4-FFF2-40B4-BE49-F238E27FC236}">
                <a16:creationId xmlns:a16="http://schemas.microsoft.com/office/drawing/2014/main" id="{B920986D-D601-2696-6BFE-4CEED9BC73F7}"/>
              </a:ext>
            </a:extLst>
          </p:cNvPr>
          <p:cNvSpPr txBox="1"/>
          <p:nvPr/>
        </p:nvSpPr>
        <p:spPr>
          <a:xfrm>
            <a:off x="410540" y="3131482"/>
            <a:ext cx="1652697"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RARE DISEASES</a:t>
            </a:r>
          </a:p>
        </p:txBody>
      </p:sp>
      <p:sp>
        <p:nvSpPr>
          <p:cNvPr id="18" name="CasellaDiTesto 17">
            <a:extLst>
              <a:ext uri="{FF2B5EF4-FFF2-40B4-BE49-F238E27FC236}">
                <a16:creationId xmlns:a16="http://schemas.microsoft.com/office/drawing/2014/main" id="{A175B864-4F4D-A1BB-6DA7-8384E8AF104A}"/>
              </a:ext>
            </a:extLst>
          </p:cNvPr>
          <p:cNvSpPr txBox="1"/>
          <p:nvPr/>
        </p:nvSpPr>
        <p:spPr>
          <a:xfrm>
            <a:off x="4268615" y="1476519"/>
            <a:ext cx="2091919"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TOBACCO SMOKING</a:t>
            </a:r>
          </a:p>
        </p:txBody>
      </p:sp>
      <p:sp>
        <p:nvSpPr>
          <p:cNvPr id="19" name="CasellaDiTesto 18">
            <a:extLst>
              <a:ext uri="{FF2B5EF4-FFF2-40B4-BE49-F238E27FC236}">
                <a16:creationId xmlns:a16="http://schemas.microsoft.com/office/drawing/2014/main" id="{DEA9A65C-7ACF-78F5-6216-E8EFA697C059}"/>
              </a:ext>
            </a:extLst>
          </p:cNvPr>
          <p:cNvSpPr txBox="1"/>
          <p:nvPr/>
        </p:nvSpPr>
        <p:spPr>
          <a:xfrm>
            <a:off x="391640" y="4631366"/>
            <a:ext cx="1186222"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GAMBLING</a:t>
            </a:r>
          </a:p>
        </p:txBody>
      </p:sp>
      <p:sp>
        <p:nvSpPr>
          <p:cNvPr id="20" name="CasellaDiTesto 19">
            <a:extLst>
              <a:ext uri="{FF2B5EF4-FFF2-40B4-BE49-F238E27FC236}">
                <a16:creationId xmlns:a16="http://schemas.microsoft.com/office/drawing/2014/main" id="{C7E62F76-5646-E2ED-59A2-85696120125A}"/>
              </a:ext>
            </a:extLst>
          </p:cNvPr>
          <p:cNvSpPr txBox="1"/>
          <p:nvPr/>
        </p:nvSpPr>
        <p:spPr>
          <a:xfrm>
            <a:off x="5304451" y="4123534"/>
            <a:ext cx="888064"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DOPING</a:t>
            </a:r>
          </a:p>
        </p:txBody>
      </p:sp>
      <p:sp>
        <p:nvSpPr>
          <p:cNvPr id="21" name="CasellaDiTesto 20">
            <a:extLst>
              <a:ext uri="{FF2B5EF4-FFF2-40B4-BE49-F238E27FC236}">
                <a16:creationId xmlns:a16="http://schemas.microsoft.com/office/drawing/2014/main" id="{D057012C-F716-8C4C-E29C-95B5785B2EE4}"/>
              </a:ext>
            </a:extLst>
          </p:cNvPr>
          <p:cNvSpPr txBox="1"/>
          <p:nvPr/>
        </p:nvSpPr>
        <p:spPr>
          <a:xfrm>
            <a:off x="7958876" y="1465463"/>
            <a:ext cx="1269972"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ALCOHOL</a:t>
            </a:r>
          </a:p>
        </p:txBody>
      </p:sp>
      <p:sp>
        <p:nvSpPr>
          <p:cNvPr id="22" name="CasellaDiTesto 21">
            <a:extLst>
              <a:ext uri="{FF2B5EF4-FFF2-40B4-BE49-F238E27FC236}">
                <a16:creationId xmlns:a16="http://schemas.microsoft.com/office/drawing/2014/main" id="{70FC77D0-6768-994C-82F9-E5B2D7674C8B}"/>
              </a:ext>
            </a:extLst>
          </p:cNvPr>
          <p:cNvSpPr txBox="1"/>
          <p:nvPr/>
        </p:nvSpPr>
        <p:spPr>
          <a:xfrm>
            <a:off x="564161" y="1500329"/>
            <a:ext cx="1139736"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AIDS/STM</a:t>
            </a:r>
          </a:p>
        </p:txBody>
      </p:sp>
      <p:sp>
        <p:nvSpPr>
          <p:cNvPr id="23" name="Rettangolo 22">
            <a:extLst>
              <a:ext uri="{FF2B5EF4-FFF2-40B4-BE49-F238E27FC236}">
                <a16:creationId xmlns:a16="http://schemas.microsoft.com/office/drawing/2014/main" id="{F6737D60-B901-91E3-1726-40359E1CD6D6}"/>
              </a:ext>
            </a:extLst>
          </p:cNvPr>
          <p:cNvSpPr/>
          <p:nvPr/>
        </p:nvSpPr>
        <p:spPr>
          <a:xfrm>
            <a:off x="10039062" y="4718569"/>
            <a:ext cx="2161128" cy="1015663"/>
          </a:xfrm>
          <a:prstGeom prst="rect">
            <a:avLst/>
          </a:prstGeom>
          <a:noFill/>
        </p:spPr>
        <p:txBody>
          <a:bodyPr wrap="square">
            <a:spAutoFit/>
          </a:bodyPr>
          <a:lstStyle/>
          <a:p>
            <a:r>
              <a:rPr lang="it-IT" sz="1600" dirty="0">
                <a:solidFill>
                  <a:schemeClr val="tx1"/>
                </a:solidFill>
                <a:latin typeface="Raleway" panose="020B0003030101060003" pitchFamily="34" charset="0"/>
              </a:rPr>
              <a:t>Telefono Verde </a:t>
            </a:r>
            <a:br>
              <a:rPr lang="it-IT" sz="1600" dirty="0">
                <a:solidFill>
                  <a:schemeClr val="tx1"/>
                </a:solidFill>
                <a:latin typeface="Raleway" panose="020B0003030101060003" pitchFamily="34" charset="0"/>
              </a:rPr>
            </a:br>
            <a:r>
              <a:rPr lang="it-IT" sz="1600" dirty="0">
                <a:solidFill>
                  <a:schemeClr val="tx1"/>
                </a:solidFill>
                <a:latin typeface="Raleway" panose="020B0003030101060003" pitchFamily="34" charset="0"/>
              </a:rPr>
              <a:t>contro la Droga</a:t>
            </a:r>
          </a:p>
          <a:p>
            <a:r>
              <a:rPr lang="it-IT" sz="2800" dirty="0">
                <a:latin typeface="Raleway" panose="020B0003030101060003" pitchFamily="34" charset="0"/>
              </a:rPr>
              <a:t>800 186070</a:t>
            </a:r>
            <a:endParaRPr lang="en-GB" sz="2800" dirty="0">
              <a:latin typeface="Raleway" panose="020B0003030101060003" pitchFamily="34" charset="0"/>
            </a:endParaRPr>
          </a:p>
        </p:txBody>
      </p:sp>
      <p:pic>
        <p:nvPicPr>
          <p:cNvPr id="24" name="Immagine 23">
            <a:extLst>
              <a:ext uri="{FF2B5EF4-FFF2-40B4-BE49-F238E27FC236}">
                <a16:creationId xmlns:a16="http://schemas.microsoft.com/office/drawing/2014/main" id="{D05487D0-5B8F-E0A3-052C-5EE540CCB4CD}"/>
              </a:ext>
            </a:extLst>
          </p:cNvPr>
          <p:cNvPicPr>
            <a:picLocks noChangeAspect="1"/>
          </p:cNvPicPr>
          <p:nvPr/>
        </p:nvPicPr>
        <p:blipFill rotWithShape="1">
          <a:blip r:embed="rId8"/>
          <a:srcRect l="20605" r="16615"/>
          <a:stretch/>
        </p:blipFill>
        <p:spPr>
          <a:xfrm>
            <a:off x="10321793" y="3275451"/>
            <a:ext cx="1478567" cy="1324765"/>
          </a:xfrm>
          <a:prstGeom prst="rect">
            <a:avLst/>
          </a:prstGeom>
        </p:spPr>
      </p:pic>
      <p:sp>
        <p:nvSpPr>
          <p:cNvPr id="25" name="CasellaDiTesto 24">
            <a:extLst>
              <a:ext uri="{FF2B5EF4-FFF2-40B4-BE49-F238E27FC236}">
                <a16:creationId xmlns:a16="http://schemas.microsoft.com/office/drawing/2014/main" id="{A9FA4DAA-DB83-D27F-8EAC-6D4FA29296AB}"/>
              </a:ext>
            </a:extLst>
          </p:cNvPr>
          <p:cNvSpPr txBox="1"/>
          <p:nvPr/>
        </p:nvSpPr>
        <p:spPr>
          <a:xfrm>
            <a:off x="10534901" y="2455949"/>
            <a:ext cx="1169451" cy="595035"/>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lnSpc>
                <a:spcPct val="200000"/>
              </a:lnSpc>
            </a:pPr>
            <a:r>
              <a:rPr lang="it-IT" sz="1600" dirty="0">
                <a:solidFill>
                  <a:schemeClr val="bg1"/>
                </a:solidFill>
                <a:latin typeface="Raleway" panose="020B0003030101060003" pitchFamily="34" charset="0"/>
              </a:rPr>
              <a:t>DRUGS</a:t>
            </a:r>
          </a:p>
        </p:txBody>
      </p:sp>
    </p:spTree>
    <p:extLst>
      <p:ext uri="{BB962C8B-B14F-4D97-AF65-F5344CB8AC3E}">
        <p14:creationId xmlns:p14="http://schemas.microsoft.com/office/powerpoint/2010/main" val="354185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clipart, illustrazione, cartone animato&#10;&#10;Descrizione generata automaticamente">
            <a:extLst>
              <a:ext uri="{FF2B5EF4-FFF2-40B4-BE49-F238E27FC236}">
                <a16:creationId xmlns:a16="http://schemas.microsoft.com/office/drawing/2014/main" id="{DBA3FF87-7768-5A63-987B-C207A7EF20BD}"/>
              </a:ext>
            </a:extLst>
          </p:cNvPr>
          <p:cNvPicPr>
            <a:picLocks noChangeAspect="1"/>
          </p:cNvPicPr>
          <p:nvPr/>
        </p:nvPicPr>
        <p:blipFill rotWithShape="1">
          <a:blip r:embed="rId2"/>
          <a:srcRect b="11059"/>
          <a:stretch/>
        </p:blipFill>
        <p:spPr>
          <a:xfrm>
            <a:off x="7544623" y="3491344"/>
            <a:ext cx="4647378" cy="2522956"/>
          </a:xfrm>
          <a:prstGeom prst="rect">
            <a:avLst/>
          </a:prstGeom>
        </p:spPr>
      </p:pic>
      <p:sp>
        <p:nvSpPr>
          <p:cNvPr id="4" name="Rettangolo 3">
            <a:extLst>
              <a:ext uri="{FF2B5EF4-FFF2-40B4-BE49-F238E27FC236}">
                <a16:creationId xmlns:a16="http://schemas.microsoft.com/office/drawing/2014/main" id="{6F1B991F-BF7D-CCED-4D89-BA33C204C0AE}"/>
              </a:ext>
            </a:extLst>
          </p:cNvPr>
          <p:cNvSpPr/>
          <p:nvPr/>
        </p:nvSpPr>
        <p:spPr>
          <a:xfrm>
            <a:off x="501203" y="1901144"/>
            <a:ext cx="11394962" cy="1938992"/>
          </a:xfrm>
          <a:prstGeom prst="rect">
            <a:avLst/>
          </a:prstGeom>
        </p:spPr>
        <p:txBody>
          <a:bodyPr wrap="square">
            <a:spAutoFit/>
          </a:bodyPr>
          <a:lstStyle/>
          <a:p>
            <a:pPr marL="342900" indent="-342900">
              <a:buFont typeface="Wingdings" panose="05000000000000000000" pitchFamily="2" charset="2"/>
              <a:buChar char="v"/>
            </a:pPr>
            <a:r>
              <a:rPr lang="en-US" sz="2400" dirty="0">
                <a:solidFill>
                  <a:srgbClr val="0D1D31"/>
                </a:solidFill>
                <a:latin typeface="Raleway" pitchFamily="2" charset="0"/>
                <a:cs typeface="Arial" panose="020B0604020202020204" pitchFamily="34" charset="0"/>
              </a:rPr>
              <a:t>Italian Surveillance System for children aged 0–2 years </a:t>
            </a:r>
          </a:p>
          <a:p>
            <a:pPr marL="342900" indent="-342900">
              <a:buFont typeface="Wingdings" panose="05000000000000000000" pitchFamily="2" charset="2"/>
              <a:buChar char="v"/>
            </a:pPr>
            <a:r>
              <a:rPr lang="en-US" sz="2400" dirty="0">
                <a:solidFill>
                  <a:srgbClr val="0D1D31"/>
                </a:solidFill>
                <a:latin typeface="Raleway" pitchFamily="2" charset="0"/>
                <a:cs typeface="Arial" panose="020B0604020202020204" pitchFamily="34" charset="0"/>
              </a:rPr>
              <a:t>Surveillance System on childhood obesity -</a:t>
            </a:r>
            <a:r>
              <a:rPr lang="en-US" sz="2400" dirty="0" err="1">
                <a:solidFill>
                  <a:srgbClr val="0D1D31"/>
                </a:solidFill>
                <a:latin typeface="Raleway" pitchFamily="2" charset="0"/>
                <a:cs typeface="Arial" panose="020B0604020202020204" pitchFamily="34" charset="0"/>
              </a:rPr>
              <a:t>OKkio</a:t>
            </a:r>
            <a:r>
              <a:rPr lang="en-US" sz="2400" dirty="0">
                <a:solidFill>
                  <a:srgbClr val="0D1D31"/>
                </a:solidFill>
                <a:latin typeface="Raleway" pitchFamily="2" charset="0"/>
                <a:cs typeface="Arial" panose="020B0604020202020204" pitchFamily="34" charset="0"/>
              </a:rPr>
              <a:t> </a:t>
            </a:r>
            <a:r>
              <a:rPr lang="en-US" sz="2400" dirty="0" err="1">
                <a:solidFill>
                  <a:srgbClr val="0D1D31"/>
                </a:solidFill>
                <a:latin typeface="Raleway" pitchFamily="2" charset="0"/>
                <a:cs typeface="Arial" panose="020B0604020202020204" pitchFamily="34" charset="0"/>
              </a:rPr>
              <a:t>alla</a:t>
            </a:r>
            <a:r>
              <a:rPr lang="en-US" sz="2400" dirty="0">
                <a:solidFill>
                  <a:srgbClr val="0D1D31"/>
                </a:solidFill>
                <a:latin typeface="Raleway" pitchFamily="2" charset="0"/>
                <a:cs typeface="Arial" panose="020B0604020202020204" pitchFamily="34" charset="0"/>
              </a:rPr>
              <a:t> Salute (6-10 years) </a:t>
            </a:r>
          </a:p>
          <a:p>
            <a:pPr marL="342900" indent="-342900">
              <a:buFont typeface="Wingdings" panose="05000000000000000000" pitchFamily="2" charset="2"/>
              <a:buChar char="v"/>
            </a:pPr>
            <a:r>
              <a:rPr lang="en-US" sz="2400" dirty="0">
                <a:solidFill>
                  <a:srgbClr val="0D1D31"/>
                </a:solidFill>
                <a:latin typeface="Raleway" pitchFamily="2" charset="0"/>
                <a:cs typeface="Arial" panose="020B0604020202020204" pitchFamily="34" charset="0"/>
              </a:rPr>
              <a:t>Health Behavior in School-aged Children –HBSC (11-17 years)  </a:t>
            </a:r>
          </a:p>
          <a:p>
            <a:pPr marL="342900" indent="-342900">
              <a:buFont typeface="Wingdings" panose="05000000000000000000" pitchFamily="2" charset="2"/>
              <a:buChar char="v"/>
            </a:pPr>
            <a:r>
              <a:rPr lang="en-US" sz="2400" dirty="0">
                <a:solidFill>
                  <a:srgbClr val="0D1D31"/>
                </a:solidFill>
                <a:latin typeface="Raleway" pitchFamily="2" charset="0"/>
                <a:cs typeface="Arial" panose="020B0604020202020204" pitchFamily="34" charset="0"/>
              </a:rPr>
              <a:t>Italian Obstetric Surveillance System - </a:t>
            </a:r>
            <a:r>
              <a:rPr lang="en-US" sz="2400" dirty="0" err="1">
                <a:solidFill>
                  <a:srgbClr val="0D1D31"/>
                </a:solidFill>
                <a:latin typeface="Raleway" pitchFamily="2" charset="0"/>
                <a:cs typeface="Arial" panose="020B0604020202020204" pitchFamily="34" charset="0"/>
              </a:rPr>
              <a:t>ItOSS</a:t>
            </a:r>
            <a:endParaRPr lang="en-US" sz="2400" dirty="0">
              <a:solidFill>
                <a:srgbClr val="0D1D31"/>
              </a:solidFill>
              <a:latin typeface="Raleway" pitchFamily="2" charset="0"/>
              <a:cs typeface="Arial" panose="020B0604020202020204" pitchFamily="34" charset="0"/>
            </a:endParaRPr>
          </a:p>
          <a:p>
            <a:pPr marL="342900" indent="-342900">
              <a:buFont typeface="Wingdings" panose="05000000000000000000" pitchFamily="2" charset="2"/>
              <a:buChar char="v"/>
            </a:pPr>
            <a:r>
              <a:rPr lang="en-US" sz="2400" dirty="0">
                <a:solidFill>
                  <a:srgbClr val="0D1D31"/>
                </a:solidFill>
                <a:latin typeface="Raleway" pitchFamily="2" charset="0"/>
                <a:cs typeface="Arial" panose="020B0604020202020204" pitchFamily="34" charset="0"/>
              </a:rPr>
              <a:t>Surveillance Systems “PASSI” and “PASSI </a:t>
            </a:r>
            <a:r>
              <a:rPr lang="en-US" sz="2400" dirty="0" err="1">
                <a:solidFill>
                  <a:srgbClr val="0D1D31"/>
                </a:solidFill>
                <a:latin typeface="Raleway" pitchFamily="2" charset="0"/>
                <a:cs typeface="Arial" panose="020B0604020202020204" pitchFamily="34" charset="0"/>
              </a:rPr>
              <a:t>d’Argento</a:t>
            </a:r>
            <a:r>
              <a:rPr lang="en-US" sz="2400" dirty="0">
                <a:solidFill>
                  <a:srgbClr val="0D1D31"/>
                </a:solidFill>
                <a:latin typeface="Raleway" pitchFamily="2" charset="0"/>
                <a:cs typeface="Arial" panose="020B0604020202020204" pitchFamily="34" charset="0"/>
              </a:rPr>
              <a:t>” (18-69y and over 65y)</a:t>
            </a:r>
            <a:endParaRPr lang="it-IT" sz="2400" dirty="0">
              <a:solidFill>
                <a:srgbClr val="0D1D31"/>
              </a:solidFill>
              <a:latin typeface="Raleway" pitchFamily="2" charset="0"/>
              <a:cs typeface="Arial" panose="020B0604020202020204" pitchFamily="34" charset="0"/>
            </a:endParaRPr>
          </a:p>
        </p:txBody>
      </p:sp>
      <p:sp>
        <p:nvSpPr>
          <p:cNvPr id="5" name="Rettangolo 4">
            <a:extLst>
              <a:ext uri="{FF2B5EF4-FFF2-40B4-BE49-F238E27FC236}">
                <a16:creationId xmlns:a16="http://schemas.microsoft.com/office/drawing/2014/main" id="{207F1541-847A-AA26-C2E3-332212F91C9F}"/>
              </a:ext>
            </a:extLst>
          </p:cNvPr>
          <p:cNvSpPr/>
          <p:nvPr/>
        </p:nvSpPr>
        <p:spPr>
          <a:xfrm>
            <a:off x="494932" y="710086"/>
            <a:ext cx="11126764" cy="523220"/>
          </a:xfrm>
          <a:prstGeom prst="rect">
            <a:avLst/>
          </a:prstGeom>
        </p:spPr>
        <p:txBody>
          <a:bodyPr wrap="none">
            <a:spAutoFit/>
          </a:bodyPr>
          <a:lstStyle/>
          <a:p>
            <a:r>
              <a:rPr lang="en-GB"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The contribution of ISS for </a:t>
            </a:r>
            <a:r>
              <a:rPr lang="en-US"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Health Equity Status Report initiative</a:t>
            </a:r>
            <a:endParaRPr lang="it-IT" sz="28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1374753"/>
      </p:ext>
    </p:extLst>
  </p:cSld>
  <p:clrMapOvr>
    <a:masterClrMapping/>
  </p:clrMapOvr>
</p:sld>
</file>

<file path=ppt/theme/theme1.xml><?xml version="1.0" encoding="utf-8"?>
<a:theme xmlns:a="http://schemas.openxmlformats.org/drawingml/2006/main" name="presidenz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idenza" id="{D413CCC6-6FDF-48FB-AFB5-EF01A5117BCE}" vid="{8C8DDC9F-EAEB-4901-AB1E-45017EF08236}"/>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1328</Words>
  <Application>Microsoft Office PowerPoint</Application>
  <PresentationFormat>Widescreen</PresentationFormat>
  <Paragraphs>125</Paragraphs>
  <Slides>18</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18</vt:i4>
      </vt:variant>
    </vt:vector>
  </HeadingPairs>
  <TitlesOfParts>
    <vt:vector size="32" baseType="lpstr">
      <vt:lpstr>Arial</vt:lpstr>
      <vt:lpstr>Calibri</vt:lpstr>
      <vt:lpstr>Calibri Light</vt:lpstr>
      <vt:lpstr>Helvetica Neue</vt:lpstr>
      <vt:lpstr>Helvetica Neue Medium</vt:lpstr>
      <vt:lpstr>Raleway</vt:lpstr>
      <vt:lpstr>Raleway Black</vt:lpstr>
      <vt:lpstr>Raleway Light</vt:lpstr>
      <vt:lpstr>Times New Roman</vt:lpstr>
      <vt:lpstr>Titillium Web</vt:lpstr>
      <vt:lpstr>Wingdings</vt:lpstr>
      <vt:lpstr>Wingdings 2</vt:lpstr>
      <vt:lpstr>presidenza</vt: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pireddu.roberta</dc:creator>
  <cp:lastModifiedBy>Marie Griffiths (Public Health Wales - No. 2 Capital Quarter)</cp:lastModifiedBy>
  <cp:revision>22</cp:revision>
  <dcterms:created xsi:type="dcterms:W3CDTF">2023-03-13T16:09:18Z</dcterms:created>
  <dcterms:modified xsi:type="dcterms:W3CDTF">2023-05-24T09:22:11Z</dcterms:modified>
</cp:coreProperties>
</file>