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314" r:id="rId5"/>
    <p:sldId id="323" r:id="rId6"/>
    <p:sldId id="329" r:id="rId7"/>
    <p:sldId id="325" r:id="rId8"/>
    <p:sldId id="326" r:id="rId9"/>
    <p:sldId id="327" r:id="rId10"/>
    <p:sldId id="328" r:id="rId11"/>
    <p:sldId id="322" r:id="rId12"/>
    <p:sldId id="310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EBB2631-6ED2-9B77-87D9-1F377A7A852B}" name="Phillip Hill (Public Health Wales - No. 2 Capital Quarter)" initials="PQ" userId="S::phillip.hill@wales.nhs.uk::0483c7bb-2510-4d1f-9686-86fee53dea0f" providerId="AD"/>
  <p188:author id="{50347C73-E4EB-C420-986A-68F215FFB005}" name="Phillip Hill (Public Health Wales - No. 2 Capital Quarter)" initials="" userId="S::Phillip.Hill@wales.nhs.uk::0483c7bb-2510-4d1f-9686-86fee53dea0f" providerId="AD"/>
  <p188:author id="{82A8F2DC-3481-B692-14F4-D4F0F1F9B7EB}" name="Sophie Flood (Public Health Wales - Matrix House)" initials="SH" userId="S::sophie.flood@wales.nhs.uk::f1b68508-ff1d-4a78-a875-f6aa95017de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680E700-AD4D-C43A-C806-7C25A0D22DB2}" v="1" dt="2026-04-15T12:16:23.833"/>
    <p1510:client id="{63259C43-2CF8-52DF-4339-8C72F68135EB}" v="12" dt="2026-04-14T10:25:13.918"/>
    <p1510:client id="{AC5688E9-5DA4-71F8-5F7E-F8C8B5B9FD96}" v="65" dt="2026-04-14T09:42:56.465"/>
    <p1510:client id="{D0458473-360D-0CCA-A9B1-C22614ED1AFA}" v="8" dt="2026-04-14T12:59:40.3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phie Flood (Public Health Wales - Matrix House)" userId="S::sophie.flood@wales.nhs.uk::f1b68508-ff1d-4a78-a875-f6aa95017de1" providerId="AD" clId="Web-{967E94E2-C47D-D01D-3D26-9864031FDB3D}"/>
    <pc:docChg chg="addSld delSld">
      <pc:chgData name="Sophie Flood (Public Health Wales - Matrix House)" userId="S::sophie.flood@wales.nhs.uk::f1b68508-ff1d-4a78-a875-f6aa95017de1" providerId="AD" clId="Web-{967E94E2-C47D-D01D-3D26-9864031FDB3D}" dt="2026-04-07T10:06:48.697" v="1"/>
      <pc:docMkLst>
        <pc:docMk/>
      </pc:docMkLst>
      <pc:sldChg chg="add del">
        <pc:chgData name="Sophie Flood (Public Health Wales - Matrix House)" userId="S::sophie.flood@wales.nhs.uk::f1b68508-ff1d-4a78-a875-f6aa95017de1" providerId="AD" clId="Web-{967E94E2-C47D-D01D-3D26-9864031FDB3D}" dt="2026-04-07T10:06:48.697" v="1"/>
        <pc:sldMkLst>
          <pc:docMk/>
          <pc:sldMk cId="2622768600" sldId="310"/>
        </pc:sldMkLst>
      </pc:sldChg>
    </pc:docChg>
  </pc:docChgLst>
  <pc:docChgLst>
    <pc:chgData name="Sophie Flood (Public Health Wales - Matrix House)" userId="S::sophie.flood@wales.nhs.uk::f1b68508-ff1d-4a78-a875-f6aa95017de1" providerId="AD" clId="Web-{8A188886-5779-8E0C-D7E7-FBC214BB5852}"/>
    <pc:docChg chg="mod modSld">
      <pc:chgData name="Sophie Flood (Public Health Wales - Matrix House)" userId="S::sophie.flood@wales.nhs.uk::f1b68508-ff1d-4a78-a875-f6aa95017de1" providerId="AD" clId="Web-{8A188886-5779-8E0C-D7E7-FBC214BB5852}" dt="2026-04-08T12:48:38.854" v="4"/>
      <pc:docMkLst>
        <pc:docMk/>
      </pc:docMkLst>
      <pc:sldChg chg="addSp delSp modSp">
        <pc:chgData name="Sophie Flood (Public Health Wales - Matrix House)" userId="S::sophie.flood@wales.nhs.uk::f1b68508-ff1d-4a78-a875-f6aa95017de1" providerId="AD" clId="Web-{8A188886-5779-8E0C-D7E7-FBC214BB5852}" dt="2026-04-08T12:47:50.430" v="2" actId="14100"/>
        <pc:sldMkLst>
          <pc:docMk/>
          <pc:sldMk cId="2622768600" sldId="310"/>
        </pc:sldMkLst>
      </pc:sldChg>
    </pc:docChg>
  </pc:docChgLst>
  <pc:docChgLst>
    <pc:chgData clId="Web-{D0458473-360D-0CCA-A9B1-C22614ED1AFA}"/>
    <pc:docChg chg="modSld">
      <pc:chgData name="" userId="" providerId="" clId="Web-{D0458473-360D-0CCA-A9B1-C22614ED1AFA}" dt="2026-04-14T12:55:52.936" v="0"/>
      <pc:docMkLst>
        <pc:docMk/>
      </pc:docMkLst>
      <pc:sldChg chg="delSp">
        <pc:chgData name="" userId="" providerId="" clId="Web-{D0458473-360D-0CCA-A9B1-C22614ED1AFA}" dt="2026-04-14T12:55:52.936" v="0"/>
        <pc:sldMkLst>
          <pc:docMk/>
          <pc:sldMk cId="2622768600" sldId="310"/>
        </pc:sldMkLst>
        <pc:spChg chg="del">
          <ac:chgData name="" userId="" providerId="" clId="Web-{D0458473-360D-0CCA-A9B1-C22614ED1AFA}" dt="2026-04-14T12:55:52.936" v="0"/>
          <ac:spMkLst>
            <pc:docMk/>
            <pc:sldMk cId="2622768600" sldId="310"/>
            <ac:spMk id="4" creationId="{02BEC377-8244-BAA7-1C91-89BA0C2C3DBC}"/>
          </ac:spMkLst>
        </pc:spChg>
      </pc:sldChg>
    </pc:docChg>
  </pc:docChgLst>
  <pc:docChgLst>
    <pc:chgData name="Sophie Flood (Public Health Wales - Matrix House)" userId="S::sophie.flood@wales.nhs.uk::f1b68508-ff1d-4a78-a875-f6aa95017de1" providerId="AD" clId="Web-{D0458473-360D-0CCA-A9B1-C22614ED1AFA}"/>
    <pc:docChg chg="modSld">
      <pc:chgData name="Sophie Flood (Public Health Wales - Matrix House)" userId="S::sophie.flood@wales.nhs.uk::f1b68508-ff1d-4a78-a875-f6aa95017de1" providerId="AD" clId="Web-{D0458473-360D-0CCA-A9B1-C22614ED1AFA}" dt="2026-04-14T12:59:40.312" v="6" actId="1076"/>
      <pc:docMkLst>
        <pc:docMk/>
      </pc:docMkLst>
      <pc:sldChg chg="addSp modSp">
        <pc:chgData name="Sophie Flood (Public Health Wales - Matrix House)" userId="S::sophie.flood@wales.nhs.uk::f1b68508-ff1d-4a78-a875-f6aa95017de1" providerId="AD" clId="Web-{D0458473-360D-0CCA-A9B1-C22614ED1AFA}" dt="2026-04-14T12:56:11.717" v="3" actId="14100"/>
        <pc:sldMkLst>
          <pc:docMk/>
          <pc:sldMk cId="2622768600" sldId="310"/>
        </pc:sldMkLst>
        <pc:spChg chg="add mod">
          <ac:chgData name="Sophie Flood (Public Health Wales - Matrix House)" userId="S::sophie.flood@wales.nhs.uk::f1b68508-ff1d-4a78-a875-f6aa95017de1" providerId="AD" clId="Web-{D0458473-360D-0CCA-A9B1-C22614ED1AFA}" dt="2026-04-14T12:56:11.717" v="3" actId="14100"/>
          <ac:spMkLst>
            <pc:docMk/>
            <pc:sldMk cId="2622768600" sldId="310"/>
            <ac:spMk id="3" creationId="{46EA57C1-92AA-2A52-03C5-716B5ACE7343}"/>
          </ac:spMkLst>
        </pc:spChg>
      </pc:sldChg>
      <pc:sldChg chg="addSp modSp">
        <pc:chgData name="Sophie Flood (Public Health Wales - Matrix House)" userId="S::sophie.flood@wales.nhs.uk::f1b68508-ff1d-4a78-a875-f6aa95017de1" providerId="AD" clId="Web-{D0458473-360D-0CCA-A9B1-C22614ED1AFA}" dt="2026-04-14T12:59:40.312" v="6" actId="1076"/>
        <pc:sldMkLst>
          <pc:docMk/>
          <pc:sldMk cId="3319620276" sldId="314"/>
        </pc:sldMkLst>
        <pc:picChg chg="add mod">
          <ac:chgData name="Sophie Flood (Public Health Wales - Matrix House)" userId="S::sophie.flood@wales.nhs.uk::f1b68508-ff1d-4a78-a875-f6aa95017de1" providerId="AD" clId="Web-{D0458473-360D-0CCA-A9B1-C22614ED1AFA}" dt="2026-04-14T12:59:40.312" v="6" actId="1076"/>
          <ac:picMkLst>
            <pc:docMk/>
            <pc:sldMk cId="3319620276" sldId="314"/>
            <ac:picMk id="3" creationId="{F049BF75-394B-1A53-5265-C6BDBF9049C2}"/>
          </ac:picMkLst>
        </pc:picChg>
      </pc:sldChg>
    </pc:docChg>
  </pc:docChgLst>
  <pc:docChgLst>
    <pc:chgData clId="Web-{8867790D-CA62-0625-1013-7FBACFA2CFCB}"/>
    <pc:docChg chg="modSld">
      <pc:chgData name="" userId="" providerId="" clId="Web-{8867790D-CA62-0625-1013-7FBACFA2CFCB}" dt="2026-04-07T10:27:43.678" v="1"/>
      <pc:docMkLst>
        <pc:docMk/>
      </pc:docMkLst>
      <pc:sldChg chg="addSp delSp">
        <pc:chgData name="" userId="" providerId="" clId="Web-{8867790D-CA62-0625-1013-7FBACFA2CFCB}" dt="2026-04-07T10:27:43.678" v="1"/>
        <pc:sldMkLst>
          <pc:docMk/>
          <pc:sldMk cId="2622768600" sldId="310"/>
        </pc:sldMkLst>
      </pc:sldChg>
    </pc:docChg>
  </pc:docChgLst>
  <pc:docChgLst>
    <pc:chgData name="Nia Osborne (Public Health Wales - No. 2 Capital Quarter)" userId="S::nia.osborne4@wales.nhs.uk::dc6e69ba-97df-47cc-9eea-d365d5ddb1e2" providerId="AD" clId="Web-{194DB0C6-CFD8-0358-CFD4-D1531D59037E}"/>
    <pc:docChg chg="modSld">
      <pc:chgData name="Nia Osborne (Public Health Wales - No. 2 Capital Quarter)" userId="S::nia.osborne4@wales.nhs.uk::dc6e69ba-97df-47cc-9eea-d365d5ddb1e2" providerId="AD" clId="Web-{194DB0C6-CFD8-0358-CFD4-D1531D59037E}" dt="2026-04-09T12:13:49.714" v="6" actId="20577"/>
      <pc:docMkLst>
        <pc:docMk/>
      </pc:docMkLst>
      <pc:sldChg chg="modSp">
        <pc:chgData name="Nia Osborne (Public Health Wales - No. 2 Capital Quarter)" userId="S::nia.osborne4@wales.nhs.uk::dc6e69ba-97df-47cc-9eea-d365d5ddb1e2" providerId="AD" clId="Web-{194DB0C6-CFD8-0358-CFD4-D1531D59037E}" dt="2026-04-09T12:13:49.714" v="6" actId="20577"/>
        <pc:sldMkLst>
          <pc:docMk/>
          <pc:sldMk cId="2622768600" sldId="310"/>
        </pc:sldMkLst>
      </pc:sldChg>
    </pc:docChg>
  </pc:docChgLst>
  <pc:docChgLst>
    <pc:chgData name="Phillip Hill (Public Health Wales - No. 2 Capital Quarter)" userId="S::phillip.hill@wales.nhs.uk::0483c7bb-2510-4d1f-9686-86fee53dea0f" providerId="AD" clId="Web-{AC5688E9-5DA4-71F8-5F7E-F8C8B5B9FD96}"/>
    <pc:docChg chg="modSld">
      <pc:chgData name="Phillip Hill (Public Health Wales - No. 2 Capital Quarter)" userId="S::phillip.hill@wales.nhs.uk::0483c7bb-2510-4d1f-9686-86fee53dea0f" providerId="AD" clId="Web-{AC5688E9-5DA4-71F8-5F7E-F8C8B5B9FD96}" dt="2026-04-14T09:42:54.840" v="37" actId="20577"/>
      <pc:docMkLst>
        <pc:docMk/>
      </pc:docMkLst>
      <pc:sldChg chg="modSp">
        <pc:chgData name="Phillip Hill (Public Health Wales - No. 2 Capital Quarter)" userId="S::phillip.hill@wales.nhs.uk::0483c7bb-2510-4d1f-9686-86fee53dea0f" providerId="AD" clId="Web-{AC5688E9-5DA4-71F8-5F7E-F8C8B5B9FD96}" dt="2026-04-14T09:42:54.840" v="37" actId="20577"/>
        <pc:sldMkLst>
          <pc:docMk/>
          <pc:sldMk cId="2622768600" sldId="310"/>
        </pc:sldMkLst>
        <pc:spChg chg="mod">
          <ac:chgData name="Phillip Hill (Public Health Wales - No. 2 Capital Quarter)" userId="S::phillip.hill@wales.nhs.uk::0483c7bb-2510-4d1f-9686-86fee53dea0f" providerId="AD" clId="Web-{AC5688E9-5DA4-71F8-5F7E-F8C8B5B9FD96}" dt="2026-04-14T09:42:54.840" v="37" actId="20577"/>
          <ac:spMkLst>
            <pc:docMk/>
            <pc:sldMk cId="2622768600" sldId="310"/>
            <ac:spMk id="4" creationId="{02BEC377-8244-BAA7-1C91-89BA0C2C3DBC}"/>
          </ac:spMkLst>
        </pc:spChg>
      </pc:sldChg>
      <pc:sldChg chg="modSp">
        <pc:chgData name="Phillip Hill (Public Health Wales - No. 2 Capital Quarter)" userId="S::phillip.hill@wales.nhs.uk::0483c7bb-2510-4d1f-9686-86fee53dea0f" providerId="AD" clId="Web-{AC5688E9-5DA4-71F8-5F7E-F8C8B5B9FD96}" dt="2026-04-14T09:37:11.323" v="3" actId="20577"/>
        <pc:sldMkLst>
          <pc:docMk/>
          <pc:sldMk cId="3319620276" sldId="314"/>
        </pc:sldMkLst>
        <pc:spChg chg="mod">
          <ac:chgData name="Phillip Hill (Public Health Wales - No. 2 Capital Quarter)" userId="S::phillip.hill@wales.nhs.uk::0483c7bb-2510-4d1f-9686-86fee53dea0f" providerId="AD" clId="Web-{AC5688E9-5DA4-71F8-5F7E-F8C8B5B9FD96}" dt="2026-04-14T09:37:11.323" v="3" actId="20577"/>
          <ac:spMkLst>
            <pc:docMk/>
            <pc:sldMk cId="3319620276" sldId="314"/>
            <ac:spMk id="2" creationId="{71E17CFA-5100-9B00-3C13-44FCCFF01F4B}"/>
          </ac:spMkLst>
        </pc:spChg>
      </pc:sldChg>
    </pc:docChg>
  </pc:docChgLst>
  <pc:docChgLst>
    <pc:chgData name="Sophie Flood (Public Health Wales - Matrix House)" userId="S::sophie.flood@wales.nhs.uk::f1b68508-ff1d-4a78-a875-f6aa95017de1" providerId="AD" clId="Web-{BB1ABFA0-C217-2085-8263-DE8F766D2A03}"/>
    <pc:docChg chg="addSld delSld modSld">
      <pc:chgData name="Sophie Flood (Public Health Wales - Matrix House)" userId="S::sophie.flood@wales.nhs.uk::f1b68508-ff1d-4a78-a875-f6aa95017de1" providerId="AD" clId="Web-{BB1ABFA0-C217-2085-8263-DE8F766D2A03}" dt="2026-04-07T15:32:15.682" v="302" actId="1076"/>
      <pc:docMkLst>
        <pc:docMk/>
      </pc:docMkLst>
      <pc:sldChg chg="delSp modSp">
        <pc:chgData name="Sophie Flood (Public Health Wales - Matrix House)" userId="S::sophie.flood@wales.nhs.uk::f1b68508-ff1d-4a78-a875-f6aa95017de1" providerId="AD" clId="Web-{BB1ABFA0-C217-2085-8263-DE8F766D2A03}" dt="2026-04-07T14:44:29.352" v="91" actId="20577"/>
        <pc:sldMkLst>
          <pc:docMk/>
          <pc:sldMk cId="3319620276" sldId="314"/>
        </pc:sldMkLst>
        <pc:spChg chg="mod">
          <ac:chgData name="Sophie Flood (Public Health Wales - Matrix House)" userId="S::sophie.flood@wales.nhs.uk::f1b68508-ff1d-4a78-a875-f6aa95017de1" providerId="AD" clId="Web-{BB1ABFA0-C217-2085-8263-DE8F766D2A03}" dt="2026-04-07T14:17:32.728" v="14" actId="20577"/>
          <ac:spMkLst>
            <pc:docMk/>
            <pc:sldMk cId="3319620276" sldId="314"/>
            <ac:spMk id="2" creationId="{71E17CFA-5100-9B00-3C13-44FCCFF01F4B}"/>
          </ac:spMkLst>
        </pc:spChg>
        <pc:spChg chg="mod">
          <ac:chgData name="Sophie Flood (Public Health Wales - Matrix House)" userId="S::sophie.flood@wales.nhs.uk::f1b68508-ff1d-4a78-a875-f6aa95017de1" providerId="AD" clId="Web-{BB1ABFA0-C217-2085-8263-DE8F766D2A03}" dt="2026-04-07T14:44:29.352" v="91" actId="20577"/>
          <ac:spMkLst>
            <pc:docMk/>
            <pc:sldMk cId="3319620276" sldId="314"/>
            <ac:spMk id="4" creationId="{0FAACDC9-FB8E-68F7-B0CF-4C6AC9896A92}"/>
          </ac:spMkLst>
        </pc:spChg>
      </pc:sldChg>
      <pc:sldChg chg="modSp">
        <pc:chgData name="Sophie Flood (Public Health Wales - Matrix House)" userId="S::sophie.flood@wales.nhs.uk::f1b68508-ff1d-4a78-a875-f6aa95017de1" providerId="AD" clId="Web-{BB1ABFA0-C217-2085-8263-DE8F766D2A03}" dt="2026-04-07T15:32:15.682" v="302" actId="1076"/>
        <pc:sldMkLst>
          <pc:docMk/>
          <pc:sldMk cId="2334767073" sldId="322"/>
        </pc:sldMkLst>
        <pc:spChg chg="mod">
          <ac:chgData name="Sophie Flood (Public Health Wales - Matrix House)" userId="S::sophie.flood@wales.nhs.uk::f1b68508-ff1d-4a78-a875-f6aa95017de1" providerId="AD" clId="Web-{BB1ABFA0-C217-2085-8263-DE8F766D2A03}" dt="2026-04-07T15:32:15.682" v="302" actId="1076"/>
          <ac:spMkLst>
            <pc:docMk/>
            <pc:sldMk cId="2334767073" sldId="322"/>
            <ac:spMk id="2" creationId="{103866BA-957E-B8AA-D2ED-29464CD5EA14}"/>
          </ac:spMkLst>
        </pc:spChg>
      </pc:sldChg>
      <pc:sldChg chg="addSp new">
        <pc:chgData name="Sophie Flood (Public Health Wales - Matrix House)" userId="S::sophie.flood@wales.nhs.uk::f1b68508-ff1d-4a78-a875-f6aa95017de1" providerId="AD" clId="Web-{BB1ABFA0-C217-2085-8263-DE8F766D2A03}" dt="2026-04-07T14:22:28.683" v="22"/>
        <pc:sldMkLst>
          <pc:docMk/>
          <pc:sldMk cId="3084624930" sldId="323"/>
        </pc:sldMkLst>
        <pc:spChg chg="add">
          <ac:chgData name="Sophie Flood (Public Health Wales - Matrix House)" userId="S::sophie.flood@wales.nhs.uk::f1b68508-ff1d-4a78-a875-f6aa95017de1" providerId="AD" clId="Web-{BB1ABFA0-C217-2085-8263-DE8F766D2A03}" dt="2026-04-07T14:22:04.463" v="19"/>
          <ac:spMkLst>
            <pc:docMk/>
            <pc:sldMk cId="3084624930" sldId="323"/>
            <ac:spMk id="5" creationId="{412BD0D8-437C-3586-3BCA-5C2F4F07E81E}"/>
          </ac:spMkLst>
        </pc:spChg>
        <pc:spChg chg="add">
          <ac:chgData name="Sophie Flood (Public Health Wales - Matrix House)" userId="S::sophie.flood@wales.nhs.uk::f1b68508-ff1d-4a78-a875-f6aa95017de1" providerId="AD" clId="Web-{BB1ABFA0-C217-2085-8263-DE8F766D2A03}" dt="2026-04-07T14:22:13.838" v="20"/>
          <ac:spMkLst>
            <pc:docMk/>
            <pc:sldMk cId="3084624930" sldId="323"/>
            <ac:spMk id="7" creationId="{FAFC57BB-D68E-BBB3-CF88-0D27964F638B}"/>
          </ac:spMkLst>
        </pc:spChg>
        <pc:picChg chg="add">
          <ac:chgData name="Sophie Flood (Public Health Wales - Matrix House)" userId="S::sophie.flood@wales.nhs.uk::f1b68508-ff1d-4a78-a875-f6aa95017de1" providerId="AD" clId="Web-{BB1ABFA0-C217-2085-8263-DE8F766D2A03}" dt="2026-04-07T14:21:57.165" v="18"/>
          <ac:picMkLst>
            <pc:docMk/>
            <pc:sldMk cId="3084624930" sldId="323"/>
            <ac:picMk id="3" creationId="{2EFCC4ED-A093-98E6-4BF1-5AA18637A6AF}"/>
          </ac:picMkLst>
        </pc:picChg>
        <pc:picChg chg="add">
          <ac:chgData name="Sophie Flood (Public Health Wales - Matrix House)" userId="S::sophie.flood@wales.nhs.uk::f1b68508-ff1d-4a78-a875-f6aa95017de1" providerId="AD" clId="Web-{BB1ABFA0-C217-2085-8263-DE8F766D2A03}" dt="2026-04-07T14:22:21.151" v="21"/>
          <ac:picMkLst>
            <pc:docMk/>
            <pc:sldMk cId="3084624930" sldId="323"/>
            <ac:picMk id="9" creationId="{F8435E29-9A60-0F71-CBAE-B79CBB8294A6}"/>
          </ac:picMkLst>
        </pc:picChg>
        <pc:picChg chg="add">
          <ac:chgData name="Sophie Flood (Public Health Wales - Matrix House)" userId="S::sophie.flood@wales.nhs.uk::f1b68508-ff1d-4a78-a875-f6aa95017de1" providerId="AD" clId="Web-{BB1ABFA0-C217-2085-8263-DE8F766D2A03}" dt="2026-04-07T14:22:28.683" v="22"/>
          <ac:picMkLst>
            <pc:docMk/>
            <pc:sldMk cId="3084624930" sldId="323"/>
            <ac:picMk id="11" creationId="{2903EBDF-255C-DAD5-F775-EA45D200C11A}"/>
          </ac:picMkLst>
        </pc:picChg>
      </pc:sldChg>
      <pc:sldChg chg="addSp delSp modSp new">
        <pc:chgData name="Sophie Flood (Public Health Wales - Matrix House)" userId="S::sophie.flood@wales.nhs.uk::f1b68508-ff1d-4a78-a875-f6aa95017de1" providerId="AD" clId="Web-{BB1ABFA0-C217-2085-8263-DE8F766D2A03}" dt="2026-04-07T15:09:04.143" v="217"/>
        <pc:sldMkLst>
          <pc:docMk/>
          <pc:sldMk cId="732358045" sldId="325"/>
        </pc:sldMkLst>
        <pc:spChg chg="add">
          <ac:chgData name="Sophie Flood (Public Health Wales - Matrix House)" userId="S::sophie.flood@wales.nhs.uk::f1b68508-ff1d-4a78-a875-f6aa95017de1" providerId="AD" clId="Web-{BB1ABFA0-C217-2085-8263-DE8F766D2A03}" dt="2026-04-07T14:27:47.474" v="39"/>
          <ac:spMkLst>
            <pc:docMk/>
            <pc:sldMk cId="732358045" sldId="325"/>
            <ac:spMk id="7" creationId="{4B41B0B1-D76C-8421-C2AB-DE5B722C2B9E}"/>
          </ac:spMkLst>
        </pc:spChg>
        <pc:spChg chg="add mod">
          <ac:chgData name="Sophie Flood (Public Health Wales - Matrix House)" userId="S::sophie.flood@wales.nhs.uk::f1b68508-ff1d-4a78-a875-f6aa95017de1" providerId="AD" clId="Web-{BB1ABFA0-C217-2085-8263-DE8F766D2A03}" dt="2026-04-07T15:09:00.909" v="216" actId="1076"/>
          <ac:spMkLst>
            <pc:docMk/>
            <pc:sldMk cId="732358045" sldId="325"/>
            <ac:spMk id="14" creationId="{7630B44F-8E21-5B0C-14D8-44F81BFFEAA9}"/>
          </ac:spMkLst>
        </pc:spChg>
        <pc:picChg chg="add">
          <ac:chgData name="Sophie Flood (Public Health Wales - Matrix House)" userId="S::sophie.flood@wales.nhs.uk::f1b68508-ff1d-4a78-a875-f6aa95017de1" providerId="AD" clId="Web-{BB1ABFA0-C217-2085-8263-DE8F766D2A03}" dt="2026-04-07T14:27:30.458" v="37"/>
          <ac:picMkLst>
            <pc:docMk/>
            <pc:sldMk cId="732358045" sldId="325"/>
            <ac:picMk id="3" creationId="{54D12C95-C346-8801-B661-EC90C7174199}"/>
          </ac:picMkLst>
        </pc:picChg>
        <pc:picChg chg="add">
          <ac:chgData name="Sophie Flood (Public Health Wales - Matrix House)" userId="S::sophie.flood@wales.nhs.uk::f1b68508-ff1d-4a78-a875-f6aa95017de1" providerId="AD" clId="Web-{BB1ABFA0-C217-2085-8263-DE8F766D2A03}" dt="2026-04-07T14:27:54.865" v="40"/>
          <ac:picMkLst>
            <pc:docMk/>
            <pc:sldMk cId="732358045" sldId="325"/>
            <ac:picMk id="9" creationId="{7A056003-F777-FB11-F619-9C13FEC32723}"/>
          </ac:picMkLst>
        </pc:picChg>
        <pc:picChg chg="add">
          <ac:chgData name="Sophie Flood (Public Health Wales - Matrix House)" userId="S::sophie.flood@wales.nhs.uk::f1b68508-ff1d-4a78-a875-f6aa95017de1" providerId="AD" clId="Web-{BB1ABFA0-C217-2085-8263-DE8F766D2A03}" dt="2026-04-07T14:28:02.584" v="41"/>
          <ac:picMkLst>
            <pc:docMk/>
            <pc:sldMk cId="732358045" sldId="325"/>
            <ac:picMk id="11" creationId="{605F3780-D334-C2E7-F27E-0DF323310886}"/>
          </ac:picMkLst>
        </pc:picChg>
      </pc:sldChg>
      <pc:sldChg chg="addSp delSp modSp new">
        <pc:chgData name="Sophie Flood (Public Health Wales - Matrix House)" userId="S::sophie.flood@wales.nhs.uk::f1b68508-ff1d-4a78-a875-f6aa95017de1" providerId="AD" clId="Web-{BB1ABFA0-C217-2085-8263-DE8F766D2A03}" dt="2026-04-07T15:16:11.526" v="237" actId="20577"/>
        <pc:sldMkLst>
          <pc:docMk/>
          <pc:sldMk cId="3973265707" sldId="326"/>
        </pc:sldMkLst>
        <pc:spChg chg="add mod">
          <ac:chgData name="Sophie Flood (Public Health Wales - Matrix House)" userId="S::sophie.flood@wales.nhs.uk::f1b68508-ff1d-4a78-a875-f6aa95017de1" providerId="AD" clId="Web-{BB1ABFA0-C217-2085-8263-DE8F766D2A03}" dt="2026-04-07T14:44:50.384" v="99" actId="20577"/>
          <ac:spMkLst>
            <pc:docMk/>
            <pc:sldMk cId="3973265707" sldId="326"/>
            <ac:spMk id="3" creationId="{FDBB1C13-5C95-88BE-5F13-2992C01FA358}"/>
          </ac:spMkLst>
        </pc:spChg>
        <pc:spChg chg="add mod">
          <ac:chgData name="Sophie Flood (Public Health Wales - Matrix House)" userId="S::sophie.flood@wales.nhs.uk::f1b68508-ff1d-4a78-a875-f6aa95017de1" providerId="AD" clId="Web-{BB1ABFA0-C217-2085-8263-DE8F766D2A03}" dt="2026-04-07T14:44:55.009" v="100" actId="20577"/>
          <ac:spMkLst>
            <pc:docMk/>
            <pc:sldMk cId="3973265707" sldId="326"/>
            <ac:spMk id="7" creationId="{ED9ACB4E-ADB1-2E3E-4CCD-F8CF51C28E36}"/>
          </ac:spMkLst>
        </pc:spChg>
        <pc:spChg chg="add mod">
          <ac:chgData name="Sophie Flood (Public Health Wales - Matrix House)" userId="S::sophie.flood@wales.nhs.uk::f1b68508-ff1d-4a78-a875-f6aa95017de1" providerId="AD" clId="Web-{BB1ABFA0-C217-2085-8263-DE8F766D2A03}" dt="2026-04-07T14:45:15.494" v="101" actId="20577"/>
          <ac:spMkLst>
            <pc:docMk/>
            <pc:sldMk cId="3973265707" sldId="326"/>
            <ac:spMk id="10" creationId="{ACEE2EB0-D452-3F98-A025-F9A4ACF4F739}"/>
          </ac:spMkLst>
        </pc:spChg>
        <pc:spChg chg="add mod">
          <ac:chgData name="Sophie Flood (Public Health Wales - Matrix House)" userId="S::sophie.flood@wales.nhs.uk::f1b68508-ff1d-4a78-a875-f6aa95017de1" providerId="AD" clId="Web-{BB1ABFA0-C217-2085-8263-DE8F766D2A03}" dt="2026-04-07T15:13:29.441" v="228" actId="1076"/>
          <ac:spMkLst>
            <pc:docMk/>
            <pc:sldMk cId="3973265707" sldId="326"/>
            <ac:spMk id="11" creationId="{CFE40F7F-8D2B-3DD5-DA95-554FA21EEC68}"/>
          </ac:spMkLst>
        </pc:spChg>
        <pc:spChg chg="add mod">
          <ac:chgData name="Sophie Flood (Public Health Wales - Matrix House)" userId="S::sophie.flood@wales.nhs.uk::f1b68508-ff1d-4a78-a875-f6aa95017de1" providerId="AD" clId="Web-{BB1ABFA0-C217-2085-8263-DE8F766D2A03}" dt="2026-04-07T15:16:11.526" v="237" actId="20577"/>
          <ac:spMkLst>
            <pc:docMk/>
            <pc:sldMk cId="3973265707" sldId="326"/>
            <ac:spMk id="12" creationId="{11CC82C1-4672-5484-4309-105BB59E350D}"/>
          </ac:spMkLst>
        </pc:spChg>
      </pc:sldChg>
      <pc:sldChg chg="addSp modSp new">
        <pc:chgData name="Sophie Flood (Public Health Wales - Matrix House)" userId="S::sophie.flood@wales.nhs.uk::f1b68508-ff1d-4a78-a875-f6aa95017de1" providerId="AD" clId="Web-{BB1ABFA0-C217-2085-8263-DE8F766D2A03}" dt="2026-04-07T15:17:08.856" v="238" actId="20577"/>
        <pc:sldMkLst>
          <pc:docMk/>
          <pc:sldMk cId="3110200335" sldId="327"/>
        </pc:sldMkLst>
        <pc:spChg chg="add mod">
          <ac:chgData name="Sophie Flood (Public Health Wales - Matrix House)" userId="S::sophie.flood@wales.nhs.uk::f1b68508-ff1d-4a78-a875-f6aa95017de1" providerId="AD" clId="Web-{BB1ABFA0-C217-2085-8263-DE8F766D2A03}" dt="2026-04-07T15:17:08.856" v="238" actId="20577"/>
          <ac:spMkLst>
            <pc:docMk/>
            <pc:sldMk cId="3110200335" sldId="327"/>
            <ac:spMk id="5" creationId="{AD9AA2BE-B63C-B475-CB2A-51B780C607EB}"/>
          </ac:spMkLst>
        </pc:spChg>
        <pc:spChg chg="add">
          <ac:chgData name="Sophie Flood (Public Health Wales - Matrix House)" userId="S::sophie.flood@wales.nhs.uk::f1b68508-ff1d-4a78-a875-f6aa95017de1" providerId="AD" clId="Web-{BB1ABFA0-C217-2085-8263-DE8F766D2A03}" dt="2026-04-07T14:30:41.118" v="58"/>
          <ac:spMkLst>
            <pc:docMk/>
            <pc:sldMk cId="3110200335" sldId="327"/>
            <ac:spMk id="7" creationId="{D03BA69A-E55E-924D-CC51-5C75EA179A98}"/>
          </ac:spMkLst>
        </pc:spChg>
        <pc:picChg chg="add">
          <ac:chgData name="Sophie Flood (Public Health Wales - Matrix House)" userId="S::sophie.flood@wales.nhs.uk::f1b68508-ff1d-4a78-a875-f6aa95017de1" providerId="AD" clId="Web-{BB1ABFA0-C217-2085-8263-DE8F766D2A03}" dt="2026-04-07T14:30:22.415" v="56"/>
          <ac:picMkLst>
            <pc:docMk/>
            <pc:sldMk cId="3110200335" sldId="327"/>
            <ac:picMk id="3" creationId="{F56E8CA0-8C5C-029F-CA65-F191EA95FC29}"/>
          </ac:picMkLst>
        </pc:picChg>
        <pc:picChg chg="add">
          <ac:chgData name="Sophie Flood (Public Health Wales - Matrix House)" userId="S::sophie.flood@wales.nhs.uk::f1b68508-ff1d-4a78-a875-f6aa95017de1" providerId="AD" clId="Web-{BB1ABFA0-C217-2085-8263-DE8F766D2A03}" dt="2026-04-07T14:30:49.806" v="59"/>
          <ac:picMkLst>
            <pc:docMk/>
            <pc:sldMk cId="3110200335" sldId="327"/>
            <ac:picMk id="9" creationId="{F75A4C12-D805-EBD2-321F-3323B4B32349}"/>
          </ac:picMkLst>
        </pc:picChg>
      </pc:sldChg>
      <pc:sldChg chg="addSp delSp modSp new">
        <pc:chgData name="Sophie Flood (Public Health Wales - Matrix House)" userId="S::sophie.flood@wales.nhs.uk::f1b68508-ff1d-4a78-a875-f6aa95017de1" providerId="AD" clId="Web-{BB1ABFA0-C217-2085-8263-DE8F766D2A03}" dt="2026-04-07T15:23:41.754" v="268" actId="1076"/>
        <pc:sldMkLst>
          <pc:docMk/>
          <pc:sldMk cId="3955252287" sldId="328"/>
        </pc:sldMkLst>
        <pc:spChg chg="add mod">
          <ac:chgData name="Sophie Flood (Public Health Wales - Matrix House)" userId="S::sophie.flood@wales.nhs.uk::f1b68508-ff1d-4a78-a875-f6aa95017de1" providerId="AD" clId="Web-{BB1ABFA0-C217-2085-8263-DE8F766D2A03}" dt="2026-04-07T15:20:56.376" v="252" actId="1076"/>
          <ac:spMkLst>
            <pc:docMk/>
            <pc:sldMk cId="3955252287" sldId="328"/>
            <ac:spMk id="3" creationId="{5355E720-42B0-7235-F64B-925E2BDBF36F}"/>
          </ac:spMkLst>
        </pc:spChg>
        <pc:spChg chg="add mod">
          <ac:chgData name="Sophie Flood (Public Health Wales - Matrix House)" userId="S::sophie.flood@wales.nhs.uk::f1b68508-ff1d-4a78-a875-f6aa95017de1" providerId="AD" clId="Web-{BB1ABFA0-C217-2085-8263-DE8F766D2A03}" dt="2026-04-07T15:21:09.533" v="255" actId="1076"/>
          <ac:spMkLst>
            <pc:docMk/>
            <pc:sldMk cId="3955252287" sldId="328"/>
            <ac:spMk id="5" creationId="{0A19E645-2B69-F485-BE73-ACAEF6CD16F7}"/>
          </ac:spMkLst>
        </pc:spChg>
        <pc:spChg chg="add mod">
          <ac:chgData name="Sophie Flood (Public Health Wales - Matrix House)" userId="S::sophie.flood@wales.nhs.uk::f1b68508-ff1d-4a78-a875-f6aa95017de1" providerId="AD" clId="Web-{BB1ABFA0-C217-2085-8263-DE8F766D2A03}" dt="2026-04-07T15:20:52.111" v="251" actId="1076"/>
          <ac:spMkLst>
            <pc:docMk/>
            <pc:sldMk cId="3955252287" sldId="328"/>
            <ac:spMk id="12" creationId="{C266BFE0-AD7B-FDDF-A825-C91C8B55EA27}"/>
          </ac:spMkLst>
        </pc:spChg>
        <pc:spChg chg="add mod">
          <ac:chgData name="Sophie Flood (Public Health Wales - Matrix House)" userId="S::sophie.flood@wales.nhs.uk::f1b68508-ff1d-4a78-a875-f6aa95017de1" providerId="AD" clId="Web-{BB1ABFA0-C217-2085-8263-DE8F766D2A03}" dt="2026-04-07T15:21:12.580" v="256" actId="14100"/>
          <ac:spMkLst>
            <pc:docMk/>
            <pc:sldMk cId="3955252287" sldId="328"/>
            <ac:spMk id="13" creationId="{9AFBECF7-FEC3-10CA-A288-F8F213CC5A31}"/>
          </ac:spMkLst>
        </pc:spChg>
        <pc:spChg chg="add mod">
          <ac:chgData name="Sophie Flood (Public Health Wales - Matrix House)" userId="S::sophie.flood@wales.nhs.uk::f1b68508-ff1d-4a78-a875-f6aa95017de1" providerId="AD" clId="Web-{BB1ABFA0-C217-2085-8263-DE8F766D2A03}" dt="2026-04-07T15:23:41.754" v="268" actId="1076"/>
          <ac:spMkLst>
            <pc:docMk/>
            <pc:sldMk cId="3955252287" sldId="328"/>
            <ac:spMk id="14" creationId="{7D5223C0-DF0D-3C85-EBD1-5103AC289D05}"/>
          </ac:spMkLst>
        </pc:spChg>
      </pc:sldChg>
      <pc:sldChg chg="addSp delSp modSp add replId">
        <pc:chgData name="Sophie Flood (Public Health Wales - Matrix House)" userId="S::sophie.flood@wales.nhs.uk::f1b68508-ff1d-4a78-a875-f6aa95017de1" providerId="AD" clId="Web-{BB1ABFA0-C217-2085-8263-DE8F766D2A03}" dt="2026-04-07T15:07:15.423" v="177" actId="20577"/>
        <pc:sldMkLst>
          <pc:docMk/>
          <pc:sldMk cId="3625504373" sldId="329"/>
        </pc:sldMkLst>
        <pc:spChg chg="add mod">
          <ac:chgData name="Sophie Flood (Public Health Wales - Matrix House)" userId="S::sophie.flood@wales.nhs.uk::f1b68508-ff1d-4a78-a875-f6aa95017de1" providerId="AD" clId="Web-{BB1ABFA0-C217-2085-8263-DE8F766D2A03}" dt="2026-04-07T15:04:58.515" v="156" actId="1076"/>
          <ac:spMkLst>
            <pc:docMk/>
            <pc:sldMk cId="3625504373" sldId="329"/>
            <ac:spMk id="2" creationId="{0F3D1E82-7744-D56F-4DEA-7C097C50FEE5}"/>
          </ac:spMkLst>
        </pc:spChg>
        <pc:spChg chg="add mod">
          <ac:chgData name="Sophie Flood (Public Health Wales - Matrix House)" userId="S::sophie.flood@wales.nhs.uk::f1b68508-ff1d-4a78-a875-f6aa95017de1" providerId="AD" clId="Web-{BB1ABFA0-C217-2085-8263-DE8F766D2A03}" dt="2026-04-07T15:07:15.423" v="177" actId="20577"/>
          <ac:spMkLst>
            <pc:docMk/>
            <pc:sldMk cId="3625504373" sldId="329"/>
            <ac:spMk id="4" creationId="{A58E099D-2382-9614-2F44-48FD759500F2}"/>
          </ac:spMkLst>
        </pc:spChg>
      </pc:sldChg>
    </pc:docChg>
  </pc:docChgLst>
  <pc:docChgLst>
    <pc:chgData clId="Web-{D030FF30-6965-7FC5-9D41-C6DD6E38B0D8}"/>
    <pc:docChg chg="modSld">
      <pc:chgData name="" userId="" providerId="" clId="Web-{D030FF30-6965-7FC5-9D41-C6DD6E38B0D8}" dt="2026-04-13T08:39:13.155" v="0" actId="20577"/>
      <pc:docMkLst>
        <pc:docMk/>
      </pc:docMkLst>
      <pc:sldChg chg="modSp">
        <pc:chgData name="" userId="" providerId="" clId="Web-{D030FF30-6965-7FC5-9D41-C6DD6E38B0D8}" dt="2026-04-13T08:39:13.155" v="0" actId="20577"/>
        <pc:sldMkLst>
          <pc:docMk/>
          <pc:sldMk cId="3319620276" sldId="314"/>
        </pc:sldMkLst>
        <pc:spChg chg="mod">
          <ac:chgData name="" userId="" providerId="" clId="Web-{D030FF30-6965-7FC5-9D41-C6DD6E38B0D8}" dt="2026-04-13T08:39:13.155" v="0" actId="20577"/>
          <ac:spMkLst>
            <pc:docMk/>
            <pc:sldMk cId="3319620276" sldId="314"/>
            <ac:spMk id="2" creationId="{71E17CFA-5100-9B00-3C13-44FCCFF01F4B}"/>
          </ac:spMkLst>
        </pc:spChg>
      </pc:sldChg>
    </pc:docChg>
  </pc:docChgLst>
  <pc:docChgLst>
    <pc:chgData name="Sophie Flood (Public Health Wales - Matrix House)" userId="S::sophie.flood@wales.nhs.uk::f1b68508-ff1d-4a78-a875-f6aa95017de1" providerId="AD" clId="Web-{317D4D1C-B7D7-B52B-7A9E-0B7C91AEC690}"/>
    <pc:docChg chg="modSld">
      <pc:chgData name="Sophie Flood (Public Health Wales - Matrix House)" userId="S::sophie.flood@wales.nhs.uk::f1b68508-ff1d-4a78-a875-f6aa95017de1" providerId="AD" clId="Web-{317D4D1C-B7D7-B52B-7A9E-0B7C91AEC690}" dt="2026-04-13T09:26:48.515" v="3" actId="1076"/>
      <pc:docMkLst>
        <pc:docMk/>
      </pc:docMkLst>
      <pc:sldChg chg="modSp">
        <pc:chgData name="Sophie Flood (Public Health Wales - Matrix House)" userId="S::sophie.flood@wales.nhs.uk::f1b68508-ff1d-4a78-a875-f6aa95017de1" providerId="AD" clId="Web-{317D4D1C-B7D7-B52B-7A9E-0B7C91AEC690}" dt="2026-04-13T09:26:48.515" v="3" actId="1076"/>
        <pc:sldMkLst>
          <pc:docMk/>
          <pc:sldMk cId="3319620276" sldId="314"/>
        </pc:sldMkLst>
        <pc:spChg chg="mod">
          <ac:chgData name="Sophie Flood (Public Health Wales - Matrix House)" userId="S::sophie.flood@wales.nhs.uk::f1b68508-ff1d-4a78-a875-f6aa95017de1" providerId="AD" clId="Web-{317D4D1C-B7D7-B52B-7A9E-0B7C91AEC690}" dt="2026-04-13T09:26:34.999" v="1" actId="20577"/>
          <ac:spMkLst>
            <pc:docMk/>
            <pc:sldMk cId="3319620276" sldId="314"/>
            <ac:spMk id="2" creationId="{71E17CFA-5100-9B00-3C13-44FCCFF01F4B}"/>
          </ac:spMkLst>
        </pc:spChg>
        <pc:graphicFrameChg chg="mod">
          <ac:chgData name="Sophie Flood (Public Health Wales - Matrix House)" userId="S::sophie.flood@wales.nhs.uk::f1b68508-ff1d-4a78-a875-f6aa95017de1" providerId="AD" clId="Web-{317D4D1C-B7D7-B52B-7A9E-0B7C91AEC690}" dt="2026-04-13T09:26:48.515" v="3" actId="1076"/>
          <ac:graphicFrameMkLst>
            <pc:docMk/>
            <pc:sldMk cId="3319620276" sldId="314"/>
            <ac:graphicFrameMk id="7" creationId="{04D6F340-343F-4286-F20D-6BDFC768C169}"/>
          </ac:graphicFrameMkLst>
        </pc:graphicFrameChg>
      </pc:sldChg>
    </pc:docChg>
  </pc:docChgLst>
  <pc:docChgLst>
    <pc:chgData name="Sophie Flood (Public Health Wales - Matrix House)" userId="S::sophie.flood@wales.nhs.uk::f1b68508-ff1d-4a78-a875-f6aa95017de1" providerId="AD" clId="Web-{04A6BB48-8679-8D40-2471-85BF543A3B39}"/>
    <pc:docChg chg="modSld">
      <pc:chgData name="Sophie Flood (Public Health Wales - Matrix House)" userId="S::sophie.flood@wales.nhs.uk::f1b68508-ff1d-4a78-a875-f6aa95017de1" providerId="AD" clId="Web-{04A6BB48-8679-8D40-2471-85BF543A3B39}" dt="2026-04-08T13:20:31.418" v="14" actId="20577"/>
      <pc:docMkLst>
        <pc:docMk/>
      </pc:docMkLst>
      <pc:sldChg chg="modSp modCm">
        <pc:chgData name="Sophie Flood (Public Health Wales - Matrix House)" userId="S::sophie.flood@wales.nhs.uk::f1b68508-ff1d-4a78-a875-f6aa95017de1" providerId="AD" clId="Web-{04A6BB48-8679-8D40-2471-85BF543A3B39}" dt="2026-04-08T13:20:31.418" v="14" actId="20577"/>
        <pc:sldMkLst>
          <pc:docMk/>
          <pc:sldMk cId="2334767073" sldId="322"/>
        </pc:sldMkLst>
        <pc:spChg chg="mod">
          <ac:chgData name="Sophie Flood (Public Health Wales - Matrix House)" userId="S::sophie.flood@wales.nhs.uk::f1b68508-ff1d-4a78-a875-f6aa95017de1" providerId="AD" clId="Web-{04A6BB48-8679-8D40-2471-85BF543A3B39}" dt="2026-04-08T13:20:31.418" v="14" actId="20577"/>
          <ac:spMkLst>
            <pc:docMk/>
            <pc:sldMk cId="2334767073" sldId="322"/>
            <ac:spMk id="2" creationId="{103866BA-957E-B8AA-D2ED-29464CD5EA14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Sophie Flood (Public Health Wales - Matrix House)" userId="S::sophie.flood@wales.nhs.uk::f1b68508-ff1d-4a78-a875-f6aa95017de1" providerId="AD" clId="Web-{04A6BB48-8679-8D40-2471-85BF543A3B39}" dt="2026-04-08T13:20:02.777" v="7" actId="20577"/>
              <pc2:cmMkLst xmlns:pc2="http://schemas.microsoft.com/office/powerpoint/2019/9/main/command">
                <pc:docMk/>
                <pc:sldMk cId="2334767073" sldId="322"/>
                <pc2:cmMk id="{DF3371FE-CE2A-4EC5-9D75-825F0DAE632B}"/>
              </pc2:cmMkLst>
            </pc226:cmChg>
          </p:ext>
        </pc:extLst>
      </pc:sldChg>
      <pc:sldChg chg="modSp">
        <pc:chgData name="Sophie Flood (Public Health Wales - Matrix House)" userId="S::sophie.flood@wales.nhs.uk::f1b68508-ff1d-4a78-a875-f6aa95017de1" providerId="AD" clId="Web-{04A6BB48-8679-8D40-2471-85BF543A3B39}" dt="2026-04-08T13:16:38.521" v="1" actId="14100"/>
        <pc:sldMkLst>
          <pc:docMk/>
          <pc:sldMk cId="3110200335" sldId="327"/>
        </pc:sldMkLst>
        <pc:picChg chg="mod">
          <ac:chgData name="Sophie Flood (Public Health Wales - Matrix House)" userId="S::sophie.flood@wales.nhs.uk::f1b68508-ff1d-4a78-a875-f6aa95017de1" providerId="AD" clId="Web-{04A6BB48-8679-8D40-2471-85BF543A3B39}" dt="2026-04-08T13:16:38.521" v="1" actId="14100"/>
          <ac:picMkLst>
            <pc:docMk/>
            <pc:sldMk cId="3110200335" sldId="327"/>
            <ac:picMk id="3" creationId="{F56E8CA0-8C5C-029F-CA65-F191EA95FC29}"/>
          </ac:picMkLst>
        </pc:picChg>
      </pc:sldChg>
    </pc:docChg>
  </pc:docChgLst>
  <pc:docChgLst>
    <pc:chgData clId="Web-{5D719514-3864-48D6-A8A9-5253B0435749}"/>
    <pc:docChg chg="mod">
      <pc:chgData name="" userId="" providerId="" clId="Web-{5D719514-3864-48D6-A8A9-5253B0435749}" dt="2026-04-08T13:05:26.728" v="0"/>
      <pc:docMkLst>
        <pc:docMk/>
      </pc:docMkLst>
    </pc:docChg>
  </pc:docChgLst>
  <pc:docChgLst>
    <pc:chgData name="Sophie Flood (Public Health Wales - Matrix House)" userId="S::sophie.flood@wales.nhs.uk::f1b68508-ff1d-4a78-a875-f6aa95017de1" providerId="AD" clId="Web-{D030FF30-6965-7FC5-9D41-C6DD6E38B0D8}"/>
    <pc:docChg chg="modSld">
      <pc:chgData name="Sophie Flood (Public Health Wales - Matrix House)" userId="S::sophie.flood@wales.nhs.uk::f1b68508-ff1d-4a78-a875-f6aa95017de1" providerId="AD" clId="Web-{D030FF30-6965-7FC5-9D41-C6DD6E38B0D8}" dt="2026-04-13T08:48:58.732" v="2" actId="20577"/>
      <pc:docMkLst>
        <pc:docMk/>
      </pc:docMkLst>
      <pc:sldChg chg="modSp">
        <pc:chgData name="Sophie Flood (Public Health Wales - Matrix House)" userId="S::sophie.flood@wales.nhs.uk::f1b68508-ff1d-4a78-a875-f6aa95017de1" providerId="AD" clId="Web-{D030FF30-6965-7FC5-9D41-C6DD6E38B0D8}" dt="2026-04-13T08:48:58.732" v="2" actId="20577"/>
        <pc:sldMkLst>
          <pc:docMk/>
          <pc:sldMk cId="3319620276" sldId="314"/>
        </pc:sldMkLst>
        <pc:spChg chg="mod">
          <ac:chgData name="Sophie Flood (Public Health Wales - Matrix House)" userId="S::sophie.flood@wales.nhs.uk::f1b68508-ff1d-4a78-a875-f6aa95017de1" providerId="AD" clId="Web-{D030FF30-6965-7FC5-9D41-C6DD6E38B0D8}" dt="2026-04-13T08:48:58.732" v="2" actId="20577"/>
          <ac:spMkLst>
            <pc:docMk/>
            <pc:sldMk cId="3319620276" sldId="314"/>
            <ac:spMk id="2" creationId="{71E17CFA-5100-9B00-3C13-44FCCFF01F4B}"/>
          </ac:spMkLst>
        </pc:spChg>
      </pc:sldChg>
    </pc:docChg>
  </pc:docChgLst>
  <pc:docChgLst>
    <pc:chgData name="Sophie Flood (Public Health Wales - Matrix House)" userId="S::sophie.flood@wales.nhs.uk::f1b68508-ff1d-4a78-a875-f6aa95017de1" providerId="AD" clId="Web-{9662B29A-FC6D-D96E-0AE3-36191E5BD135}"/>
    <pc:docChg chg="modSld">
      <pc:chgData name="Sophie Flood (Public Health Wales - Matrix House)" userId="S::sophie.flood@wales.nhs.uk::f1b68508-ff1d-4a78-a875-f6aa95017de1" providerId="AD" clId="Web-{9662B29A-FC6D-D96E-0AE3-36191E5BD135}" dt="2026-03-19T16:21:53.072" v="3" actId="20577"/>
      <pc:docMkLst>
        <pc:docMk/>
      </pc:docMkLst>
      <pc:sldChg chg="modSp">
        <pc:chgData name="Sophie Flood (Public Health Wales - Matrix House)" userId="S::sophie.flood@wales.nhs.uk::f1b68508-ff1d-4a78-a875-f6aa95017de1" providerId="AD" clId="Web-{9662B29A-FC6D-D96E-0AE3-36191E5BD135}" dt="2026-03-19T16:21:53.072" v="3" actId="20577"/>
        <pc:sldMkLst>
          <pc:docMk/>
          <pc:sldMk cId="2334767073" sldId="322"/>
        </pc:sldMkLst>
        <pc:spChg chg="mod">
          <ac:chgData name="Sophie Flood (Public Health Wales - Matrix House)" userId="S::sophie.flood@wales.nhs.uk::f1b68508-ff1d-4a78-a875-f6aa95017de1" providerId="AD" clId="Web-{9662B29A-FC6D-D96E-0AE3-36191E5BD135}" dt="2026-03-19T16:21:53.072" v="3" actId="20577"/>
          <ac:spMkLst>
            <pc:docMk/>
            <pc:sldMk cId="2334767073" sldId="322"/>
            <ac:spMk id="2" creationId="{103866BA-957E-B8AA-D2ED-29464CD5EA14}"/>
          </ac:spMkLst>
        </pc:spChg>
      </pc:sldChg>
    </pc:docChg>
  </pc:docChgLst>
  <pc:docChgLst>
    <pc:chgData name="Sophie Flood (Public Health Wales - Matrix House)" userId="S::sophie.flood@wales.nhs.uk::f1b68508-ff1d-4a78-a875-f6aa95017de1" providerId="AD" clId="Web-{63259C43-2CF8-52DF-4339-8C72F68135EB}"/>
    <pc:docChg chg="modSld">
      <pc:chgData name="Sophie Flood (Public Health Wales - Matrix House)" userId="S::sophie.flood@wales.nhs.uk::f1b68508-ff1d-4a78-a875-f6aa95017de1" providerId="AD" clId="Web-{63259C43-2CF8-52DF-4339-8C72F68135EB}" dt="2026-04-14T10:25:13.856" v="8" actId="20577"/>
      <pc:docMkLst>
        <pc:docMk/>
      </pc:docMkLst>
      <pc:sldChg chg="modSp">
        <pc:chgData name="Sophie Flood (Public Health Wales - Matrix House)" userId="S::sophie.flood@wales.nhs.uk::f1b68508-ff1d-4a78-a875-f6aa95017de1" providerId="AD" clId="Web-{63259C43-2CF8-52DF-4339-8C72F68135EB}" dt="2026-04-14T10:25:13.856" v="8" actId="20577"/>
        <pc:sldMkLst>
          <pc:docMk/>
          <pc:sldMk cId="2622768600" sldId="310"/>
        </pc:sldMkLst>
        <pc:spChg chg="mod">
          <ac:chgData name="Sophie Flood (Public Health Wales - Matrix House)" userId="S::sophie.flood@wales.nhs.uk::f1b68508-ff1d-4a78-a875-f6aa95017de1" providerId="AD" clId="Web-{63259C43-2CF8-52DF-4339-8C72F68135EB}" dt="2026-04-14T10:25:13.856" v="8" actId="20577"/>
          <ac:spMkLst>
            <pc:docMk/>
            <pc:sldMk cId="2622768600" sldId="310"/>
            <ac:spMk id="4" creationId="{02BEC377-8244-BAA7-1C91-89BA0C2C3DB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9C526E-166D-C5A3-5AF7-8C62912360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CE3C6B-CA05-C048-9396-D3CA64DFFA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DBC8F4-0AB2-88B1-A0CC-890F5FF236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07185-5DD3-4532-B237-00397701942E}" type="datetimeFigureOut">
              <a:rPr lang="en-GB" smtClean="0"/>
              <a:t>15/04/2026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71ACBF-FAF4-44F3-0ED8-325779049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08F60D-FDD9-55D3-9366-F13202DB4C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FB319-4181-4620-928B-06B6B80E44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7882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AB767A-2706-96B3-3A65-CEFB7AD941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A2EEE4-6358-2055-5D48-47FDDB4867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55C417-ED53-EB43-12FA-C7429E22AA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07185-5DD3-4532-B237-00397701942E}" type="datetimeFigureOut">
              <a:rPr lang="en-GB" smtClean="0"/>
              <a:t>15/04/2026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2DA5CB-05B1-1766-3A9E-3BF3D8A2F7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164D34-BC97-36F4-13BF-55BFB0F7C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FB319-4181-4620-928B-06B6B80E44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4741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40CCCE0-D7DB-C2D9-5F97-A2454DAAAB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79B4B1-FA6E-9733-1AE2-39113E0038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5A0B29-EF17-1E57-C5D5-CAB803AC5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07185-5DD3-4532-B237-00397701942E}" type="datetimeFigureOut">
              <a:rPr lang="en-GB" smtClean="0"/>
              <a:t>15/04/2026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C25544-78CF-E463-FD22-07F93B8AF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B20800-DECF-59B2-E196-1FB410848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FB319-4181-4620-928B-06B6B80E44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76119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rande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6AEBD5D-6322-B406-0D4B-2DC10493173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285750" y="275384"/>
            <a:ext cx="1654753" cy="50838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9DC72F6-8F17-9EF3-5DE2-AD7D14DDFBB4}"/>
              </a:ext>
            </a:extLst>
          </p:cNvPr>
          <p:cNvSpPr txBox="1"/>
          <p:nvPr userDrawn="1"/>
        </p:nvSpPr>
        <p:spPr>
          <a:xfrm>
            <a:off x="285750" y="6342357"/>
            <a:ext cx="165475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Public Health Wales</a:t>
            </a:r>
          </a:p>
        </p:txBody>
      </p:sp>
    </p:spTree>
    <p:extLst>
      <p:ext uri="{BB962C8B-B14F-4D97-AF65-F5344CB8AC3E}">
        <p14:creationId xmlns:p14="http://schemas.microsoft.com/office/powerpoint/2010/main" val="33886492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. text -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 green curved object on a black background&#10;&#10;Description automatically generated">
            <a:extLst>
              <a:ext uri="{FF2B5EF4-FFF2-40B4-BE49-F238E27FC236}">
                <a16:creationId xmlns:a16="http://schemas.microsoft.com/office/drawing/2014/main" id="{5BE47017-229C-E9B0-9136-346518C971B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13170" b="50222"/>
          <a:stretch/>
        </p:blipFill>
        <p:spPr>
          <a:xfrm>
            <a:off x="8678735" y="4849885"/>
            <a:ext cx="3113591" cy="200811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3E64A41-9A05-2CAE-A840-51E35F1B3A8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285750" y="275384"/>
            <a:ext cx="1654753" cy="50838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5F478532-AA67-095D-17D0-9369A6CF187C}"/>
              </a:ext>
            </a:extLst>
          </p:cNvPr>
          <p:cNvSpPr txBox="1"/>
          <p:nvPr userDrawn="1"/>
        </p:nvSpPr>
        <p:spPr>
          <a:xfrm>
            <a:off x="285750" y="6342357"/>
            <a:ext cx="165475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Public Health Wales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832A63B7-B6C6-2D5C-D2FC-18184746ACB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812016" y="6362447"/>
            <a:ext cx="3772354" cy="239713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1000">
                <a:solidFill>
                  <a:schemeClr val="accent1"/>
                </a:solidFill>
                <a:latin typeface="Ubuntu" panose="020B0504030602030204" pitchFamily="34" charset="0"/>
              </a:defRPr>
            </a:lvl1pPr>
          </a:lstStyle>
          <a:p>
            <a:pPr lvl="0"/>
            <a:r>
              <a:rPr lang="en-US"/>
              <a:t>Chapter title goes here</a:t>
            </a:r>
          </a:p>
        </p:txBody>
      </p:sp>
      <p:pic>
        <p:nvPicPr>
          <p:cNvPr id="8" name="Picture 7" descr="A blue rectangle on a black background&#10;&#10;Description automatically generated">
            <a:extLst>
              <a:ext uri="{FF2B5EF4-FFF2-40B4-BE49-F238E27FC236}">
                <a16:creationId xmlns:a16="http://schemas.microsoft.com/office/drawing/2014/main" id="{0FAC1D26-CC7D-E97A-3F21-2D75E28C945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/>
          <a:srcRect l="11058" t="2107" r="2991" b="47971"/>
          <a:stretch/>
        </p:blipFill>
        <p:spPr>
          <a:xfrm rot="10800000" flipH="1">
            <a:off x="4995863" y="0"/>
            <a:ext cx="3011357" cy="1967696"/>
          </a:xfrm>
          <a:prstGeom prst="rect">
            <a:avLst/>
          </a:prstGeom>
        </p:spPr>
      </p:pic>
      <p:sp>
        <p:nvSpPr>
          <p:cNvPr id="3" name="Text Placeholder 19">
            <a:extLst>
              <a:ext uri="{FF2B5EF4-FFF2-40B4-BE49-F238E27FC236}">
                <a16:creationId xmlns:a16="http://schemas.microsoft.com/office/drawing/2014/main" id="{F32C9CDA-6E98-BDBB-22CC-3331CBEB200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816081" y="2925582"/>
            <a:ext cx="5020807" cy="2319337"/>
          </a:xfrm>
          <a:prstGeom prst="rect">
            <a:avLst/>
          </a:prstGeom>
          <a:ln>
            <a:noFill/>
          </a:ln>
        </p:spPr>
        <p:txBody>
          <a:bodyPr>
            <a:normAutofit/>
          </a:bodyPr>
          <a:lstStyle>
            <a:lvl1pPr marL="0" indent="0">
              <a:buFontTx/>
              <a:buNone/>
              <a:defRPr sz="1400">
                <a:solidFill>
                  <a:schemeClr val="accent1"/>
                </a:solidFill>
                <a:latin typeface="Ubuntu" panose="020B0504030602030204" pitchFamily="34" charset="0"/>
              </a:defRPr>
            </a:lvl1pPr>
            <a:lvl2pPr marL="457200" indent="0">
              <a:buFontTx/>
              <a:buNone/>
              <a:defRPr sz="1400">
                <a:solidFill>
                  <a:schemeClr val="accent1"/>
                </a:solidFill>
                <a:latin typeface="Ubuntu" panose="020B0504030602030204" pitchFamily="34" charset="0"/>
              </a:defRPr>
            </a:lvl2pPr>
            <a:lvl3pPr marL="914400" indent="0">
              <a:buFontTx/>
              <a:buNone/>
              <a:defRPr sz="1400">
                <a:solidFill>
                  <a:schemeClr val="accent1"/>
                </a:solidFill>
                <a:latin typeface="Ubuntu" panose="020B0504030602030204" pitchFamily="34" charset="0"/>
              </a:defRPr>
            </a:lvl3pPr>
            <a:lvl4pPr marL="1371600" indent="0">
              <a:buFontTx/>
              <a:buNone/>
              <a:defRPr sz="1400">
                <a:solidFill>
                  <a:schemeClr val="accent1"/>
                </a:solidFill>
                <a:latin typeface="Ubuntu" panose="020B0504030602030204" pitchFamily="34" charset="0"/>
              </a:defRPr>
            </a:lvl4pPr>
            <a:lvl5pPr marL="1828800" indent="0">
              <a:buFontTx/>
              <a:buNone/>
              <a:defRPr sz="1400">
                <a:solidFill>
                  <a:schemeClr val="accent1"/>
                </a:solidFill>
                <a:latin typeface="Ubuntu" panose="020B0504030602030204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16">
            <a:extLst>
              <a:ext uri="{FF2B5EF4-FFF2-40B4-BE49-F238E27FC236}">
                <a16:creationId xmlns:a16="http://schemas.microsoft.com/office/drawing/2014/main" id="{CB3808F5-2977-2430-671D-201C708FDA2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04879" y="1501776"/>
            <a:ext cx="4432300" cy="669925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3200" b="1">
                <a:solidFill>
                  <a:schemeClr val="accent1"/>
                </a:solidFill>
                <a:latin typeface="Ubuntu" panose="020B0504030602030204" pitchFamily="34" charset="0"/>
              </a:defRPr>
            </a:lvl1pPr>
          </a:lstStyle>
          <a:p>
            <a:pPr lvl="0"/>
            <a:r>
              <a:rPr lang="en-US"/>
              <a:t>Main Title</a:t>
            </a:r>
          </a:p>
        </p:txBody>
      </p:sp>
      <p:sp>
        <p:nvSpPr>
          <p:cNvPr id="5" name="Text Placeholder 16">
            <a:extLst>
              <a:ext uri="{FF2B5EF4-FFF2-40B4-BE49-F238E27FC236}">
                <a16:creationId xmlns:a16="http://schemas.microsoft.com/office/drawing/2014/main" id="{631F4810-3655-6AC4-612B-0F5ED1F8233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04879" y="2139971"/>
            <a:ext cx="4432300" cy="36761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  <a:latin typeface="Ubuntu" panose="020B0504030602030204" pitchFamily="34" charset="0"/>
              </a:defRPr>
            </a:lvl1pPr>
          </a:lstStyle>
          <a:p>
            <a:pPr lvl="0"/>
            <a:r>
              <a:rPr lang="en-US"/>
              <a:t>Subtitle</a:t>
            </a:r>
          </a:p>
        </p:txBody>
      </p:sp>
      <p:sp>
        <p:nvSpPr>
          <p:cNvPr id="9" name="Text Placeholder 19">
            <a:extLst>
              <a:ext uri="{FF2B5EF4-FFF2-40B4-BE49-F238E27FC236}">
                <a16:creationId xmlns:a16="http://schemas.microsoft.com/office/drawing/2014/main" id="{A1E2E994-007A-4BF6-1A75-386E1DE02EA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04879" y="2926024"/>
            <a:ext cx="5266653" cy="2319337"/>
          </a:xfrm>
          <a:prstGeom prst="rect">
            <a:avLst/>
          </a:prstGeom>
          <a:ln>
            <a:noFill/>
          </a:ln>
        </p:spPr>
        <p:txBody>
          <a:bodyPr>
            <a:normAutofit/>
          </a:bodyPr>
          <a:lstStyle>
            <a:lvl1pPr marL="0" indent="0">
              <a:buFontTx/>
              <a:buNone/>
              <a:defRPr sz="1400">
                <a:solidFill>
                  <a:schemeClr val="accent1"/>
                </a:solidFill>
                <a:latin typeface="Ubuntu" panose="020B0504030602030204" pitchFamily="34" charset="0"/>
              </a:defRPr>
            </a:lvl1pPr>
            <a:lvl2pPr marL="457200" indent="0">
              <a:buFontTx/>
              <a:buNone/>
              <a:defRPr sz="1400">
                <a:solidFill>
                  <a:schemeClr val="accent1"/>
                </a:solidFill>
                <a:latin typeface="Ubuntu" panose="020B0504030602030204" pitchFamily="34" charset="0"/>
              </a:defRPr>
            </a:lvl2pPr>
            <a:lvl3pPr marL="914400" indent="0">
              <a:buFontTx/>
              <a:buNone/>
              <a:defRPr sz="1400">
                <a:solidFill>
                  <a:schemeClr val="accent1"/>
                </a:solidFill>
                <a:latin typeface="Ubuntu" panose="020B0504030602030204" pitchFamily="34" charset="0"/>
              </a:defRPr>
            </a:lvl3pPr>
            <a:lvl4pPr marL="1371600" indent="0">
              <a:buFontTx/>
              <a:buNone/>
              <a:defRPr sz="1400">
                <a:solidFill>
                  <a:schemeClr val="accent1"/>
                </a:solidFill>
                <a:latin typeface="Ubuntu" panose="020B0504030602030204" pitchFamily="34" charset="0"/>
              </a:defRPr>
            </a:lvl4pPr>
            <a:lvl5pPr marL="1828800" indent="0">
              <a:buFontTx/>
              <a:buNone/>
              <a:defRPr sz="1400">
                <a:solidFill>
                  <a:schemeClr val="accent1"/>
                </a:solidFill>
                <a:latin typeface="Ubuntu" panose="020B0504030602030204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307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4D8ACB-554B-4DC2-2C9D-8D71CE8618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CD8B4F-4891-FBBB-32F6-2A58C1B9CD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F848DE-EBFF-31D6-1C17-E4365604E6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07185-5DD3-4532-B237-00397701942E}" type="datetimeFigureOut">
              <a:rPr lang="en-GB" smtClean="0"/>
              <a:t>15/04/2026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EA6B89-E9C0-98AF-19BB-AAE66C301E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56AB55-6ED7-B300-AE1E-8CBCD8257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FB319-4181-4620-928B-06B6B80E44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3866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E0BEC0-C986-5AFE-08B9-D988070B21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0A544A-D6BA-BC53-B72E-EA42737783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359782-B340-7E86-E5E7-BA9FD762AF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07185-5DD3-4532-B237-00397701942E}" type="datetimeFigureOut">
              <a:rPr lang="en-GB" smtClean="0"/>
              <a:t>15/04/2026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E68B8F-7361-F484-8181-CE15A392D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0EE7F1-1A6F-C975-73C9-CE65D652A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FB319-4181-4620-928B-06B6B80E44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1660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3B513F-ED95-8D4E-DA8F-4EEC35CDED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F00C18-4CB0-C154-06DB-74034C0A64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6DF0A0-32D8-9F15-935F-8E70959B95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32F542-DFEF-473E-895F-557AC1331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07185-5DD3-4532-B237-00397701942E}" type="datetimeFigureOut">
              <a:rPr lang="en-GB" smtClean="0"/>
              <a:t>15/04/2026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52A10D-E7FC-6EE1-1E42-36B6BCB51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BB6845-9627-9AAD-13FC-5840FCD132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FB319-4181-4620-928B-06B6B80E44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370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1EA2A8-9CB7-41CF-9906-637575BB41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129C35-18D4-15EE-71AE-57D4E73DB1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700E8B-8AB4-84F3-4320-F2B0CBE9A2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7CD1EC8-D7E6-CDE7-007B-AE71FEF63F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A82B3B4-5C38-FAF7-A362-81CBA14E38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7D01AEA-5302-60F8-6580-774616BF6B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07185-5DD3-4532-B237-00397701942E}" type="datetimeFigureOut">
              <a:rPr lang="en-GB" smtClean="0"/>
              <a:t>15/04/2026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402F8E5-D5ED-FCF3-C973-D7740F0C70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90A4C69-D558-A585-A0CB-0264F75D5C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FB319-4181-4620-928B-06B6B80E44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2104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DA8246-1307-608D-BD70-84DA83213E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EA94CD4-0AD0-66D6-0C43-89B7053DD3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07185-5DD3-4532-B237-00397701942E}" type="datetimeFigureOut">
              <a:rPr lang="en-GB" smtClean="0"/>
              <a:t>15/04/2026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0EC571-6C48-7B1C-FAC9-9D8C5833F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9E5D99-00D7-2695-544F-2D0379F942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FB319-4181-4620-928B-06B6B80E44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1757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46AE360-6114-92C3-694A-886227118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07185-5DD3-4532-B237-00397701942E}" type="datetimeFigureOut">
              <a:rPr lang="en-GB" smtClean="0"/>
              <a:t>15/04/2026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15B3EB6-79B1-88BB-3233-2E326C610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0B576C-161D-902F-0468-D05A85BAA5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FB319-4181-4620-928B-06B6B80E44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457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0D509A-F5C3-056B-9871-D0693508A9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EFE5D8-CE18-0244-8725-118ED13D81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2BC380-5A0A-037C-C6E8-DC669ABB08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4188E7-C406-96F7-A58F-3E9CCE5ECE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07185-5DD3-4532-B237-00397701942E}" type="datetimeFigureOut">
              <a:rPr lang="en-GB" smtClean="0"/>
              <a:t>15/04/2026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52A8F4-A96B-DB6E-BE23-790A56101D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BA5F36-CA70-FB0C-F175-AA2CFD9F9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FB319-4181-4620-928B-06B6B80E44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496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A919CF-B9D7-FF05-9BA2-E2247F0DF4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0163024-A7F8-15F1-DD8A-47BFAFAC21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1491BF-93D2-256A-515E-9E4056F6D2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1015E1-A61D-EDFA-A241-432C6ECE6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07185-5DD3-4532-B237-00397701942E}" type="datetimeFigureOut">
              <a:rPr lang="en-GB" smtClean="0"/>
              <a:t>15/04/2026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466227-849F-ACCA-5028-8A130553F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BF2670-13F0-6869-82DE-C17A724DAA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FB319-4181-4620-928B-06B6B80E44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7399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47BC368-0493-548D-DFA1-BD60D8FE41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CE244-5D0C-016F-1517-956B9225A7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98A8AC-FD91-3BE7-3AC5-8EA810A873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8407185-5DD3-4532-B237-00397701942E}" type="datetimeFigureOut">
              <a:rPr lang="en-GB" smtClean="0"/>
              <a:t>15/04/2026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14E796-29B2-7C25-83F9-4977EADE4B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9E893B-030F-9B3E-CEDF-D947CE21DF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53FB319-4181-4620-928B-06B6B80E44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0151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ambleaware.org/" TargetMode="External"/><Relationship Id="rId2" Type="http://schemas.openxmlformats.org/officeDocument/2006/relationships/hyperlink" Target="mailto:GamblingService@wales.nhs.uk" TargetMode="External"/><Relationship Id="rId1" Type="http://schemas.openxmlformats.org/officeDocument/2006/relationships/slideLayout" Target="../slideLayouts/slideLayout12.xml"/><Relationship Id="rId4" Type="http://schemas.openxmlformats.org/officeDocument/2006/relationships/hyperlink" Target="http://www.cnwl.nhs.uk/national-centre-gaming-disorder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5914DB-921C-5F9F-21DC-D3A148EAF5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1E17CFA-5100-9B00-3C13-44FCCFF01F4B}"/>
              </a:ext>
            </a:extLst>
          </p:cNvPr>
          <p:cNvSpPr txBox="1"/>
          <p:nvPr/>
        </p:nvSpPr>
        <p:spPr>
          <a:xfrm>
            <a:off x="190865" y="1821718"/>
            <a:ext cx="11609423" cy="193899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Ubuntu"/>
              </a:rPr>
              <a:t>This activity links to the following Knowledge Banks: </a:t>
            </a:r>
          </a:p>
          <a:p>
            <a:pPr marL="285750" indent="-285750">
              <a:buFont typeface="Arial,Sans-Serif"/>
              <a:buChar char="•"/>
            </a:pPr>
            <a:r>
              <a:rPr lang="en-GB" sz="2000">
                <a:solidFill>
                  <a:schemeClr val="accent1"/>
                </a:solidFill>
                <a:latin typeface="Ubuntu"/>
              </a:rPr>
              <a:t>Understanding gaming and gambling</a:t>
            </a:r>
            <a:endParaRPr lang="en-US" sz="2000">
              <a:solidFill>
                <a:schemeClr val="accent1"/>
              </a:solidFill>
              <a:latin typeface="Ubuntu"/>
            </a:endParaRPr>
          </a:p>
          <a:p>
            <a:pPr marL="285750" indent="-285750">
              <a:buFont typeface="Arial,Sans-Serif"/>
              <a:buChar char="•"/>
            </a:pPr>
            <a:r>
              <a:rPr lang="en-GB" sz="2000">
                <a:solidFill>
                  <a:schemeClr val="accent1"/>
                </a:solidFill>
                <a:latin typeface="Ubuntu"/>
              </a:rPr>
              <a:t>The risks and harms of gaming and gambling</a:t>
            </a:r>
            <a:endParaRPr lang="en-US" sz="2000">
              <a:solidFill>
                <a:schemeClr val="accent1"/>
              </a:solidFill>
              <a:latin typeface="Ubuntu"/>
            </a:endParaRPr>
          </a:p>
          <a:p>
            <a:pPr marL="285750" indent="-285750">
              <a:buFont typeface="Arial,Sans-Serif"/>
              <a:buChar char="•"/>
            </a:pPr>
            <a:r>
              <a:rPr lang="en-GB" sz="2000">
                <a:solidFill>
                  <a:schemeClr val="accent1"/>
                </a:solidFill>
                <a:latin typeface="Ubuntu"/>
              </a:rPr>
              <a:t>Supporting young people and families with gambling harms</a:t>
            </a:r>
            <a:endParaRPr lang="en-US" sz="2000">
              <a:solidFill>
                <a:schemeClr val="accent1"/>
              </a:solidFill>
            </a:endParaRPr>
          </a:p>
          <a:p>
            <a:endParaRPr lang="en-US" sz="2000" b="1" dirty="0">
              <a:latin typeface="Ubuntu"/>
            </a:endParaRPr>
          </a:p>
          <a:p>
            <a:r>
              <a:rPr lang="en-US" sz="2000" b="1" dirty="0">
                <a:latin typeface="Ubuntu"/>
              </a:rPr>
              <a:t> </a:t>
            </a:r>
            <a:r>
              <a:rPr lang="en-US" sz="2000" b="1">
                <a:latin typeface="Ubuntu"/>
                <a:ea typeface="Calibri"/>
                <a:cs typeface="Calibri"/>
              </a:rPr>
              <a:t>This activity provides </a:t>
            </a:r>
            <a:r>
              <a:rPr lang="en-GB" sz="2000" b="1">
                <a:latin typeface="Ubuntu"/>
                <a:ea typeface="Calibri"/>
                <a:cs typeface="Calibri"/>
              </a:rPr>
              <a:t>statements to promote critical thinking and discussion about gambling.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04D6F340-343F-4286-F20D-6BDFC768C1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5303339"/>
              </p:ext>
            </p:extLst>
          </p:nvPr>
        </p:nvGraphicFramePr>
        <p:xfrm>
          <a:off x="99387" y="4065676"/>
          <a:ext cx="11996429" cy="2108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0603">
                  <a:extLst>
                    <a:ext uri="{9D8B030D-6E8A-4147-A177-3AD203B41FA5}">
                      <a16:colId xmlns:a16="http://schemas.microsoft.com/office/drawing/2014/main" val="4270850206"/>
                    </a:ext>
                  </a:extLst>
                </a:gridCol>
                <a:gridCol w="2302807">
                  <a:extLst>
                    <a:ext uri="{9D8B030D-6E8A-4147-A177-3AD203B41FA5}">
                      <a16:colId xmlns:a16="http://schemas.microsoft.com/office/drawing/2014/main" val="2021095819"/>
                    </a:ext>
                  </a:extLst>
                </a:gridCol>
                <a:gridCol w="2437279">
                  <a:extLst>
                    <a:ext uri="{9D8B030D-6E8A-4147-A177-3AD203B41FA5}">
                      <a16:colId xmlns:a16="http://schemas.microsoft.com/office/drawing/2014/main" val="3723673179"/>
                    </a:ext>
                  </a:extLst>
                </a:gridCol>
                <a:gridCol w="2526914">
                  <a:extLst>
                    <a:ext uri="{9D8B030D-6E8A-4147-A177-3AD203B41FA5}">
                      <a16:colId xmlns:a16="http://schemas.microsoft.com/office/drawing/2014/main" val="1260354662"/>
                    </a:ext>
                  </a:extLst>
                </a:gridCol>
                <a:gridCol w="2378826">
                  <a:extLst>
                    <a:ext uri="{9D8B030D-6E8A-4147-A177-3AD203B41FA5}">
                      <a16:colId xmlns:a16="http://schemas.microsoft.com/office/drawing/2014/main" val="40764704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r>
                        <a:rPr lang="en-US"/>
                        <a:t>Possible Health and Well-being descriptions of learning: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94733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i="0" u="none" strike="noStrike" noProof="0">
                          <a:solidFill>
                            <a:schemeClr val="tx2"/>
                          </a:solidFill>
                          <a:latin typeface="Ubuntu"/>
                        </a:rPr>
                        <a:t>Progression step 1</a:t>
                      </a: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noProof="0">
                          <a:solidFill>
                            <a:schemeClr val="tx2"/>
                          </a:solidFill>
                          <a:latin typeface="Ubuntu"/>
                        </a:rPr>
                        <a:t>I am beginning to </a:t>
                      </a:r>
                      <a:r>
                        <a:rPr lang="en-US" sz="1200" b="0" i="0" u="none" strike="noStrike" noProof="0" err="1">
                          <a:solidFill>
                            <a:schemeClr val="tx2"/>
                          </a:solidFill>
                          <a:latin typeface="Ubuntu"/>
                        </a:rPr>
                        <a:t>recognise</a:t>
                      </a:r>
                      <a:r>
                        <a:rPr lang="en-US" sz="1200" b="0" i="0" u="none" strike="noStrike" noProof="0">
                          <a:solidFill>
                            <a:schemeClr val="tx2"/>
                          </a:solidFill>
                          <a:latin typeface="Ubuntu"/>
                        </a:rPr>
                        <a:t> some of the </a:t>
                      </a:r>
                      <a:r>
                        <a:rPr lang="en-US" sz="1200" b="0" i="0" u="none" strike="noStrike" noProof="0" err="1">
                          <a:solidFill>
                            <a:schemeClr val="tx2"/>
                          </a:solidFill>
                          <a:latin typeface="Ubuntu"/>
                        </a:rPr>
                        <a:t>behaviours</a:t>
                      </a:r>
                      <a:r>
                        <a:rPr lang="en-US" sz="1200" b="0" i="0" u="none" strike="noStrike" noProof="0">
                          <a:solidFill>
                            <a:schemeClr val="tx2"/>
                          </a:solidFill>
                          <a:latin typeface="Ubuntu"/>
                        </a:rPr>
                        <a:t>, conditions and situations that affect my physical health and well-being and I am beginning to know how to respond and get help.</a:t>
                      </a:r>
                      <a:endParaRPr lang="en-US" sz="1200" b="0">
                        <a:solidFill>
                          <a:schemeClr val="tx2"/>
                        </a:solidFill>
                        <a:latin typeface="Ubuntu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i="0" u="none" strike="noStrike" noProof="0">
                          <a:solidFill>
                            <a:schemeClr val="tx2"/>
                          </a:solidFill>
                          <a:latin typeface="Ubuntu"/>
                        </a:rPr>
                        <a:t>Progression step 2</a:t>
                      </a: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noProof="0">
                          <a:solidFill>
                            <a:schemeClr val="tx2"/>
                          </a:solidFill>
                          <a:latin typeface="Ubuntu"/>
                        </a:rPr>
                        <a:t>I can </a:t>
                      </a:r>
                      <a:r>
                        <a:rPr lang="en-US" sz="1200" b="0" i="0" u="none" strike="noStrike" noProof="0" err="1">
                          <a:solidFill>
                            <a:schemeClr val="tx2"/>
                          </a:solidFill>
                          <a:latin typeface="Ubuntu"/>
                        </a:rPr>
                        <a:t>recognise</a:t>
                      </a:r>
                      <a:r>
                        <a:rPr lang="en-US" sz="1200" b="0" i="0" u="none" strike="noStrike" noProof="0">
                          <a:solidFill>
                            <a:schemeClr val="tx2"/>
                          </a:solidFill>
                          <a:latin typeface="Ubuntu"/>
                        </a:rPr>
                        <a:t> some of the </a:t>
                      </a:r>
                      <a:r>
                        <a:rPr lang="en-US" sz="1200" b="0" i="0" u="none" strike="noStrike" noProof="0" err="1">
                          <a:solidFill>
                            <a:schemeClr val="tx2"/>
                          </a:solidFill>
                          <a:latin typeface="Ubuntu"/>
                        </a:rPr>
                        <a:t>behaviours</a:t>
                      </a:r>
                      <a:r>
                        <a:rPr lang="en-US" sz="1200" b="0" i="0" u="none" strike="noStrike" noProof="0">
                          <a:solidFill>
                            <a:schemeClr val="tx2"/>
                          </a:solidFill>
                          <a:latin typeface="Ubuntu"/>
                        </a:rPr>
                        <a:t>, conditions and situations that affect my physical health and well-being, and I know how to respond and get help in a safe way.</a:t>
                      </a:r>
                      <a:endParaRPr lang="en-US" sz="1200" b="0">
                        <a:solidFill>
                          <a:schemeClr val="tx2"/>
                        </a:solidFill>
                        <a:latin typeface="Ubuntu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i="0" u="none" strike="noStrike" noProof="0">
                          <a:solidFill>
                            <a:schemeClr val="tx2"/>
                          </a:solidFill>
                          <a:latin typeface="Ubuntu"/>
                        </a:rPr>
                        <a:t>Progression step 3</a:t>
                      </a: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noProof="0">
                          <a:solidFill>
                            <a:schemeClr val="tx2"/>
                          </a:solidFill>
                          <a:latin typeface="Ubuntu"/>
                        </a:rPr>
                        <a:t>I can describe the </a:t>
                      </a:r>
                      <a:r>
                        <a:rPr lang="en-US" sz="1200" b="0" i="0" u="none" strike="noStrike" noProof="0" err="1">
                          <a:solidFill>
                            <a:schemeClr val="tx2"/>
                          </a:solidFill>
                          <a:latin typeface="Ubuntu"/>
                        </a:rPr>
                        <a:t>behaviours</a:t>
                      </a:r>
                      <a:r>
                        <a:rPr lang="en-US" sz="1200" b="0" i="0" u="none" strike="noStrike" noProof="0">
                          <a:solidFill>
                            <a:schemeClr val="tx2"/>
                          </a:solidFill>
                          <a:latin typeface="Ubuntu"/>
                        </a:rPr>
                        <a:t>, conditions and situations that affect my physical health and well-being, and I know how to respond to and/or manage these in order to actively reduce the risk of harm to myself. </a:t>
                      </a:r>
                      <a:endParaRPr lang="en-US" sz="1200" b="0">
                        <a:solidFill>
                          <a:schemeClr val="tx2"/>
                        </a:solidFill>
                        <a:latin typeface="Ubuntu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i="0" u="none" strike="noStrike" noProof="0">
                          <a:solidFill>
                            <a:schemeClr val="tx2"/>
                          </a:solidFill>
                          <a:latin typeface="Ubuntu"/>
                        </a:rPr>
                        <a:t>Progression step 4</a:t>
                      </a: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noProof="0">
                          <a:solidFill>
                            <a:schemeClr val="tx2"/>
                          </a:solidFill>
                          <a:latin typeface="Ubuntu"/>
                        </a:rPr>
                        <a:t>I can explain the </a:t>
                      </a:r>
                      <a:r>
                        <a:rPr lang="en-US" sz="1200" b="0" i="0" u="none" strike="noStrike" noProof="0" err="1">
                          <a:solidFill>
                            <a:schemeClr val="tx2"/>
                          </a:solidFill>
                          <a:latin typeface="Ubuntu"/>
                        </a:rPr>
                        <a:t>behaviours</a:t>
                      </a:r>
                      <a:r>
                        <a:rPr lang="en-US" sz="1200" b="0" i="0" u="none" strike="noStrike" noProof="0">
                          <a:solidFill>
                            <a:schemeClr val="tx2"/>
                          </a:solidFill>
                          <a:latin typeface="Ubuntu"/>
                        </a:rPr>
                        <a:t>, conditions and situations that affect my physical health and well-being and, through my actions, I can respond to and/or manage these in order to actively reduce the risk of harm to myself and to others.</a:t>
                      </a:r>
                      <a:endParaRPr lang="en-US" sz="1200" b="0">
                        <a:solidFill>
                          <a:schemeClr val="tx2"/>
                        </a:solidFill>
                        <a:latin typeface="Ubuntu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200" b="1" i="0" u="none" strike="noStrike" noProof="0">
                          <a:solidFill>
                            <a:schemeClr val="tx2"/>
                          </a:solidFill>
                          <a:latin typeface="Ubuntu"/>
                        </a:rPr>
                        <a:t>Progression step 5      </a:t>
                      </a:r>
                      <a:r>
                        <a:rPr lang="en-US" sz="1200" b="0" i="0" u="none" strike="noStrike" noProof="0">
                          <a:solidFill>
                            <a:schemeClr val="tx2"/>
                          </a:solidFill>
                          <a:latin typeface="Ubuntu"/>
                        </a:rPr>
                        <a:t>                   I can apply my knowledge of the </a:t>
                      </a:r>
                      <a:r>
                        <a:rPr lang="en-US" sz="1200" b="0" i="0" u="none" strike="noStrike" noProof="0" err="1">
                          <a:solidFill>
                            <a:schemeClr val="tx2"/>
                          </a:solidFill>
                          <a:latin typeface="Ubuntu"/>
                        </a:rPr>
                        <a:t>behaviours</a:t>
                      </a:r>
                      <a:r>
                        <a:rPr lang="en-US" sz="1200" b="0" i="0" u="none" strike="noStrike" noProof="0">
                          <a:solidFill>
                            <a:schemeClr val="tx2"/>
                          </a:solidFill>
                          <a:latin typeface="Ubuntu"/>
                        </a:rPr>
                        <a:t>, conditions and situations that affect my physical health and well-being, to keep myself and others safe. I can safely intervene, using learnt techniques, when others’ physical health is at risk.</a:t>
                      </a:r>
                      <a:endParaRPr lang="en-US" sz="1200" b="0">
                        <a:solidFill>
                          <a:schemeClr val="tx2"/>
                        </a:solidFill>
                        <a:latin typeface="Ubuntu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6262021"/>
                  </a:ext>
                </a:extLst>
              </a:tr>
            </a:tbl>
          </a:graphicData>
        </a:graphic>
      </p:graphicFrame>
      <p:sp>
        <p:nvSpPr>
          <p:cNvPr id="4" name="Text Placeholder 1">
            <a:extLst>
              <a:ext uri="{FF2B5EF4-FFF2-40B4-BE49-F238E27FC236}">
                <a16:creationId xmlns:a16="http://schemas.microsoft.com/office/drawing/2014/main" id="{0FAACDC9-FB8E-68F7-B0CF-4C6AC9896A92}"/>
              </a:ext>
            </a:extLst>
          </p:cNvPr>
          <p:cNvSpPr txBox="1">
            <a:spLocks/>
          </p:cNvSpPr>
          <p:nvPr/>
        </p:nvSpPr>
        <p:spPr>
          <a:xfrm>
            <a:off x="190865" y="984385"/>
            <a:ext cx="5137691" cy="837333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4400" b="1">
                <a:latin typeface="Ubuntu"/>
              </a:rPr>
              <a:t>The Big Debate</a:t>
            </a:r>
            <a:endParaRPr lang="en-US" sz="4400" b="1">
              <a:latin typeface="Ubuntu"/>
              <a:ea typeface="Verdana"/>
            </a:endParaRPr>
          </a:p>
        </p:txBody>
      </p:sp>
      <p:pic>
        <p:nvPicPr>
          <p:cNvPr id="3" name="Picture 2" descr="gambling risks among youth ...">
            <a:extLst>
              <a:ext uri="{FF2B5EF4-FFF2-40B4-BE49-F238E27FC236}">
                <a16:creationId xmlns:a16="http://schemas.microsoft.com/office/drawing/2014/main" id="{F049BF75-394B-1A53-5265-C6BDBF9049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01145" y="282479"/>
            <a:ext cx="3394455" cy="1937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96202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ue and white chat bubble&#10;&#10;Description automatically generated">
            <a:extLst>
              <a:ext uri="{FF2B5EF4-FFF2-40B4-BE49-F238E27FC236}">
                <a16:creationId xmlns:a16="http://schemas.microsoft.com/office/drawing/2014/main" id="{2EFCC4ED-A093-98E6-4BF1-5AA18637A6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052" y="999646"/>
            <a:ext cx="4288028" cy="3157786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412BD0D8-437C-3586-3BCA-5C2F4F07E81E}"/>
              </a:ext>
            </a:extLst>
          </p:cNvPr>
          <p:cNvSpPr txBox="1">
            <a:spLocks/>
          </p:cNvSpPr>
          <p:nvPr/>
        </p:nvSpPr>
        <p:spPr>
          <a:xfrm rot="21125024">
            <a:off x="1299746" y="1634696"/>
            <a:ext cx="3558297" cy="100663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b="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2400">
                <a:latin typeface="Ubuntu"/>
              </a:rPr>
              <a:t>Loot boxes should be allowed in online gaming.</a:t>
            </a:r>
            <a:endParaRPr lang="en-GB" sz="240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AFC57BB-D68E-BBB3-CF88-0D27964F638B}"/>
              </a:ext>
            </a:extLst>
          </p:cNvPr>
          <p:cNvSpPr txBox="1"/>
          <p:nvPr/>
        </p:nvSpPr>
        <p:spPr>
          <a:xfrm>
            <a:off x="8371114" y="1311912"/>
            <a:ext cx="2786743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4800">
                <a:latin typeface="Ubuntu" panose="020B0504030602030204" pitchFamily="34" charset="0"/>
              </a:rPr>
              <a:t>For or Against?</a:t>
            </a:r>
          </a:p>
        </p:txBody>
      </p:sp>
      <p:pic>
        <p:nvPicPr>
          <p:cNvPr id="9" name="Picture 8" descr="1,000+ Loot Box Stock Photos, Pictures ...">
            <a:extLst>
              <a:ext uri="{FF2B5EF4-FFF2-40B4-BE49-F238E27FC236}">
                <a16:creationId xmlns:a16="http://schemas.microsoft.com/office/drawing/2014/main" id="{F8435E29-9A60-0F71-CBAE-B79CBB8294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28485" y="3352482"/>
            <a:ext cx="3679190" cy="1839595"/>
          </a:xfrm>
          <a:prstGeom prst="rect">
            <a:avLst/>
          </a:prstGeom>
        </p:spPr>
      </p:pic>
      <p:pic>
        <p:nvPicPr>
          <p:cNvPr id="11" name="Picture 10" descr="Loot boxes: Games companies agree to ...">
            <a:extLst>
              <a:ext uri="{FF2B5EF4-FFF2-40B4-BE49-F238E27FC236}">
                <a16:creationId xmlns:a16="http://schemas.microsoft.com/office/drawing/2014/main" id="{2903EBDF-255C-DAD5-F775-EA45D200C11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62530" y="4467860"/>
            <a:ext cx="3375660" cy="1844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46249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7CA55C-B1E1-613F-EA2C-D76644E04B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EE2D032-1D1E-6A41-B6C7-2C1A667F2605}"/>
              </a:ext>
            </a:extLst>
          </p:cNvPr>
          <p:cNvSpPr txBox="1"/>
          <p:nvPr/>
        </p:nvSpPr>
        <p:spPr>
          <a:xfrm>
            <a:off x="1163708" y="1036463"/>
            <a:ext cx="1413439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3600" b="1">
                <a:solidFill>
                  <a:schemeClr val="accent1"/>
                </a:solidFill>
                <a:latin typeface="Ubuntu"/>
              </a:rPr>
              <a:t>For</a:t>
            </a:r>
            <a:r>
              <a:rPr lang="en-GB" sz="3600" b="1">
                <a:solidFill>
                  <a:schemeClr val="accent1">
                    <a:lumMod val="75000"/>
                  </a:schemeClr>
                </a:solidFill>
                <a:latin typeface="Ubuntu"/>
              </a:rPr>
              <a:t>  </a:t>
            </a:r>
            <a:endParaRPr lang="en-GB" sz="3600" b="1">
              <a:solidFill>
                <a:schemeClr val="accent1">
                  <a:lumMod val="75000"/>
                </a:schemeClr>
              </a:solidFill>
              <a:latin typeface="Ubuntu" panose="020B0504030602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5E1B66C-FF64-8847-315A-7F836447A56A}"/>
              </a:ext>
            </a:extLst>
          </p:cNvPr>
          <p:cNvSpPr txBox="1"/>
          <p:nvPr/>
        </p:nvSpPr>
        <p:spPr>
          <a:xfrm>
            <a:off x="7576942" y="1036462"/>
            <a:ext cx="2232304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3600" b="1">
                <a:solidFill>
                  <a:schemeClr val="accent1"/>
                </a:solidFill>
                <a:latin typeface="Ubuntu"/>
              </a:rPr>
              <a:t>Against </a:t>
            </a:r>
            <a:r>
              <a:rPr lang="en-GB" sz="2800" b="1">
                <a:solidFill>
                  <a:schemeClr val="accent1">
                    <a:lumMod val="75000"/>
                  </a:schemeClr>
                </a:solidFill>
                <a:latin typeface="Ubuntu"/>
              </a:rPr>
              <a:t> </a:t>
            </a:r>
            <a:endParaRPr lang="en-GB" sz="2800" b="1">
              <a:solidFill>
                <a:schemeClr val="accent1">
                  <a:lumMod val="75000"/>
                </a:schemeClr>
              </a:solidFill>
              <a:latin typeface="Ubuntu" panose="020B050403060203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3192322-B967-C2BE-E5AF-EF5F0CA53E15}"/>
              </a:ext>
            </a:extLst>
          </p:cNvPr>
          <p:cNvSpPr txBox="1"/>
          <p:nvPr/>
        </p:nvSpPr>
        <p:spPr>
          <a:xfrm>
            <a:off x="3707642" y="255896"/>
            <a:ext cx="6096000" cy="110799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4800" b="1" baseline="0">
                <a:solidFill>
                  <a:schemeClr val="accent1"/>
                </a:solidFill>
                <a:latin typeface="Ubuntu"/>
              </a:rPr>
              <a:t>The debate</a:t>
            </a:r>
            <a:r>
              <a:rPr sz="4800">
                <a:latin typeface="Ubuntu"/>
                <a:ea typeface="Ubuntu"/>
                <a:cs typeface="Ubuntu"/>
              </a:rPr>
              <a:t>​</a:t>
            </a:r>
            <a:endParaRPr lang="en-US"/>
          </a:p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F3D1E82-7744-D56F-4DEA-7C097C50FEE5}"/>
              </a:ext>
            </a:extLst>
          </p:cNvPr>
          <p:cNvSpPr txBox="1"/>
          <p:nvPr/>
        </p:nvSpPr>
        <p:spPr>
          <a:xfrm>
            <a:off x="0" y="1711656"/>
            <a:ext cx="6096000" cy="504753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600">
                <a:latin typeface="Ubuntu"/>
                <a:ea typeface="Arial"/>
                <a:cs typeface="Arial"/>
              </a:rPr>
              <a:t>  </a:t>
            </a:r>
            <a:r>
              <a:rPr lang="en-US" sz="1600" b="1">
                <a:latin typeface="Ubuntu"/>
                <a:ea typeface="Arial"/>
                <a:cs typeface="Arial"/>
              </a:rPr>
              <a:t>They help keep games affordable.</a:t>
            </a:r>
            <a:r>
              <a:rPr lang="en-US" sz="1600">
                <a:latin typeface="Ubuntu"/>
                <a:ea typeface="Arial"/>
                <a:cs typeface="Arial"/>
              </a:rPr>
              <a:t> Loot boxes generate revenue so developers can offer free‑to‑play games without charging upfront costs.</a:t>
            </a:r>
          </a:p>
          <a:p>
            <a:pPr marL="285750" indent="-285750">
              <a:buFont typeface="Arial"/>
              <a:buChar char="•"/>
            </a:pPr>
            <a:r>
              <a:rPr lang="en-US" sz="1600">
                <a:latin typeface="Ubuntu"/>
                <a:ea typeface="Arial"/>
                <a:cs typeface="Arial"/>
              </a:rPr>
              <a:t>  </a:t>
            </a:r>
            <a:r>
              <a:rPr lang="en-US" sz="1600" b="1">
                <a:latin typeface="Ubuntu"/>
                <a:ea typeface="Arial"/>
                <a:cs typeface="Arial"/>
              </a:rPr>
              <a:t>Players choose whether to buy them.</a:t>
            </a:r>
            <a:r>
              <a:rPr lang="en-US" sz="1600">
                <a:latin typeface="Ubuntu"/>
                <a:ea typeface="Arial"/>
                <a:cs typeface="Arial"/>
              </a:rPr>
              <a:t> Loot boxes are optional features, and players can enjoy the game without spending money.</a:t>
            </a:r>
          </a:p>
          <a:p>
            <a:pPr marL="285750" indent="-285750">
              <a:buFont typeface="Arial"/>
              <a:buChar char="•"/>
            </a:pPr>
            <a:r>
              <a:rPr lang="en-US" sz="1600">
                <a:latin typeface="Ubuntu"/>
                <a:ea typeface="Arial"/>
                <a:cs typeface="Arial"/>
              </a:rPr>
              <a:t>  </a:t>
            </a:r>
            <a:r>
              <a:rPr lang="en-US" sz="1600" b="1">
                <a:latin typeface="Ubuntu"/>
                <a:ea typeface="Arial"/>
                <a:cs typeface="Arial"/>
              </a:rPr>
              <a:t>They add excitement and surprise.</a:t>
            </a:r>
            <a:r>
              <a:rPr lang="en-US" sz="1600">
                <a:latin typeface="Ubuntu"/>
                <a:ea typeface="Arial"/>
                <a:cs typeface="Arial"/>
              </a:rPr>
              <a:t> The random reward element can make games feel more fun and engaging.</a:t>
            </a:r>
          </a:p>
          <a:p>
            <a:pPr marL="285750" indent="-285750">
              <a:buFont typeface="Arial"/>
              <a:buChar char="•"/>
            </a:pPr>
            <a:r>
              <a:rPr lang="en-US" sz="1600">
                <a:latin typeface="Ubuntu"/>
                <a:ea typeface="Arial"/>
                <a:cs typeface="Arial"/>
              </a:rPr>
              <a:t>  </a:t>
            </a:r>
            <a:r>
              <a:rPr lang="en-US" sz="1600" b="1">
                <a:latin typeface="Ubuntu"/>
                <a:ea typeface="Arial"/>
                <a:cs typeface="Arial"/>
              </a:rPr>
              <a:t>They support ongoing game development.</a:t>
            </a:r>
            <a:r>
              <a:rPr lang="en-US" sz="1600">
                <a:latin typeface="Ubuntu"/>
                <a:ea typeface="Arial"/>
                <a:cs typeface="Arial"/>
              </a:rPr>
              <a:t> Income from loot boxes funds updates, new content and better servers.</a:t>
            </a:r>
          </a:p>
          <a:p>
            <a:pPr marL="285750" indent="-285750">
              <a:buFont typeface="Arial"/>
              <a:buChar char="•"/>
            </a:pPr>
            <a:r>
              <a:rPr lang="en-US" sz="1600">
                <a:latin typeface="Ubuntu"/>
                <a:ea typeface="Arial"/>
                <a:cs typeface="Arial"/>
              </a:rPr>
              <a:t>  </a:t>
            </a:r>
            <a:r>
              <a:rPr lang="en-US" sz="1600" b="1">
                <a:latin typeface="Ubuntu"/>
                <a:ea typeface="Arial"/>
                <a:cs typeface="Arial"/>
              </a:rPr>
              <a:t>They are similar to trading card packs.</a:t>
            </a:r>
            <a:r>
              <a:rPr lang="en-US" sz="1600">
                <a:latin typeface="Ubuntu"/>
                <a:ea typeface="Arial"/>
                <a:cs typeface="Arial"/>
              </a:rPr>
              <a:t> Supporters argue that buying a loot box is no different from buying a pack of Pokémon or football cards where you don’t know what you’ll get.</a:t>
            </a:r>
          </a:p>
          <a:p>
            <a:pPr marL="285750" indent="-285750">
              <a:buFont typeface="Arial"/>
              <a:buChar char="•"/>
            </a:pPr>
            <a:r>
              <a:rPr lang="en-US" sz="1600">
                <a:latin typeface="Ubuntu"/>
                <a:ea typeface="Arial"/>
                <a:cs typeface="Arial"/>
              </a:rPr>
              <a:t>  </a:t>
            </a:r>
            <a:r>
              <a:rPr lang="en-US" sz="1600" b="1">
                <a:latin typeface="Ubuntu"/>
                <a:ea typeface="Arial"/>
                <a:cs typeface="Arial"/>
              </a:rPr>
              <a:t>Parental controls already exist.</a:t>
            </a:r>
            <a:r>
              <a:rPr lang="en-US" sz="1600">
                <a:latin typeface="Ubuntu"/>
                <a:ea typeface="Arial"/>
                <a:cs typeface="Arial"/>
              </a:rPr>
              <a:t> Platforms allow parents to block purchases, set spending limits or require approval.</a:t>
            </a:r>
          </a:p>
          <a:p>
            <a:pPr marL="285750" indent="-285750">
              <a:buFont typeface="Arial"/>
              <a:buChar char="•"/>
            </a:pPr>
            <a:r>
              <a:rPr lang="en-US" sz="1600">
                <a:latin typeface="Ubuntu"/>
                <a:ea typeface="Arial"/>
                <a:cs typeface="Arial"/>
              </a:rPr>
              <a:t>  </a:t>
            </a:r>
            <a:r>
              <a:rPr lang="en-US" sz="1600" b="1">
                <a:latin typeface="Ubuntu"/>
                <a:ea typeface="Arial"/>
                <a:cs typeface="Arial"/>
              </a:rPr>
              <a:t>Banning them could harm the gaming industry.</a:t>
            </a:r>
            <a:r>
              <a:rPr lang="en-US" sz="1600">
                <a:latin typeface="Ubuntu"/>
                <a:ea typeface="Arial"/>
                <a:cs typeface="Arial"/>
              </a:rPr>
              <a:t> Some studios rely heavily on loot box revenue, especially smaller developers.</a:t>
            </a:r>
          </a:p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58E099D-2382-9614-2F44-48FD759500F2}"/>
              </a:ext>
            </a:extLst>
          </p:cNvPr>
          <p:cNvSpPr txBox="1"/>
          <p:nvPr/>
        </p:nvSpPr>
        <p:spPr>
          <a:xfrm>
            <a:off x="6096000" y="1688911"/>
            <a:ext cx="6096000" cy="529375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600">
                <a:latin typeface="Ubuntu"/>
              </a:rPr>
              <a:t>  </a:t>
            </a:r>
            <a:r>
              <a:rPr lang="en-US" sz="1600" b="1">
                <a:latin typeface="Ubuntu"/>
              </a:rPr>
              <a:t>They resemble gambling.</a:t>
            </a:r>
            <a:r>
              <a:rPr lang="en-US" sz="1600">
                <a:latin typeface="Ubuntu"/>
              </a:rPr>
              <a:t> Players pay money for a chance at a random reward, which mirrors gambling mechanics.</a:t>
            </a:r>
          </a:p>
          <a:p>
            <a:pPr marL="285750" indent="-285750">
              <a:buFont typeface="Arial"/>
              <a:buChar char="•"/>
            </a:pPr>
            <a:r>
              <a:rPr lang="en-US" sz="1600">
                <a:latin typeface="Ubuntu"/>
              </a:rPr>
              <a:t>  </a:t>
            </a:r>
            <a:r>
              <a:rPr lang="en-US" sz="1600" b="1">
                <a:latin typeface="Ubuntu"/>
              </a:rPr>
              <a:t>They can encourage addictive </a:t>
            </a:r>
            <a:r>
              <a:rPr lang="en-US" sz="1600" b="1" err="1">
                <a:latin typeface="Ubuntu"/>
              </a:rPr>
              <a:t>behaviour</a:t>
            </a:r>
            <a:r>
              <a:rPr lang="en-US" sz="1600" b="1">
                <a:latin typeface="Ubuntu"/>
              </a:rPr>
              <a:t>.</a:t>
            </a:r>
            <a:r>
              <a:rPr lang="en-US" sz="1600">
                <a:latin typeface="Ubuntu"/>
              </a:rPr>
              <a:t> The “just one more try” feeling can lead to overspending, especially among young people.</a:t>
            </a:r>
          </a:p>
          <a:p>
            <a:pPr marL="285750" indent="-285750">
              <a:buFont typeface="Arial"/>
              <a:buChar char="•"/>
            </a:pPr>
            <a:r>
              <a:rPr lang="en-US" sz="1600">
                <a:latin typeface="Ubuntu"/>
              </a:rPr>
              <a:t>  </a:t>
            </a:r>
            <a:r>
              <a:rPr lang="en-US" sz="1600" b="1">
                <a:latin typeface="Ubuntu"/>
              </a:rPr>
              <a:t>They target children and teens.</a:t>
            </a:r>
            <a:r>
              <a:rPr lang="en-US" sz="1600">
                <a:latin typeface="Ubuntu"/>
              </a:rPr>
              <a:t> Bright </a:t>
            </a:r>
            <a:r>
              <a:rPr lang="en-US" sz="1600" err="1">
                <a:latin typeface="Ubuntu"/>
              </a:rPr>
              <a:t>colours</a:t>
            </a:r>
            <a:r>
              <a:rPr lang="en-US" sz="1600">
                <a:latin typeface="Ubuntu"/>
              </a:rPr>
              <a:t>, rare items and social pressure can make loot boxes especially appealing to younger players.</a:t>
            </a:r>
          </a:p>
          <a:p>
            <a:pPr marL="285750" indent="-285750">
              <a:buFont typeface="Arial"/>
              <a:buChar char="•"/>
            </a:pPr>
            <a:r>
              <a:rPr lang="en-US" sz="1600">
                <a:latin typeface="Ubuntu"/>
              </a:rPr>
              <a:t>  </a:t>
            </a:r>
            <a:r>
              <a:rPr lang="en-US" sz="1600" b="1">
                <a:latin typeface="Ubuntu"/>
              </a:rPr>
              <a:t>They hide the real cost of gaming.</a:t>
            </a:r>
            <a:r>
              <a:rPr lang="en-US" sz="1600">
                <a:latin typeface="Ubuntu"/>
              </a:rPr>
              <a:t> A “free” game can end up costing more than a paid game if players keep buying loot boxes.</a:t>
            </a:r>
          </a:p>
          <a:p>
            <a:pPr marL="285750" indent="-285750">
              <a:buFont typeface="Arial"/>
              <a:buChar char="•"/>
            </a:pPr>
            <a:r>
              <a:rPr lang="en-US" sz="1600">
                <a:latin typeface="Ubuntu"/>
              </a:rPr>
              <a:t>  </a:t>
            </a:r>
            <a:r>
              <a:rPr lang="en-US" sz="1600" b="1">
                <a:latin typeface="Ubuntu"/>
              </a:rPr>
              <a:t>Odds are often unclear or unfair.</a:t>
            </a:r>
            <a:r>
              <a:rPr lang="en-US" sz="1600">
                <a:latin typeface="Ubuntu"/>
              </a:rPr>
              <a:t> Many games don’t clearly show the chances of getting rare items, making it hard for players to make informed choices.</a:t>
            </a:r>
          </a:p>
          <a:p>
            <a:pPr marL="285750" indent="-285750">
              <a:buFont typeface="Arial"/>
              <a:buChar char="•"/>
            </a:pPr>
            <a:r>
              <a:rPr lang="en-US" sz="1600">
                <a:latin typeface="Ubuntu"/>
              </a:rPr>
              <a:t>  </a:t>
            </a:r>
            <a:r>
              <a:rPr lang="en-US" sz="1600" b="1">
                <a:latin typeface="Ubuntu"/>
              </a:rPr>
              <a:t>They create pay‑to‑win environments.</a:t>
            </a:r>
            <a:r>
              <a:rPr lang="en-US" sz="1600">
                <a:latin typeface="Ubuntu"/>
              </a:rPr>
              <a:t> Players who spend   money can gain advantages, making the game less fair.</a:t>
            </a:r>
          </a:p>
          <a:p>
            <a:pPr marL="285750" indent="-285750">
              <a:buFont typeface="Arial"/>
              <a:buChar char="•"/>
            </a:pPr>
            <a:r>
              <a:rPr lang="en-US" sz="1600">
                <a:latin typeface="Ubuntu"/>
              </a:rPr>
              <a:t>  </a:t>
            </a:r>
            <a:r>
              <a:rPr lang="en-US" sz="1600" b="1">
                <a:latin typeface="Ubuntu"/>
              </a:rPr>
              <a:t>They can lead to financial harm.</a:t>
            </a:r>
            <a:r>
              <a:rPr lang="en-US" sz="1600">
                <a:latin typeface="Ubuntu"/>
              </a:rPr>
              <a:t> Some players spend large amounts without </a:t>
            </a:r>
            <a:r>
              <a:rPr lang="en-US" sz="1600" err="1">
                <a:latin typeface="Ubuntu"/>
              </a:rPr>
              <a:t>realising</a:t>
            </a:r>
            <a:r>
              <a:rPr lang="en-US" sz="1600">
                <a:latin typeface="Ubuntu"/>
              </a:rPr>
              <a:t> it, especially when purchases are quick and digital.</a:t>
            </a:r>
          </a:p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5043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ue and white chat bubble&#10;&#10;Description automatically generated">
            <a:extLst>
              <a:ext uri="{FF2B5EF4-FFF2-40B4-BE49-F238E27FC236}">
                <a16:creationId xmlns:a16="http://schemas.microsoft.com/office/drawing/2014/main" id="{54D12C95-C346-8801-B661-EC90C71741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0167" y="1047195"/>
            <a:ext cx="4299401" cy="3157786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B41B0B1-D76C-8421-C2AB-DE5B722C2B9E}"/>
              </a:ext>
            </a:extLst>
          </p:cNvPr>
          <p:cNvSpPr txBox="1"/>
          <p:nvPr/>
        </p:nvSpPr>
        <p:spPr>
          <a:xfrm>
            <a:off x="8371114" y="1143000"/>
            <a:ext cx="288471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>
                <a:latin typeface="Ubuntu" panose="020B0504030602030204" pitchFamily="34" charset="0"/>
              </a:rPr>
              <a:t>For or Against?</a:t>
            </a:r>
          </a:p>
        </p:txBody>
      </p:sp>
      <p:pic>
        <p:nvPicPr>
          <p:cNvPr id="9" name="Picture 8" descr="Literally just child gambling': study ...">
            <a:extLst>
              <a:ext uri="{FF2B5EF4-FFF2-40B4-BE49-F238E27FC236}">
                <a16:creationId xmlns:a16="http://schemas.microsoft.com/office/drawing/2014/main" id="{7A056003-F777-FB11-F619-9C13FEC327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85832" y="3431222"/>
            <a:ext cx="3564255" cy="2372995"/>
          </a:xfrm>
          <a:prstGeom prst="rect">
            <a:avLst/>
          </a:prstGeom>
        </p:spPr>
      </p:pic>
      <p:pic>
        <p:nvPicPr>
          <p:cNvPr id="11" name="Picture 10" descr="video gmes where you can play blackjack ...">
            <a:extLst>
              <a:ext uri="{FF2B5EF4-FFF2-40B4-BE49-F238E27FC236}">
                <a16:creationId xmlns:a16="http://schemas.microsoft.com/office/drawing/2014/main" id="{605F3780-D334-C2E7-F27E-0DF32331088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61250" y="3431540"/>
            <a:ext cx="4208780" cy="2372360"/>
          </a:xfrm>
          <a:prstGeom prst="rect">
            <a:avLst/>
          </a:prstGeom>
        </p:spPr>
      </p:pic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7630B44F-8E21-5B0C-14D8-44F81BFFEAA9}"/>
              </a:ext>
            </a:extLst>
          </p:cNvPr>
          <p:cNvSpPr txBox="1">
            <a:spLocks/>
          </p:cNvSpPr>
          <p:nvPr/>
        </p:nvSpPr>
        <p:spPr>
          <a:xfrm rot="21125024">
            <a:off x="1264272" y="1785713"/>
            <a:ext cx="3956356" cy="100663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b="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2400">
                <a:latin typeface="Ubuntu"/>
              </a:rPr>
              <a:t>Video games that include gambling features should be illegal.</a:t>
            </a:r>
            <a:endParaRPr lang="en-GB" sz="2400"/>
          </a:p>
        </p:txBody>
      </p:sp>
    </p:spTree>
    <p:extLst>
      <p:ext uri="{BB962C8B-B14F-4D97-AF65-F5344CB8AC3E}">
        <p14:creationId xmlns:p14="http://schemas.microsoft.com/office/powerpoint/2010/main" val="7323580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DBB1C13-5C95-88BE-5F13-2992C01FA358}"/>
              </a:ext>
            </a:extLst>
          </p:cNvPr>
          <p:cNvSpPr txBox="1"/>
          <p:nvPr/>
        </p:nvSpPr>
        <p:spPr>
          <a:xfrm>
            <a:off x="580614" y="931230"/>
            <a:ext cx="2916815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3600" b="1">
                <a:solidFill>
                  <a:schemeClr val="accent1"/>
                </a:solidFill>
                <a:latin typeface="Ubuntu"/>
              </a:rPr>
              <a:t>For</a:t>
            </a:r>
            <a:r>
              <a:rPr lang="en-GB" sz="3600">
                <a:solidFill>
                  <a:schemeClr val="accent1"/>
                </a:solidFill>
                <a:latin typeface="Inter" panose="02000503000000020004"/>
              </a:rPr>
              <a:t> </a:t>
            </a:r>
            <a:endParaRPr lang="en-GB" sz="4400">
              <a:solidFill>
                <a:schemeClr val="accent1"/>
              </a:solidFill>
              <a:latin typeface="Inter" panose="02000503000000020004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D9ACB4E-ADB1-2E3E-4CCD-F8CF51C28E36}"/>
              </a:ext>
            </a:extLst>
          </p:cNvPr>
          <p:cNvSpPr txBox="1"/>
          <p:nvPr/>
        </p:nvSpPr>
        <p:spPr>
          <a:xfrm>
            <a:off x="7606296" y="931230"/>
            <a:ext cx="255066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3600" b="1">
                <a:solidFill>
                  <a:schemeClr val="accent1"/>
                </a:solidFill>
                <a:latin typeface="Ubuntu"/>
              </a:rPr>
              <a:t>Against</a:t>
            </a:r>
            <a:endParaRPr lang="en-GB" sz="4400" b="1">
              <a:solidFill>
                <a:schemeClr val="accent1"/>
              </a:solidFill>
              <a:latin typeface="Ubuntu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CEE2EB0-D452-3F98-A025-F9A4ACF4F739}"/>
              </a:ext>
            </a:extLst>
          </p:cNvPr>
          <p:cNvSpPr txBox="1"/>
          <p:nvPr/>
        </p:nvSpPr>
        <p:spPr>
          <a:xfrm>
            <a:off x="4060209" y="153537"/>
            <a:ext cx="6096000" cy="110799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4800" b="1" baseline="0">
                <a:solidFill>
                  <a:schemeClr val="accent1"/>
                </a:solidFill>
                <a:latin typeface="Ubuntu"/>
              </a:rPr>
              <a:t>The debate</a:t>
            </a:r>
            <a:r>
              <a:rPr sz="4800">
                <a:solidFill>
                  <a:schemeClr val="accent1"/>
                </a:solidFill>
                <a:latin typeface="Ubuntu"/>
                <a:ea typeface="Ubuntu"/>
                <a:cs typeface="Ubuntu"/>
              </a:rPr>
              <a:t>​</a:t>
            </a:r>
            <a:endParaRPr lang="en-US">
              <a:solidFill>
                <a:schemeClr val="accent1"/>
              </a:solidFill>
            </a:endParaRPr>
          </a:p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FE40F7F-8D2B-3DD5-DA95-554FA21EEC68}"/>
              </a:ext>
            </a:extLst>
          </p:cNvPr>
          <p:cNvSpPr txBox="1"/>
          <p:nvPr/>
        </p:nvSpPr>
        <p:spPr>
          <a:xfrm>
            <a:off x="0" y="1620672"/>
            <a:ext cx="6096000" cy="504753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600" b="1">
                <a:latin typeface="Ubuntu"/>
                <a:ea typeface="Arial"/>
                <a:cs typeface="Arial"/>
              </a:rPr>
              <a:t>Gambling features can encourage addictive </a:t>
            </a:r>
            <a:r>
              <a:rPr lang="en-US" sz="1600" b="1" err="1">
                <a:latin typeface="Ubuntu"/>
                <a:ea typeface="Arial"/>
                <a:cs typeface="Arial"/>
              </a:rPr>
              <a:t>behaviour</a:t>
            </a:r>
            <a:r>
              <a:rPr lang="en-US" sz="1600" b="1">
                <a:latin typeface="Ubuntu"/>
                <a:ea typeface="Arial"/>
                <a:cs typeface="Arial"/>
              </a:rPr>
              <a:t>.</a:t>
            </a:r>
            <a:r>
              <a:rPr lang="en-US" sz="1600">
                <a:latin typeface="Ubuntu"/>
                <a:ea typeface="Arial"/>
                <a:cs typeface="Arial"/>
              </a:rPr>
              <a:t> Random‑reward mechanics can make players keep spending in the hope of winning something valuable.</a:t>
            </a:r>
            <a:endParaRPr lang="en-US"/>
          </a:p>
          <a:p>
            <a:pPr marL="285750" indent="-285750">
              <a:buFont typeface="Arial"/>
              <a:buChar char="•"/>
            </a:pPr>
            <a:r>
              <a:rPr lang="en-US" sz="1600" b="1">
                <a:latin typeface="Ubuntu"/>
                <a:ea typeface="Arial"/>
                <a:cs typeface="Arial"/>
              </a:rPr>
              <a:t>Young people are especially vulnerable.</a:t>
            </a:r>
            <a:r>
              <a:rPr lang="en-US" sz="1600">
                <a:latin typeface="Ubuntu"/>
                <a:ea typeface="Arial"/>
                <a:cs typeface="Arial"/>
              </a:rPr>
              <a:t> Many games with gambling‑style features are played by children and teenagers, who may not fully understand the risks.</a:t>
            </a:r>
          </a:p>
          <a:p>
            <a:pPr marL="285750" indent="-285750">
              <a:buFont typeface="Arial"/>
              <a:buChar char="•"/>
            </a:pPr>
            <a:r>
              <a:rPr lang="en-US" sz="1600" b="1">
                <a:latin typeface="Ubuntu"/>
                <a:ea typeface="Arial"/>
                <a:cs typeface="Arial"/>
              </a:rPr>
              <a:t>It </a:t>
            </a:r>
            <a:r>
              <a:rPr lang="en-US" sz="1600" b="1" err="1">
                <a:latin typeface="Ubuntu"/>
                <a:ea typeface="Arial"/>
                <a:cs typeface="Arial"/>
              </a:rPr>
              <a:t>normalises</a:t>
            </a:r>
            <a:r>
              <a:rPr lang="en-US" sz="1600" b="1">
                <a:latin typeface="Ubuntu"/>
                <a:ea typeface="Arial"/>
                <a:cs typeface="Arial"/>
              </a:rPr>
              <a:t> gambling.</a:t>
            </a:r>
            <a:r>
              <a:rPr lang="en-US" sz="1600">
                <a:latin typeface="Ubuntu"/>
                <a:ea typeface="Arial"/>
                <a:cs typeface="Arial"/>
              </a:rPr>
              <a:t> When gambling‑like mechanics appear in everyday games, it can make real gambling seem harmless or normal.</a:t>
            </a:r>
          </a:p>
          <a:p>
            <a:pPr marL="285750" indent="-285750">
              <a:buFont typeface="Arial"/>
              <a:buChar char="•"/>
            </a:pPr>
            <a:r>
              <a:rPr lang="en-US" sz="1600" b="1">
                <a:latin typeface="Ubuntu"/>
                <a:ea typeface="Arial"/>
                <a:cs typeface="Arial"/>
              </a:rPr>
              <a:t>Players can lose large amounts of money.</a:t>
            </a:r>
            <a:r>
              <a:rPr lang="en-US" sz="1600">
                <a:latin typeface="Ubuntu"/>
                <a:ea typeface="Arial"/>
                <a:cs typeface="Arial"/>
              </a:rPr>
              <a:t> In‑game purchases can add up quickly, especially when rewards are random and tempting.</a:t>
            </a:r>
          </a:p>
          <a:p>
            <a:pPr marL="285750" indent="-285750">
              <a:buFont typeface="Arial"/>
              <a:buChar char="•"/>
            </a:pPr>
            <a:r>
              <a:rPr lang="en-US" sz="1600" b="1">
                <a:latin typeface="Ubuntu"/>
                <a:ea typeface="Arial"/>
                <a:cs typeface="Arial"/>
              </a:rPr>
              <a:t>The odds are often hidden or unclear.</a:t>
            </a:r>
            <a:r>
              <a:rPr lang="en-US" sz="1600">
                <a:latin typeface="Ubuntu"/>
                <a:ea typeface="Arial"/>
                <a:cs typeface="Arial"/>
              </a:rPr>
              <a:t> Players may not know how unlikely it is to get rare items, making it harder to make informed choices.</a:t>
            </a:r>
          </a:p>
          <a:p>
            <a:pPr marL="285750" indent="-285750">
              <a:buFont typeface="Arial"/>
              <a:buChar char="•"/>
            </a:pPr>
            <a:r>
              <a:rPr lang="en-US" sz="1600" b="1">
                <a:latin typeface="Ubuntu"/>
                <a:ea typeface="Arial"/>
                <a:cs typeface="Arial"/>
              </a:rPr>
              <a:t>It blurs the line between gaming and gambling.</a:t>
            </a:r>
            <a:r>
              <a:rPr lang="en-US" sz="1600">
                <a:latin typeface="Ubuntu"/>
                <a:ea typeface="Arial"/>
                <a:cs typeface="Arial"/>
              </a:rPr>
              <a:t> When games include slot‑machine‑style spins, loot wheels or chance‑based rewards, the experience becomes very similar to gambling.</a:t>
            </a:r>
          </a:p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1CC82C1-4672-5484-4309-105BB59E350D}"/>
              </a:ext>
            </a:extLst>
          </p:cNvPr>
          <p:cNvSpPr txBox="1"/>
          <p:nvPr/>
        </p:nvSpPr>
        <p:spPr>
          <a:xfrm>
            <a:off x="6096000" y="1620672"/>
            <a:ext cx="6096000" cy="480131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600" b="1">
                <a:latin typeface="Ubuntu"/>
              </a:rPr>
              <a:t>Not all gambling‑style features involve real money.</a:t>
            </a:r>
            <a:r>
              <a:rPr lang="en-US" sz="1600">
                <a:latin typeface="Ubuntu"/>
              </a:rPr>
              <a:t> Some games use virtual currency that can’t be bought, so banning them may be unnecessary.</a:t>
            </a:r>
            <a:endParaRPr lang="en-US"/>
          </a:p>
          <a:p>
            <a:pPr marL="285750" indent="-285750">
              <a:buFont typeface="Arial"/>
              <a:buChar char="•"/>
            </a:pPr>
            <a:r>
              <a:rPr lang="en-US" sz="1600" b="1">
                <a:latin typeface="Ubuntu"/>
              </a:rPr>
              <a:t>Players should have the freedom to choose.</a:t>
            </a:r>
            <a:r>
              <a:rPr lang="en-US" sz="1600">
                <a:latin typeface="Ubuntu"/>
              </a:rPr>
              <a:t> Many people enjoy chance‑based rewards without any harm and banning them removes player choice.</a:t>
            </a:r>
          </a:p>
          <a:p>
            <a:pPr marL="285750" indent="-285750">
              <a:buFont typeface="Arial"/>
              <a:buChar char="•"/>
            </a:pPr>
            <a:r>
              <a:rPr lang="en-US" sz="1600" b="1">
                <a:latin typeface="Ubuntu"/>
              </a:rPr>
              <a:t>A ban could harm the gaming industry.</a:t>
            </a:r>
            <a:r>
              <a:rPr lang="en-US" sz="1600">
                <a:latin typeface="Ubuntu"/>
              </a:rPr>
              <a:t> Many developers rely on these features to fund free‑to‑play games and ongoing updates.</a:t>
            </a:r>
          </a:p>
          <a:p>
            <a:pPr marL="285750" indent="-285750">
              <a:buFont typeface="Arial"/>
              <a:buChar char="•"/>
            </a:pPr>
            <a:r>
              <a:rPr lang="en-US" sz="1600" b="1">
                <a:latin typeface="Ubuntu"/>
              </a:rPr>
              <a:t>Parental controls already exist.</a:t>
            </a:r>
            <a:r>
              <a:rPr lang="en-US" sz="1600">
                <a:latin typeface="Ubuntu"/>
              </a:rPr>
              <a:t> Parents can restrict spending, block purchases or require approval before money is spent.</a:t>
            </a:r>
          </a:p>
          <a:p>
            <a:pPr marL="285750" indent="-285750">
              <a:buFont typeface="Arial"/>
              <a:buChar char="•"/>
            </a:pPr>
            <a:r>
              <a:rPr lang="en-US" sz="1600" b="1">
                <a:latin typeface="Ubuntu"/>
              </a:rPr>
              <a:t>Chance‑based rewards can make games more exciting.</a:t>
            </a:r>
            <a:r>
              <a:rPr lang="en-US" sz="1600">
                <a:latin typeface="Ubuntu"/>
              </a:rPr>
              <a:t> Random rewards can add surprise, variety and motivation to keep playing.</a:t>
            </a:r>
          </a:p>
          <a:p>
            <a:pPr marL="285750" indent="-285750">
              <a:buFont typeface="Arial"/>
              <a:buChar char="•"/>
            </a:pPr>
            <a:r>
              <a:rPr lang="en-US" sz="1600" b="1">
                <a:latin typeface="Ubuntu"/>
              </a:rPr>
              <a:t>Regulation might be better than a full ban.</a:t>
            </a:r>
            <a:r>
              <a:rPr lang="en-US" sz="1600">
                <a:latin typeface="Ubuntu"/>
              </a:rPr>
              <a:t> Clearer odds, spending limits and age restrictions could protect young people without removing the feature entirely.</a:t>
            </a:r>
          </a:p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2657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ue and white chat bubble&#10;&#10;Description automatically generated">
            <a:extLst>
              <a:ext uri="{FF2B5EF4-FFF2-40B4-BE49-F238E27FC236}">
                <a16:creationId xmlns:a16="http://schemas.microsoft.com/office/drawing/2014/main" id="{F56E8CA0-8C5C-029F-CA65-F191EA95FC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440" y="874828"/>
            <a:ext cx="4822217" cy="313504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AD9AA2BE-B63C-B475-CB2A-51B780C607EB}"/>
              </a:ext>
            </a:extLst>
          </p:cNvPr>
          <p:cNvSpPr txBox="1">
            <a:spLocks/>
          </p:cNvSpPr>
          <p:nvPr/>
        </p:nvSpPr>
        <p:spPr>
          <a:xfrm rot="21125024">
            <a:off x="667488" y="1450990"/>
            <a:ext cx="4223930" cy="117835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b="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2800">
                <a:latin typeface="Ubuntu"/>
              </a:rPr>
              <a:t>The Government should place stricter limits on gambling advertising</a:t>
            </a:r>
            <a:endParaRPr lang="en-US" sz="1800">
              <a:solidFill>
                <a:srgbClr val="000000"/>
              </a:solidFill>
              <a:latin typeface="Apto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03BA69A-E55E-924D-CC51-5C75EA179A98}"/>
              </a:ext>
            </a:extLst>
          </p:cNvPr>
          <p:cNvSpPr txBox="1"/>
          <p:nvPr/>
        </p:nvSpPr>
        <p:spPr>
          <a:xfrm>
            <a:off x="8720020" y="872688"/>
            <a:ext cx="2786743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4800">
                <a:latin typeface="Ubuntu" panose="020B0504030602030204" pitchFamily="34" charset="0"/>
              </a:rPr>
              <a:t>For or Against?</a:t>
            </a:r>
          </a:p>
        </p:txBody>
      </p:sp>
      <p:pic>
        <p:nvPicPr>
          <p:cNvPr id="9" name="Picture 8" descr="gambling advertising dilemma: reform ...">
            <a:extLst>
              <a:ext uri="{FF2B5EF4-FFF2-40B4-BE49-F238E27FC236}">
                <a16:creationId xmlns:a16="http://schemas.microsoft.com/office/drawing/2014/main" id="{F75A4C12-D805-EBD2-321F-3323B4B323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6493" y="3025140"/>
            <a:ext cx="5804535" cy="3256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02003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355E720-42B0-7235-F64B-925E2BDBF36F}"/>
              </a:ext>
            </a:extLst>
          </p:cNvPr>
          <p:cNvSpPr txBox="1"/>
          <p:nvPr/>
        </p:nvSpPr>
        <p:spPr>
          <a:xfrm>
            <a:off x="569240" y="709565"/>
            <a:ext cx="29168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>
                <a:solidFill>
                  <a:schemeClr val="accent1">
                    <a:lumMod val="75000"/>
                  </a:schemeClr>
                </a:solidFill>
                <a:latin typeface="Ubuntu" panose="020B0504030602030204" pitchFamily="34" charset="0"/>
              </a:rPr>
              <a:t>For</a:t>
            </a:r>
            <a:r>
              <a:rPr lang="en-GB" sz="3600">
                <a:solidFill>
                  <a:schemeClr val="accent1">
                    <a:lumMod val="75000"/>
                  </a:schemeClr>
                </a:solidFill>
                <a:latin typeface="Inter" panose="02000503000000020004"/>
              </a:rPr>
              <a:t> </a:t>
            </a:r>
            <a:endParaRPr lang="en-GB" sz="4400">
              <a:solidFill>
                <a:schemeClr val="accent1">
                  <a:lumMod val="75000"/>
                </a:schemeClr>
              </a:solidFill>
              <a:latin typeface="Inter" panose="02000503000000020004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A19E645-2B69-F485-BE73-ACAEF6CD16F7}"/>
              </a:ext>
            </a:extLst>
          </p:cNvPr>
          <p:cNvSpPr txBox="1"/>
          <p:nvPr/>
        </p:nvSpPr>
        <p:spPr>
          <a:xfrm>
            <a:off x="8083242" y="709565"/>
            <a:ext cx="25506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>
                <a:solidFill>
                  <a:schemeClr val="accent1">
                    <a:lumMod val="75000"/>
                  </a:schemeClr>
                </a:solidFill>
                <a:latin typeface="Ubuntu" panose="020B0504030602030204" pitchFamily="34" charset="0"/>
              </a:rPr>
              <a:t>Against</a:t>
            </a:r>
            <a:endParaRPr lang="en-GB" sz="4400" b="1">
              <a:solidFill>
                <a:schemeClr val="accent1">
                  <a:lumMod val="75000"/>
                </a:schemeClr>
              </a:solidFill>
              <a:latin typeface="Ubuntu" panose="020B050403060203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266BFE0-AD7B-FDDF-A825-C91C8B55EA27}"/>
              </a:ext>
            </a:extLst>
          </p:cNvPr>
          <p:cNvSpPr txBox="1"/>
          <p:nvPr/>
        </p:nvSpPr>
        <p:spPr>
          <a:xfrm>
            <a:off x="4060209" y="153537"/>
            <a:ext cx="6096000" cy="110799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4800" b="1" baseline="0">
                <a:solidFill>
                  <a:schemeClr val="accent1"/>
                </a:solidFill>
                <a:latin typeface="Ubuntu"/>
              </a:rPr>
              <a:t>The debate</a:t>
            </a:r>
            <a:r>
              <a:rPr sz="4800">
                <a:latin typeface="Ubuntu"/>
                <a:ea typeface="Ubuntu"/>
                <a:cs typeface="Ubuntu"/>
              </a:rPr>
              <a:t>​</a:t>
            </a:r>
            <a:endParaRPr lang="en-US"/>
          </a:p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AFBECF7-FEC3-10CA-A288-F8F213CC5A31}"/>
              </a:ext>
            </a:extLst>
          </p:cNvPr>
          <p:cNvSpPr txBox="1"/>
          <p:nvPr/>
        </p:nvSpPr>
        <p:spPr>
          <a:xfrm>
            <a:off x="0" y="1302224"/>
            <a:ext cx="6391701" cy="553997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600" b="1">
                <a:latin typeface="Ubuntu"/>
              </a:rPr>
              <a:t>Young people are heavily exposed to gambling adverts.</a:t>
            </a:r>
            <a:r>
              <a:rPr lang="en-US" sz="1600">
                <a:latin typeface="Ubuntu"/>
              </a:rPr>
              <a:t> Many appear during sports events, online videos and social media, making it easy for under‑18s to see them.</a:t>
            </a:r>
            <a:endParaRPr lang="en-US"/>
          </a:p>
          <a:p>
            <a:pPr marL="285750" indent="-285750">
              <a:buFont typeface="Arial"/>
              <a:buChar char="•"/>
            </a:pPr>
            <a:r>
              <a:rPr lang="en-US" sz="1600" b="1">
                <a:latin typeface="Ubuntu"/>
              </a:rPr>
              <a:t>Adverts can make gambling seem harmless or glamorous.</a:t>
            </a:r>
            <a:r>
              <a:rPr lang="en-US" sz="1600">
                <a:latin typeface="Ubuntu"/>
              </a:rPr>
              <a:t> They often show excitement, success and fun while leaving out the risks.</a:t>
            </a:r>
          </a:p>
          <a:p>
            <a:pPr marL="285750" indent="-285750">
              <a:buFont typeface="Arial"/>
              <a:buChar char="•"/>
            </a:pPr>
            <a:r>
              <a:rPr lang="en-US" sz="1600" b="1">
                <a:latin typeface="Ubuntu"/>
              </a:rPr>
              <a:t>Stricter limits could reduce gambling‑related harm.</a:t>
            </a:r>
            <a:r>
              <a:rPr lang="en-US" sz="1600">
                <a:latin typeface="Ubuntu"/>
              </a:rPr>
              <a:t> Some people argue that fewer adverts would mean fewer people being encouraged to gamble impulsively.</a:t>
            </a:r>
          </a:p>
          <a:p>
            <a:pPr marL="285750" indent="-285750">
              <a:buFont typeface="Arial"/>
              <a:buChar char="•"/>
            </a:pPr>
            <a:r>
              <a:rPr lang="en-US" sz="1600" b="1">
                <a:latin typeface="Ubuntu"/>
              </a:rPr>
              <a:t>Gambling companies use persuasive techniques that influence vulnerable groups.</a:t>
            </a:r>
            <a:r>
              <a:rPr lang="en-US" sz="1600">
                <a:latin typeface="Ubuntu"/>
              </a:rPr>
              <a:t> Bright </a:t>
            </a:r>
            <a:r>
              <a:rPr lang="en-US" sz="1600" err="1">
                <a:latin typeface="Ubuntu"/>
              </a:rPr>
              <a:t>colours</a:t>
            </a:r>
            <a:r>
              <a:rPr lang="en-US" sz="1600">
                <a:latin typeface="Ubuntu"/>
              </a:rPr>
              <a:t>, celebrities and “free bet” offers can be especially appealing to young people.</a:t>
            </a:r>
          </a:p>
          <a:p>
            <a:pPr marL="285750" indent="-285750">
              <a:buFont typeface="Arial"/>
              <a:buChar char="•"/>
            </a:pPr>
            <a:r>
              <a:rPr lang="en-US" sz="1600" b="1">
                <a:latin typeface="Ubuntu"/>
              </a:rPr>
              <a:t>Other harmful products already face strict advertising rules.</a:t>
            </a:r>
            <a:r>
              <a:rPr lang="en-US" sz="1600">
                <a:latin typeface="Ubuntu"/>
              </a:rPr>
              <a:t> For example, tobacco advertising is banned in many countries and some people believe gambling should be treated similarly.</a:t>
            </a:r>
          </a:p>
          <a:p>
            <a:pPr marL="285750" indent="-285750">
              <a:buFont typeface="Arial"/>
              <a:buChar char="•"/>
            </a:pPr>
            <a:r>
              <a:rPr lang="en-US" sz="1600" b="1">
                <a:latin typeface="Ubuntu"/>
              </a:rPr>
              <a:t>Reducing advertising could help prevent addiction.</a:t>
            </a:r>
            <a:r>
              <a:rPr lang="en-US" sz="1600">
                <a:latin typeface="Ubuntu"/>
              </a:rPr>
              <a:t> Limiting exposure may help protect people who are at risk or trying to stop gambling.</a:t>
            </a:r>
          </a:p>
          <a:p>
            <a:pPr marL="285750" indent="-285750">
              <a:buFont typeface="Arial"/>
              <a:buChar char="•"/>
            </a:pPr>
            <a:r>
              <a:rPr lang="en-US" sz="1600" b="1">
                <a:latin typeface="Ubuntu"/>
              </a:rPr>
              <a:t>It creates a safer media environment.</a:t>
            </a:r>
            <a:r>
              <a:rPr lang="en-US" sz="1600">
                <a:latin typeface="Ubuntu"/>
              </a:rPr>
              <a:t> Stricter rules could help ensure that entertainment spaces aren’t filled with messages encouraging risky </a:t>
            </a:r>
            <a:r>
              <a:rPr lang="en-US" sz="1600" err="1">
                <a:latin typeface="Ubuntu"/>
              </a:rPr>
              <a:t>behaviour</a:t>
            </a:r>
            <a:r>
              <a:rPr lang="en-US" sz="1600">
                <a:latin typeface="Ubuntu"/>
              </a:rPr>
              <a:t>.</a:t>
            </a:r>
          </a:p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D5223C0-DF0D-3C85-EBD1-5103AC289D05}"/>
              </a:ext>
            </a:extLst>
          </p:cNvPr>
          <p:cNvSpPr txBox="1"/>
          <p:nvPr/>
        </p:nvSpPr>
        <p:spPr>
          <a:xfrm>
            <a:off x="6391701" y="1552432"/>
            <a:ext cx="5641075" cy="504753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600" b="1">
                <a:latin typeface="Ubuntu"/>
              </a:rPr>
              <a:t>Gambling companies are legal businesses.</a:t>
            </a:r>
            <a:r>
              <a:rPr lang="en-US" sz="1600">
                <a:latin typeface="Ubuntu"/>
              </a:rPr>
              <a:t> Limiting their advertising could be seen as unfair compared to other industries.</a:t>
            </a:r>
          </a:p>
          <a:p>
            <a:pPr marL="285750" indent="-285750">
              <a:buFont typeface="Arial"/>
              <a:buChar char="•"/>
            </a:pPr>
            <a:r>
              <a:rPr lang="en-US" sz="1600" b="1">
                <a:latin typeface="Ubuntu"/>
              </a:rPr>
              <a:t>Advertising helps fund sports and entertainment.</a:t>
            </a:r>
            <a:r>
              <a:rPr lang="en-US" sz="1600">
                <a:latin typeface="Ubuntu"/>
              </a:rPr>
              <a:t> Many sports teams rely on sponsorship from gambling companies and stricter limits could reduce financial support.</a:t>
            </a:r>
          </a:p>
          <a:p>
            <a:pPr marL="285750" indent="-285750">
              <a:buFont typeface="Arial"/>
              <a:buChar char="•"/>
            </a:pPr>
            <a:r>
              <a:rPr lang="en-US" sz="1600" b="1">
                <a:latin typeface="Ubuntu"/>
              </a:rPr>
              <a:t>Most adverts already include warnings.</a:t>
            </a:r>
            <a:r>
              <a:rPr lang="en-US" sz="1600">
                <a:latin typeface="Ubuntu"/>
              </a:rPr>
              <a:t> Messages like “Be Gamble Aware” or age restrictions are already required in many places.</a:t>
            </a:r>
          </a:p>
          <a:p>
            <a:pPr marL="285750" indent="-285750">
              <a:buFont typeface="Arial"/>
              <a:buChar char="•"/>
            </a:pPr>
            <a:r>
              <a:rPr lang="en-US" sz="1600" b="1">
                <a:latin typeface="Ubuntu"/>
              </a:rPr>
              <a:t>Stricter limits might not solve the problem.</a:t>
            </a:r>
            <a:r>
              <a:rPr lang="en-US" sz="1600">
                <a:latin typeface="Ubuntu"/>
              </a:rPr>
              <a:t> People who want to gamble may still find ways to do so, even without adverts.</a:t>
            </a:r>
          </a:p>
          <a:p>
            <a:pPr marL="285750" indent="-285750">
              <a:buFont typeface="Arial"/>
              <a:buChar char="•"/>
            </a:pPr>
            <a:r>
              <a:rPr lang="en-US" sz="1600" b="1">
                <a:latin typeface="Ubuntu"/>
              </a:rPr>
              <a:t>It could harm the economy.</a:t>
            </a:r>
            <a:r>
              <a:rPr lang="en-US" sz="1600">
                <a:latin typeface="Ubuntu"/>
              </a:rPr>
              <a:t> The gambling industry provides jobs and tax revenue and reducing advertising might impact this.</a:t>
            </a:r>
          </a:p>
          <a:p>
            <a:pPr marL="285750" indent="-285750">
              <a:buFont typeface="Arial"/>
              <a:buChar char="•"/>
            </a:pPr>
            <a:r>
              <a:rPr lang="en-US" sz="1600" b="1">
                <a:latin typeface="Ubuntu"/>
              </a:rPr>
              <a:t>Education might be more effective than restrictions.</a:t>
            </a:r>
            <a:r>
              <a:rPr lang="en-US" sz="1600">
                <a:latin typeface="Ubuntu"/>
              </a:rPr>
              <a:t> Some argue that teaching people about risks is better than limiting what they can see.</a:t>
            </a:r>
          </a:p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2522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103866BA-957E-B8AA-D2ED-29464CD5EA14}"/>
              </a:ext>
            </a:extLst>
          </p:cNvPr>
          <p:cNvSpPr txBox="1"/>
          <p:nvPr/>
        </p:nvSpPr>
        <p:spPr>
          <a:xfrm>
            <a:off x="284397" y="1057098"/>
            <a:ext cx="10576878" cy="4462760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indent="-228600"/>
            <a:r>
              <a:rPr lang="en-US" sz="2000" b="1">
                <a:solidFill>
                  <a:schemeClr val="tx2"/>
                </a:solidFill>
                <a:latin typeface="Ubuntu"/>
                <a:cs typeface="Calibri"/>
              </a:rPr>
              <a:t> </a:t>
            </a:r>
            <a:r>
              <a:rPr lang="en-US" sz="2400" b="1">
                <a:solidFill>
                  <a:schemeClr val="accent1"/>
                </a:solidFill>
                <a:latin typeface="Ubuntu"/>
                <a:cs typeface="Calibri"/>
              </a:rPr>
              <a:t>Further possible learning suggestions</a:t>
            </a:r>
            <a:endParaRPr lang="en-US" sz="2400" b="1">
              <a:solidFill>
                <a:schemeClr val="accent1"/>
              </a:solidFill>
              <a:latin typeface="Ubuntu"/>
              <a:ea typeface="+mn-lt"/>
              <a:cs typeface="+mn-lt"/>
            </a:endParaRPr>
          </a:p>
          <a:p>
            <a:pPr marL="228600" indent="-228600"/>
            <a:endParaRPr lang="en-US" sz="2000" b="1">
              <a:solidFill>
                <a:schemeClr val="tx2"/>
              </a:solidFill>
              <a:latin typeface="Ubuntu"/>
              <a:ea typeface="+mn-lt"/>
              <a:cs typeface="Calibri"/>
            </a:endParaRPr>
          </a:p>
          <a:p>
            <a:r>
              <a:rPr lang="en-US" sz="1600" b="1" err="1">
                <a:latin typeface="Ubuntu"/>
                <a:ea typeface="+mn-lt"/>
                <a:cs typeface="+mn-lt"/>
              </a:rPr>
              <a:t>Analysing</a:t>
            </a:r>
            <a:r>
              <a:rPr lang="en-US" sz="1600" b="1">
                <a:latin typeface="Ubuntu"/>
                <a:ea typeface="+mn-lt"/>
                <a:cs typeface="+mn-lt"/>
              </a:rPr>
              <a:t> Media Influence: Gambling in Games &amp; Entertainment</a:t>
            </a:r>
            <a:endParaRPr lang="en-US" sz="1600">
              <a:latin typeface="Ubuntu"/>
            </a:endParaRPr>
          </a:p>
          <a:p>
            <a:r>
              <a:rPr lang="en-US" sz="1600">
                <a:latin typeface="Ubuntu"/>
                <a:ea typeface="+mn-lt"/>
                <a:cs typeface="+mn-lt"/>
              </a:rPr>
              <a:t>Learners explore examples from films, TV, gaming, sports broadcasts and social media where gambling or gambling‑style features appear (e.g., loot boxes, betting apps shown during sports, casino scenes).</a:t>
            </a:r>
            <a:endParaRPr lang="en-US" sz="1600">
              <a:latin typeface="Ubuntu"/>
            </a:endParaRPr>
          </a:p>
          <a:p>
            <a:pPr marL="285750" indent="-285750">
              <a:buFont typeface="Arial"/>
              <a:buChar char="•"/>
            </a:pPr>
            <a:r>
              <a:rPr lang="en-US" sz="1600" b="1">
                <a:latin typeface="Ubuntu"/>
                <a:ea typeface="+mn-lt"/>
                <a:cs typeface="+mn-lt"/>
              </a:rPr>
              <a:t>Task:</a:t>
            </a:r>
            <a:r>
              <a:rPr lang="en-US" sz="1600">
                <a:latin typeface="Ubuntu"/>
                <a:ea typeface="+mn-lt"/>
                <a:cs typeface="+mn-lt"/>
              </a:rPr>
              <a:t> Identify techniques used to make gambling look exciting, normal, or harmless. Examples: bright </a:t>
            </a:r>
            <a:r>
              <a:rPr lang="en-US" sz="1600" err="1">
                <a:latin typeface="Ubuntu"/>
                <a:ea typeface="+mn-lt"/>
                <a:cs typeface="+mn-lt"/>
              </a:rPr>
              <a:t>colours</a:t>
            </a:r>
            <a:r>
              <a:rPr lang="en-US" sz="1600">
                <a:latin typeface="Ubuntu"/>
                <a:ea typeface="+mn-lt"/>
                <a:cs typeface="+mn-lt"/>
              </a:rPr>
              <a:t>, fast wins, glamorous settings, influencers, </a:t>
            </a:r>
            <a:r>
              <a:rPr lang="en-US" sz="1600" err="1">
                <a:latin typeface="Ubuntu"/>
                <a:ea typeface="+mn-lt"/>
                <a:cs typeface="+mn-lt"/>
              </a:rPr>
              <a:t>humour</a:t>
            </a:r>
            <a:r>
              <a:rPr lang="en-US" sz="1600">
                <a:latin typeface="Ubuntu"/>
                <a:ea typeface="+mn-lt"/>
                <a:cs typeface="+mn-lt"/>
              </a:rPr>
              <a:t>.</a:t>
            </a:r>
          </a:p>
          <a:p>
            <a:endParaRPr lang="en-US" sz="1600" b="1">
              <a:latin typeface="Ubuntu"/>
              <a:ea typeface="Calibri"/>
              <a:cs typeface="Calibri"/>
            </a:endParaRPr>
          </a:p>
          <a:p>
            <a:r>
              <a:rPr lang="en-US" sz="1600" b="1">
                <a:latin typeface="Ubuntu"/>
                <a:ea typeface="+mn-lt"/>
                <a:cs typeface="+mn-lt"/>
              </a:rPr>
              <a:t>Peer Pressure &amp; Social Influence Role‑Play</a:t>
            </a:r>
            <a:endParaRPr lang="en-US" sz="1600">
              <a:latin typeface="Ubuntu"/>
            </a:endParaRPr>
          </a:p>
          <a:p>
            <a:r>
              <a:rPr lang="en-US" sz="1600">
                <a:latin typeface="Ubuntu"/>
                <a:ea typeface="+mn-lt"/>
                <a:cs typeface="+mn-lt"/>
              </a:rPr>
              <a:t>Learners respond to situations where gambling or gambling‑style features are encouraged by peers.</a:t>
            </a:r>
          </a:p>
          <a:p>
            <a:r>
              <a:rPr lang="en-US" sz="1600" b="1">
                <a:latin typeface="Ubuntu"/>
                <a:ea typeface="+mn-lt"/>
                <a:cs typeface="+mn-lt"/>
              </a:rPr>
              <a:t>Scenarios might include:</a:t>
            </a:r>
          </a:p>
          <a:p>
            <a:pPr marL="285750" indent="-285750">
              <a:buFont typeface="Arial"/>
              <a:buChar char="•"/>
            </a:pPr>
            <a:r>
              <a:rPr lang="en-US" sz="1600">
                <a:latin typeface="Ubuntu"/>
                <a:ea typeface="+mn-lt"/>
                <a:cs typeface="+mn-lt"/>
              </a:rPr>
              <a:t>Friends urging someone to “just try one loot box”</a:t>
            </a:r>
            <a:endParaRPr lang="en-US" sz="1600">
              <a:latin typeface="Ubuntu"/>
            </a:endParaRPr>
          </a:p>
          <a:p>
            <a:pPr marL="285750" indent="-285750">
              <a:buFont typeface="Arial"/>
              <a:buChar char="•"/>
            </a:pPr>
            <a:r>
              <a:rPr lang="en-US" sz="1600">
                <a:latin typeface="Ubuntu"/>
                <a:ea typeface="+mn-lt"/>
                <a:cs typeface="+mn-lt"/>
              </a:rPr>
              <a:t>A group chat sharing betting tips for a football match</a:t>
            </a:r>
            <a:endParaRPr lang="en-US" sz="1600">
              <a:latin typeface="Ubuntu"/>
            </a:endParaRPr>
          </a:p>
          <a:p>
            <a:pPr marL="285750" indent="-285750">
              <a:buFont typeface="Arial"/>
              <a:buChar char="•"/>
            </a:pPr>
            <a:r>
              <a:rPr lang="en-US" sz="1600">
                <a:latin typeface="Ubuntu"/>
                <a:ea typeface="+mn-lt"/>
                <a:cs typeface="+mn-lt"/>
              </a:rPr>
              <a:t>Someone feeling pressured to join an online casino game “for fun”</a:t>
            </a:r>
            <a:endParaRPr lang="en-US" sz="1600">
              <a:latin typeface="Ubuntu"/>
            </a:endParaRPr>
          </a:p>
          <a:p>
            <a:pPr marL="285750" indent="-285750">
              <a:buFont typeface="Arial"/>
              <a:buChar char="•"/>
            </a:pPr>
            <a:r>
              <a:rPr lang="en-US" sz="1600">
                <a:latin typeface="Ubuntu"/>
                <a:ea typeface="+mn-lt"/>
                <a:cs typeface="+mn-lt"/>
              </a:rPr>
              <a:t>A friend spending too much money on in‑game chance purchases</a:t>
            </a:r>
            <a:endParaRPr lang="en-US" sz="1600">
              <a:latin typeface="Ubuntu"/>
            </a:endParaRPr>
          </a:p>
          <a:p>
            <a:endParaRPr lang="en-US" sz="1600" b="1">
              <a:latin typeface="Ubuntu"/>
              <a:ea typeface="Calibri"/>
              <a:cs typeface="Calibri"/>
            </a:endParaRPr>
          </a:p>
          <a:p>
            <a:endParaRPr lang="en-US" sz="1600">
              <a:latin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23347670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2ACC620-1D08-9038-E73C-33641CD1496F}"/>
              </a:ext>
            </a:extLst>
          </p:cNvPr>
          <p:cNvSpPr txBox="1"/>
          <p:nvPr/>
        </p:nvSpPr>
        <p:spPr>
          <a:xfrm>
            <a:off x="541336" y="859971"/>
            <a:ext cx="6779804" cy="52322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b="1">
                <a:solidFill>
                  <a:schemeClr val="accent1"/>
                </a:solidFill>
                <a:latin typeface="Ubuntu" panose="020B0504030602030204"/>
              </a:rPr>
              <a:t>Gambling Support Services in Wales 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6EA57C1-92AA-2A52-03C5-716B5ACE7343}"/>
              </a:ext>
            </a:extLst>
          </p:cNvPr>
          <p:cNvSpPr txBox="1"/>
          <p:nvPr/>
        </p:nvSpPr>
        <p:spPr>
          <a:xfrm>
            <a:off x="416719" y="1500187"/>
            <a:ext cx="10263187" cy="36317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lvl="0" indent="-285750" algn="l" rtl="0">
              <a:buFont typeface="Arial,Sans-Serif"/>
              <a:buChar char="•"/>
            </a:pPr>
            <a:r>
              <a:rPr lang="en-US" sz="1800" b="1" i="0" u="none" strike="noStrike" baseline="0">
                <a:solidFill>
                  <a:srgbClr val="000000"/>
                </a:solidFill>
                <a:latin typeface="Ubuntu"/>
                <a:ea typeface="Arial"/>
                <a:cs typeface="Arial"/>
              </a:rPr>
              <a:t>All Wales Gambling Treatment Service and 24/7 Helpline 0808 281 9265 </a:t>
            </a:r>
            <a:r>
              <a:rPr lang="en-US" sz="1800" b="0" i="0">
                <a:solidFill>
                  <a:srgbClr val="000000"/>
                </a:solidFill>
                <a:latin typeface="Ubuntu"/>
                <a:ea typeface="Arial"/>
                <a:cs typeface="Arial"/>
              </a:rPr>
              <a:t>​</a:t>
            </a:r>
          </a:p>
          <a:p>
            <a:pPr algn="l" rtl="0"/>
            <a:r>
              <a:rPr lang="en-US" sz="1800" b="0" i="0" u="none" strike="noStrike" baseline="0">
                <a:solidFill>
                  <a:srgbClr val="000000"/>
                </a:solidFill>
                <a:latin typeface="Ubuntu"/>
                <a:ea typeface="Arial"/>
                <a:cs typeface="Arial"/>
              </a:rPr>
              <a:t>Referrals are welcome from any individual or professionals to the Treatment Service.</a:t>
            </a:r>
            <a:r>
              <a:rPr lang="en-US" sz="1800" b="0" i="0">
                <a:solidFill>
                  <a:srgbClr val="000000"/>
                </a:solidFill>
                <a:latin typeface="Ubuntu"/>
                <a:ea typeface="Arial"/>
                <a:cs typeface="Arial"/>
              </a:rPr>
              <a:t>​</a:t>
            </a:r>
          </a:p>
          <a:p>
            <a:pPr algn="l" rtl="0"/>
            <a:r>
              <a:rPr lang="en-US" sz="1800" b="0" i="0" u="none" strike="noStrike" baseline="0">
                <a:solidFill>
                  <a:srgbClr val="000000"/>
                </a:solidFill>
                <a:latin typeface="Ubuntu"/>
                <a:ea typeface="Arial"/>
                <a:cs typeface="Arial"/>
              </a:rPr>
              <a:t>Email: </a:t>
            </a:r>
            <a:r>
              <a:rPr lang="en-US" sz="1800" b="0" i="0" u="sng" strike="noStrike" baseline="0">
                <a:solidFill>
                  <a:srgbClr val="002060"/>
                </a:solidFill>
                <a:latin typeface="Ubuntu"/>
                <a:ea typeface="Arial"/>
                <a:cs typeface="Arial"/>
                <a:hlinkClick r:id="rId2"/>
              </a:rPr>
              <a:t>GamblingService@wales.nhs.uk</a:t>
            </a:r>
            <a:r>
              <a:rPr lang="en-US" sz="1800" b="0" i="0">
                <a:solidFill>
                  <a:srgbClr val="000000"/>
                </a:solidFill>
                <a:latin typeface="Ubuntu"/>
                <a:ea typeface="Arial"/>
                <a:cs typeface="Arial"/>
              </a:rPr>
              <a:t>​</a:t>
            </a:r>
          </a:p>
          <a:p>
            <a:pPr algn="l" rtl="0"/>
            <a:r>
              <a:rPr lang="en-US" sz="1800" b="0" i="0">
                <a:solidFill>
                  <a:srgbClr val="000000"/>
                </a:solidFill>
                <a:latin typeface="Ubuntu"/>
                <a:ea typeface="Arial"/>
                <a:cs typeface="Arial"/>
              </a:rPr>
              <a:t>​</a:t>
            </a:r>
          </a:p>
          <a:p>
            <a:pPr marL="285750" lvl="0" indent="-285750" algn="l" rtl="0">
              <a:buFont typeface="Arial,Sans-Serif"/>
              <a:buChar char="•"/>
            </a:pPr>
            <a:r>
              <a:rPr lang="en-US" sz="1800" b="1" i="0" u="none" strike="noStrike" baseline="0">
                <a:solidFill>
                  <a:srgbClr val="000000"/>
                </a:solidFill>
                <a:latin typeface="Ubuntu"/>
                <a:ea typeface="Arial"/>
                <a:cs typeface="Arial"/>
              </a:rPr>
              <a:t>GambleAware </a:t>
            </a:r>
            <a:r>
              <a:rPr lang="en-US" sz="1800" b="0" i="0">
                <a:solidFill>
                  <a:srgbClr val="000000"/>
                </a:solidFill>
                <a:latin typeface="Ubuntu"/>
                <a:ea typeface="Arial"/>
                <a:cs typeface="Arial"/>
              </a:rPr>
              <a:t>​</a:t>
            </a:r>
          </a:p>
          <a:p>
            <a:pPr algn="l" rtl="0"/>
            <a:r>
              <a:rPr lang="en-US" sz="1800" b="0" i="0" u="sng" strike="noStrike" baseline="0">
                <a:solidFill>
                  <a:srgbClr val="002060"/>
                </a:solidFill>
                <a:latin typeface="Ubuntu"/>
                <a:ea typeface="Arial"/>
                <a:cs typeface="Arial"/>
                <a:hlinkClick r:id="rId3"/>
              </a:rPr>
              <a:t>www.gambleaware.org</a:t>
            </a:r>
            <a:r>
              <a:rPr lang="en-US" sz="1800" b="0" i="0">
                <a:solidFill>
                  <a:srgbClr val="000000"/>
                </a:solidFill>
                <a:latin typeface="Ubuntu"/>
                <a:ea typeface="Arial"/>
                <a:cs typeface="Arial"/>
              </a:rPr>
              <a:t>​</a:t>
            </a:r>
          </a:p>
          <a:p>
            <a:pPr algn="l" rtl="0"/>
            <a:r>
              <a:rPr lang="en-US" sz="1800" b="0" i="0">
                <a:solidFill>
                  <a:srgbClr val="000000"/>
                </a:solidFill>
                <a:latin typeface="Ubuntu"/>
                <a:ea typeface="Arial"/>
                <a:cs typeface="Arial"/>
              </a:rPr>
              <a:t>​</a:t>
            </a:r>
          </a:p>
          <a:p>
            <a:pPr marL="285750" lvl="0" indent="-285750" algn="l" rtl="0">
              <a:buFont typeface="Arial,Sans-Serif"/>
              <a:buChar char="•"/>
            </a:pPr>
            <a:r>
              <a:rPr lang="en-US" sz="1800" b="1" i="0" u="none" strike="noStrike" baseline="0">
                <a:solidFill>
                  <a:srgbClr val="000000"/>
                </a:solidFill>
                <a:latin typeface="Ubuntu"/>
                <a:ea typeface="Arial"/>
                <a:cs typeface="Arial"/>
              </a:rPr>
              <a:t>NHS National Centre for Gaming Disorders (London)</a:t>
            </a:r>
            <a:r>
              <a:rPr lang="en-US" sz="1800" b="0" i="0" u="none" strike="noStrike" baseline="0">
                <a:solidFill>
                  <a:srgbClr val="000000"/>
                </a:solidFill>
                <a:latin typeface="Ubuntu"/>
                <a:ea typeface="Arial"/>
                <a:cs typeface="Arial"/>
              </a:rPr>
              <a:t> </a:t>
            </a:r>
            <a:r>
              <a:rPr lang="en-US" sz="1800" b="0" i="0">
                <a:solidFill>
                  <a:srgbClr val="000000"/>
                </a:solidFill>
                <a:latin typeface="Ubuntu"/>
                <a:ea typeface="Arial"/>
                <a:cs typeface="Arial"/>
              </a:rPr>
              <a:t>​</a:t>
            </a:r>
          </a:p>
          <a:p>
            <a:pPr algn="l" rtl="0"/>
            <a:r>
              <a:rPr lang="en-US" sz="1800" b="0" i="0" u="none" strike="noStrike" baseline="0">
                <a:solidFill>
                  <a:srgbClr val="000000"/>
                </a:solidFill>
                <a:latin typeface="Ubuntu"/>
                <a:ea typeface="Arial"/>
                <a:cs typeface="Arial"/>
              </a:rPr>
              <a:t>Specialist treatment for gaming disorder for those aged 13 and over. Online access from Wales. </a:t>
            </a:r>
            <a:r>
              <a:rPr lang="en-US" sz="1800" b="0" i="0">
                <a:solidFill>
                  <a:srgbClr val="000000"/>
                </a:solidFill>
                <a:latin typeface="Ubuntu"/>
                <a:ea typeface="Arial"/>
                <a:cs typeface="Arial"/>
              </a:rPr>
              <a:t>​</a:t>
            </a:r>
          </a:p>
          <a:p>
            <a:pPr algn="l" rtl="0"/>
            <a:r>
              <a:rPr lang="en-GB" sz="1800" b="0" i="0" u="sng" strike="noStrike" baseline="0">
                <a:solidFill>
                  <a:srgbClr val="002060"/>
                </a:solidFill>
                <a:latin typeface="Ubuntu"/>
                <a:ea typeface="Arial"/>
                <a:cs typeface="Arial"/>
                <a:hlinkClick r:id="rId4"/>
              </a:rPr>
              <a:t>www.cnwl.nhs.uk/national-centre-gaming-disorders</a:t>
            </a:r>
            <a:r>
              <a:rPr lang="en-GB" sz="1800" b="0" i="0" u="none" strike="noStrike" baseline="0">
                <a:solidFill>
                  <a:srgbClr val="000000"/>
                </a:solidFill>
                <a:latin typeface="Ubuntu"/>
                <a:ea typeface="Arial"/>
                <a:cs typeface="Arial"/>
              </a:rPr>
              <a:t> </a:t>
            </a:r>
            <a:r>
              <a:rPr lang="en-US" sz="1800" b="0" i="0">
                <a:solidFill>
                  <a:srgbClr val="000000"/>
                </a:solidFill>
                <a:latin typeface="Ubuntu"/>
                <a:ea typeface="Arial"/>
                <a:cs typeface="Arial"/>
              </a:rPr>
              <a:t>​</a:t>
            </a:r>
          </a:p>
          <a:p>
            <a:pPr algn="l" rtl="0"/>
            <a:r>
              <a:rPr lang="en-US" sz="1800" b="0" i="0">
                <a:solidFill>
                  <a:srgbClr val="000000"/>
                </a:solidFill>
                <a:latin typeface="Ubuntu"/>
                <a:ea typeface="Arial"/>
                <a:cs typeface="Arial"/>
              </a:rPr>
              <a:t>​</a:t>
            </a:r>
          </a:p>
          <a:p>
            <a:pPr algn="l" rtl="0"/>
            <a:r>
              <a:rPr lang="en-US" sz="1400" b="0" i="0" u="none" strike="noStrike" baseline="0">
                <a:solidFill>
                  <a:srgbClr val="000000"/>
                </a:solidFill>
                <a:highlight>
                  <a:srgbClr val="FFFFFF"/>
                </a:highlight>
                <a:latin typeface="Ubuntu"/>
                <a:ea typeface="Arial"/>
                <a:cs typeface="Arial"/>
              </a:rPr>
              <a:t>*Please note that the support services listed may be subject to change as commissioning arrangements are updated.</a:t>
            </a:r>
          </a:p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7686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bd7921a-042b-4eb0-b7a0-a3fc5587e9ac">
      <Terms xmlns="http://schemas.microsoft.com/office/infopath/2007/PartnerControls"/>
    </lcf76f155ced4ddcb4097134ff3c332f>
    <TaxCatchAll xmlns="d6550f9a-f14e-418b-a53a-e888529f43ac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A6A6F83751BC542A98DC5A0AC630D3D" ma:contentTypeVersion="15" ma:contentTypeDescription="Create a new document." ma:contentTypeScope="" ma:versionID="196b9e01c9c66793c24b53ebaebe0b41">
  <xsd:schema xmlns:xsd="http://www.w3.org/2001/XMLSchema" xmlns:xs="http://www.w3.org/2001/XMLSchema" xmlns:p="http://schemas.microsoft.com/office/2006/metadata/properties" xmlns:ns2="bbd7921a-042b-4eb0-b7a0-a3fc5587e9ac" xmlns:ns3="d6550f9a-f14e-418b-a53a-e888529f43ac" targetNamespace="http://schemas.microsoft.com/office/2006/metadata/properties" ma:root="true" ma:fieldsID="5b5aff93ad5912248a6a26172dd04027" ns2:_="" ns3:_="">
    <xsd:import namespace="bbd7921a-042b-4eb0-b7a0-a3fc5587e9ac"/>
    <xsd:import namespace="d6550f9a-f14e-418b-a53a-e888529f43a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d7921a-042b-4eb0-b7a0-a3fc5587e9a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cefaef41-70dc-4075-804e-d4e4dbdaeee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550f9a-f14e-418b-a53a-e888529f43ac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3d3ce685-6bcb-45ae-998a-d25e5acaad24}" ma:internalName="TaxCatchAll" ma:showField="CatchAllData" ma:web="d6550f9a-f14e-418b-a53a-e888529f43a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991D7A7-2E8C-4B85-AC1D-848F50CC0052}">
  <ds:schemaRefs>
    <ds:schemaRef ds:uri="bbd7921a-042b-4eb0-b7a0-a3fc5587e9ac"/>
    <ds:schemaRef ds:uri="d6550f9a-f14e-418b-a53a-e888529f43ac"/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3E97B256-1F93-480D-9A14-D4AAAA08609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F22640C-867A-4B3D-9914-9A98FA964CE3}">
  <ds:schemaRefs>
    <ds:schemaRef ds:uri="bbd7921a-042b-4eb0-b7a0-a3fc5587e9ac"/>
    <ds:schemaRef ds:uri="d6550f9a-f14e-418b-a53a-e888529f43a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9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Public Health Wales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Sophie Flood (Public Health Wales - Matrix House)</dc:creator>
  <cp:revision>35</cp:revision>
  <dcterms:created xsi:type="dcterms:W3CDTF">2026-02-03T14:39:16Z</dcterms:created>
  <dcterms:modified xsi:type="dcterms:W3CDTF">2026-04-15T12:16:24Z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0x0101008A6A6F83751BC542A98DC5A0AC630D3D</vt:lpwstr>
  </property>
  <property fmtid="{D5CDD505-2E9C-101B-9397-08002B2CF9AE}" pid="3" name="MediaServiceImageTags">
    <vt:lpwstr/>
  </property>
</Properties>
</file>