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sldIdLst>
    <p:sldId id="269" r:id="rId5"/>
    <p:sldId id="305" r:id="rId6"/>
    <p:sldId id="315" r:id="rId7"/>
    <p:sldId id="316" r:id="rId8"/>
    <p:sldId id="317" r:id="rId9"/>
    <p:sldId id="318" r:id="rId10"/>
    <p:sldId id="25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9C988B-5CEE-D4DB-C133-21D4C2804E0E}" name="Lorna Bennett (Public Health Wales - No. 2 Capital Quarter)" initials="LQ" userId="S::lorna.bennett3@wales.nhs.uk::41cbff77-5434-42c9-8874-6f16723207f9" providerId="AD"/>
  <p188:author id="{5A994FA8-9F88-B734-D575-CD153A46D4F4}" name="Anthony Priest (Public Health Wales - No. 2 Capital Quarter)" initials="" userId="S::Anthony.Priest2@wales.nhs.uk::46692481-554a-429c-bc03-d4cca9c03c2b"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E9E7B2-D5AB-42F7-40BB-4042D47C5DCC}" v="1" dt="2025-09-23T13:56:09.008"/>
    <p1510:client id="{9C222AD5-92FC-265B-A3E9-46EE31169693}" v="68" dt="2025-09-23T10:34:52.351"/>
    <p1510:client id="{ACB7E91D-1429-BD36-4F5B-F94D33A6D58C}" v="8" dt="2025-09-22T15:22:33.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ACB7E91D-1429-BD36-4F5B-F94D33A6D58C}"/>
    <pc:docChg chg="modSld">
      <pc:chgData name="Sophie Flood (Public Health Wales - Matrix House)" userId="S::sophie.flood@wales.nhs.uk::f1b68508-ff1d-4a78-a875-f6aa95017de1" providerId="AD" clId="Web-{ACB7E91D-1429-BD36-4F5B-F94D33A6D58C}" dt="2025-09-22T15:22:33.450" v="4" actId="20577"/>
      <pc:docMkLst>
        <pc:docMk/>
      </pc:docMkLst>
      <pc:sldChg chg="modSp">
        <pc:chgData name="Sophie Flood (Public Health Wales - Matrix House)" userId="S::sophie.flood@wales.nhs.uk::f1b68508-ff1d-4a78-a875-f6aa95017de1" providerId="AD" clId="Web-{ACB7E91D-1429-BD36-4F5B-F94D33A6D58C}" dt="2025-09-22T15:22:33.450" v="4" actId="20577"/>
        <pc:sldMkLst>
          <pc:docMk/>
          <pc:sldMk cId="2837543079" sldId="304"/>
        </pc:sldMkLst>
        <pc:spChg chg="mod">
          <ac:chgData name="Sophie Flood (Public Health Wales - Matrix House)" userId="S::sophie.flood@wales.nhs.uk::f1b68508-ff1d-4a78-a875-f6aa95017de1" providerId="AD" clId="Web-{ACB7E91D-1429-BD36-4F5B-F94D33A6D58C}" dt="2025-09-22T15:22:33.450" v="4" actId="20577"/>
          <ac:spMkLst>
            <pc:docMk/>
            <pc:sldMk cId="2837543079" sldId="304"/>
            <ac:spMk id="3" creationId="{CF67C87D-D479-CDB1-4ED3-582FF7BABB23}"/>
          </ac:spMkLst>
        </pc:spChg>
      </pc:sldChg>
    </pc:docChg>
  </pc:docChgLst>
  <pc:docChgLst>
    <pc:chgData name="Gareth Thomas (Public Health Wales, No. 2 Capital Quarter)" userId="S::gareth.thomas17@wales.nhs.uk::74ed2807-8d61-45c7-a3b0-de76cb24c3dd" providerId="AD" clId="Web-{69E9E7B2-D5AB-42F7-40BB-4042D47C5DCC}"/>
    <pc:docChg chg="delSld">
      <pc:chgData name="Gareth Thomas (Public Health Wales, No. 2 Capital Quarter)" userId="S::gareth.thomas17@wales.nhs.uk::74ed2807-8d61-45c7-a3b0-de76cb24c3dd" providerId="AD" clId="Web-{69E9E7B2-D5AB-42F7-40BB-4042D47C5DCC}" dt="2025-09-23T13:56:09.008" v="0"/>
      <pc:docMkLst>
        <pc:docMk/>
      </pc:docMkLst>
      <pc:sldChg chg="del">
        <pc:chgData name="Gareth Thomas (Public Health Wales, No. 2 Capital Quarter)" userId="S::gareth.thomas17@wales.nhs.uk::74ed2807-8d61-45c7-a3b0-de76cb24c3dd" providerId="AD" clId="Web-{69E9E7B2-D5AB-42F7-40BB-4042D47C5DCC}" dt="2025-09-23T13:56:09.008" v="0"/>
        <pc:sldMkLst>
          <pc:docMk/>
          <pc:sldMk cId="2534038228" sldId="319"/>
        </pc:sldMkLst>
      </pc:sldChg>
    </pc:docChg>
  </pc:docChgLst>
  <pc:docChgLst>
    <pc:chgData name="Sophie Flood (Public Health Wales - Matrix House)" userId="S::sophie.flood@wales.nhs.uk::f1b68508-ff1d-4a78-a875-f6aa95017de1" providerId="AD" clId="Web-{9C222AD5-92FC-265B-A3E9-46EE31169693}"/>
    <pc:docChg chg="addSld delSld modSld">
      <pc:chgData name="Sophie Flood (Public Health Wales - Matrix House)" userId="S::sophie.flood@wales.nhs.uk::f1b68508-ff1d-4a78-a875-f6aa95017de1" providerId="AD" clId="Web-{9C222AD5-92FC-265B-A3E9-46EE31169693}" dt="2025-09-23T10:34:13.116" v="55"/>
      <pc:docMkLst>
        <pc:docMk/>
      </pc:docMkLst>
      <pc:sldChg chg="del">
        <pc:chgData name="Sophie Flood (Public Health Wales - Matrix House)" userId="S::sophie.flood@wales.nhs.uk::f1b68508-ff1d-4a78-a875-f6aa95017de1" providerId="AD" clId="Web-{9C222AD5-92FC-265B-A3E9-46EE31169693}" dt="2025-09-23T10:29:21.608" v="24"/>
        <pc:sldMkLst>
          <pc:docMk/>
          <pc:sldMk cId="3701812093" sldId="260"/>
        </pc:sldMkLst>
      </pc:sldChg>
      <pc:sldChg chg="del">
        <pc:chgData name="Sophie Flood (Public Health Wales - Matrix House)" userId="S::sophie.flood@wales.nhs.uk::f1b68508-ff1d-4a78-a875-f6aa95017de1" providerId="AD" clId="Web-{9C222AD5-92FC-265B-A3E9-46EE31169693}" dt="2025-09-23T10:32:21.129" v="42"/>
        <pc:sldMkLst>
          <pc:docMk/>
          <pc:sldMk cId="1239223378" sldId="262"/>
        </pc:sldMkLst>
      </pc:sldChg>
      <pc:sldChg chg="del">
        <pc:chgData name="Sophie Flood (Public Health Wales - Matrix House)" userId="S::sophie.flood@wales.nhs.uk::f1b68508-ff1d-4a78-a875-f6aa95017de1" providerId="AD" clId="Web-{9C222AD5-92FC-265B-A3E9-46EE31169693}" dt="2025-09-23T10:33:31.130" v="50"/>
        <pc:sldMkLst>
          <pc:docMk/>
          <pc:sldMk cId="1680980685" sldId="264"/>
        </pc:sldMkLst>
      </pc:sldChg>
      <pc:sldChg chg="del">
        <pc:chgData name="Sophie Flood (Public Health Wales - Matrix House)" userId="S::sophie.flood@wales.nhs.uk::f1b68508-ff1d-4a78-a875-f6aa95017de1" providerId="AD" clId="Web-{9C222AD5-92FC-265B-A3E9-46EE31169693}" dt="2025-09-23T10:34:13.116" v="55"/>
        <pc:sldMkLst>
          <pc:docMk/>
          <pc:sldMk cId="2837543079" sldId="304"/>
        </pc:sldMkLst>
      </pc:sldChg>
      <pc:sldChg chg="modSp">
        <pc:chgData name="Sophie Flood (Public Health Wales - Matrix House)" userId="S::sophie.flood@wales.nhs.uk::f1b68508-ff1d-4a78-a875-f6aa95017de1" providerId="AD" clId="Web-{9C222AD5-92FC-265B-A3E9-46EE31169693}" dt="2025-09-23T10:07:29.093" v="10"/>
        <pc:sldMkLst>
          <pc:docMk/>
          <pc:sldMk cId="2629694126" sldId="305"/>
        </pc:sldMkLst>
        <pc:graphicFrameChg chg="mod modGraphic">
          <ac:chgData name="Sophie Flood (Public Health Wales - Matrix House)" userId="S::sophie.flood@wales.nhs.uk::f1b68508-ff1d-4a78-a875-f6aa95017de1" providerId="AD" clId="Web-{9C222AD5-92FC-265B-A3E9-46EE31169693}" dt="2025-09-23T10:07:29.093" v="10"/>
          <ac:graphicFrameMkLst>
            <pc:docMk/>
            <pc:sldMk cId="2629694126" sldId="305"/>
            <ac:graphicFrameMk id="9" creationId="{C44939F1-56C1-C2BB-4B4A-460F01D5AD8C}"/>
          </ac:graphicFrameMkLst>
        </pc:graphicFrameChg>
      </pc:sldChg>
      <pc:sldChg chg="addSp delSp add">
        <pc:chgData name="Sophie Flood (Public Health Wales - Matrix House)" userId="S::sophie.flood@wales.nhs.uk::f1b68508-ff1d-4a78-a875-f6aa95017de1" providerId="AD" clId="Web-{9C222AD5-92FC-265B-A3E9-46EE31169693}" dt="2025-09-23T10:29:36.406" v="26"/>
        <pc:sldMkLst>
          <pc:docMk/>
          <pc:sldMk cId="1201215249" sldId="315"/>
        </pc:sldMkLst>
        <pc:spChg chg="add">
          <ac:chgData name="Sophie Flood (Public Health Wales - Matrix House)" userId="S::sophie.flood@wales.nhs.uk::f1b68508-ff1d-4a78-a875-f6aa95017de1" providerId="AD" clId="Web-{9C222AD5-92FC-265B-A3E9-46EE31169693}" dt="2025-09-23T10:27:03.274" v="11"/>
          <ac:spMkLst>
            <pc:docMk/>
            <pc:sldMk cId="1201215249" sldId="315"/>
            <ac:spMk id="3" creationId="{256D2236-F0A2-CE8D-E121-BC74B373AF04}"/>
          </ac:spMkLst>
        </pc:spChg>
        <pc:spChg chg="add">
          <ac:chgData name="Sophie Flood (Public Health Wales - Matrix House)" userId="S::sophie.flood@wales.nhs.uk::f1b68508-ff1d-4a78-a875-f6aa95017de1" providerId="AD" clId="Web-{9C222AD5-92FC-265B-A3E9-46EE31169693}" dt="2025-09-23T10:27:16.790" v="12"/>
          <ac:spMkLst>
            <pc:docMk/>
            <pc:sldMk cId="1201215249" sldId="315"/>
            <ac:spMk id="5" creationId="{F31DA1F7-E180-8CA5-F423-EE4ECD90AE32}"/>
          </ac:spMkLst>
        </pc:spChg>
        <pc:spChg chg="add">
          <ac:chgData name="Sophie Flood (Public Health Wales - Matrix House)" userId="S::sophie.flood@wales.nhs.uk::f1b68508-ff1d-4a78-a875-f6aa95017de1" providerId="AD" clId="Web-{9C222AD5-92FC-265B-A3E9-46EE31169693}" dt="2025-09-23T10:27:29.307" v="13"/>
          <ac:spMkLst>
            <pc:docMk/>
            <pc:sldMk cId="1201215249" sldId="315"/>
            <ac:spMk id="7" creationId="{32B8C9BD-7A3C-4415-44FA-E6CD662F489E}"/>
          </ac:spMkLst>
        </pc:spChg>
        <pc:spChg chg="add">
          <ac:chgData name="Sophie Flood (Public Health Wales - Matrix House)" userId="S::sophie.flood@wales.nhs.uk::f1b68508-ff1d-4a78-a875-f6aa95017de1" providerId="AD" clId="Web-{9C222AD5-92FC-265B-A3E9-46EE31169693}" dt="2025-09-23T10:27:43.370" v="14"/>
          <ac:spMkLst>
            <pc:docMk/>
            <pc:sldMk cId="1201215249" sldId="315"/>
            <ac:spMk id="9" creationId="{EA52FAA4-DEFA-F839-9C69-CE547253628D}"/>
          </ac:spMkLst>
        </pc:spChg>
        <pc:spChg chg="add">
          <ac:chgData name="Sophie Flood (Public Health Wales - Matrix House)" userId="S::sophie.flood@wales.nhs.uk::f1b68508-ff1d-4a78-a875-f6aa95017de1" providerId="AD" clId="Web-{9C222AD5-92FC-265B-A3E9-46EE31169693}" dt="2025-09-23T10:27:52.573" v="15"/>
          <ac:spMkLst>
            <pc:docMk/>
            <pc:sldMk cId="1201215249" sldId="315"/>
            <ac:spMk id="11" creationId="{7F078408-ED51-06DA-B1A6-E46E3526644C}"/>
          </ac:spMkLst>
        </pc:spChg>
        <pc:spChg chg="add">
          <ac:chgData name="Sophie Flood (Public Health Wales - Matrix House)" userId="S::sophie.flood@wales.nhs.uk::f1b68508-ff1d-4a78-a875-f6aa95017de1" providerId="AD" clId="Web-{9C222AD5-92FC-265B-A3E9-46EE31169693}" dt="2025-09-23T10:28:02.730" v="16"/>
          <ac:spMkLst>
            <pc:docMk/>
            <pc:sldMk cId="1201215249" sldId="315"/>
            <ac:spMk id="13" creationId="{0A177B52-74A7-2229-5100-380A95376F59}"/>
          </ac:spMkLst>
        </pc:spChg>
        <pc:spChg chg="add">
          <ac:chgData name="Sophie Flood (Public Health Wales - Matrix House)" userId="S::sophie.flood@wales.nhs.uk::f1b68508-ff1d-4a78-a875-f6aa95017de1" providerId="AD" clId="Web-{9C222AD5-92FC-265B-A3E9-46EE31169693}" dt="2025-09-23T10:28:10.856" v="17"/>
          <ac:spMkLst>
            <pc:docMk/>
            <pc:sldMk cId="1201215249" sldId="315"/>
            <ac:spMk id="15" creationId="{DA50C99C-31F5-D86E-688E-51FF9E3BFF60}"/>
          </ac:spMkLst>
        </pc:spChg>
        <pc:spChg chg="add">
          <ac:chgData name="Sophie Flood (Public Health Wales - Matrix House)" userId="S::sophie.flood@wales.nhs.uk::f1b68508-ff1d-4a78-a875-f6aa95017de1" providerId="AD" clId="Web-{9C222AD5-92FC-265B-A3E9-46EE31169693}" dt="2025-09-23T10:28:25.903" v="18"/>
          <ac:spMkLst>
            <pc:docMk/>
            <pc:sldMk cId="1201215249" sldId="315"/>
            <ac:spMk id="17" creationId="{CDB49D9F-ACE4-2836-C48B-AA020A759DB2}"/>
          </ac:spMkLst>
        </pc:spChg>
        <pc:spChg chg="add">
          <ac:chgData name="Sophie Flood (Public Health Wales - Matrix House)" userId="S::sophie.flood@wales.nhs.uk::f1b68508-ff1d-4a78-a875-f6aa95017de1" providerId="AD" clId="Web-{9C222AD5-92FC-265B-A3E9-46EE31169693}" dt="2025-09-23T10:28:37.310" v="19"/>
          <ac:spMkLst>
            <pc:docMk/>
            <pc:sldMk cId="1201215249" sldId="315"/>
            <ac:spMk id="19" creationId="{CFA64170-E261-98BA-DFF6-C655E5E82C86}"/>
          </ac:spMkLst>
        </pc:spChg>
        <pc:spChg chg="add">
          <ac:chgData name="Sophie Flood (Public Health Wales - Matrix House)" userId="S::sophie.flood@wales.nhs.uk::f1b68508-ff1d-4a78-a875-f6aa95017de1" providerId="AD" clId="Web-{9C222AD5-92FC-265B-A3E9-46EE31169693}" dt="2025-09-23T10:28:46.545" v="20"/>
          <ac:spMkLst>
            <pc:docMk/>
            <pc:sldMk cId="1201215249" sldId="315"/>
            <ac:spMk id="21" creationId="{BECA2AB5-C05C-A8E0-B1A5-08F81962698D}"/>
          </ac:spMkLst>
        </pc:spChg>
        <pc:spChg chg="add">
          <ac:chgData name="Sophie Flood (Public Health Wales - Matrix House)" userId="S::sophie.flood@wales.nhs.uk::f1b68508-ff1d-4a78-a875-f6aa95017de1" providerId="AD" clId="Web-{9C222AD5-92FC-265B-A3E9-46EE31169693}" dt="2025-09-23T10:28:55.779" v="21"/>
          <ac:spMkLst>
            <pc:docMk/>
            <pc:sldMk cId="1201215249" sldId="315"/>
            <ac:spMk id="23" creationId="{0F32B441-B8B5-B242-6EF6-38651FA3BEE9}"/>
          </ac:spMkLst>
        </pc:spChg>
        <pc:spChg chg="add">
          <ac:chgData name="Sophie Flood (Public Health Wales - Matrix House)" userId="S::sophie.flood@wales.nhs.uk::f1b68508-ff1d-4a78-a875-f6aa95017de1" providerId="AD" clId="Web-{9C222AD5-92FC-265B-A3E9-46EE31169693}" dt="2025-09-23T10:29:04.827" v="22"/>
          <ac:spMkLst>
            <pc:docMk/>
            <pc:sldMk cId="1201215249" sldId="315"/>
            <ac:spMk id="25" creationId="{632E116A-F072-FF5A-12C8-7175B8216CB4}"/>
          </ac:spMkLst>
        </pc:spChg>
        <pc:spChg chg="add">
          <ac:chgData name="Sophie Flood (Public Health Wales - Matrix House)" userId="S::sophie.flood@wales.nhs.uk::f1b68508-ff1d-4a78-a875-f6aa95017de1" providerId="AD" clId="Web-{9C222AD5-92FC-265B-A3E9-46EE31169693}" dt="2025-09-23T10:29:15.249" v="23"/>
          <ac:spMkLst>
            <pc:docMk/>
            <pc:sldMk cId="1201215249" sldId="315"/>
            <ac:spMk id="27" creationId="{894E9508-F510-B247-8E79-881DE4303674}"/>
          </ac:spMkLst>
        </pc:spChg>
        <pc:spChg chg="add del">
          <ac:chgData name="Sophie Flood (Public Health Wales - Matrix House)" userId="S::sophie.flood@wales.nhs.uk::f1b68508-ff1d-4a78-a875-f6aa95017de1" providerId="AD" clId="Web-{9C222AD5-92FC-265B-A3E9-46EE31169693}" dt="2025-09-23T10:29:36.406" v="26"/>
          <ac:spMkLst>
            <pc:docMk/>
            <pc:sldMk cId="1201215249" sldId="315"/>
            <ac:spMk id="29" creationId="{D27FE029-4594-FBE7-9BA5-73B613CDD57E}"/>
          </ac:spMkLst>
        </pc:spChg>
      </pc:sldChg>
      <pc:sldChg chg="addSp modSp add replId">
        <pc:chgData name="Sophie Flood (Public Health Wales - Matrix House)" userId="S::sophie.flood@wales.nhs.uk::f1b68508-ff1d-4a78-a875-f6aa95017de1" providerId="AD" clId="Web-{9C222AD5-92FC-265B-A3E9-46EE31169693}" dt="2025-09-23T10:32:13.285" v="41" actId="1076"/>
        <pc:sldMkLst>
          <pc:docMk/>
          <pc:sldMk cId="3444722215" sldId="316"/>
        </pc:sldMkLst>
        <pc:spChg chg="add">
          <ac:chgData name="Sophie Flood (Public Health Wales - Matrix House)" userId="S::sophie.flood@wales.nhs.uk::f1b68508-ff1d-4a78-a875-f6aa95017de1" providerId="AD" clId="Web-{9C222AD5-92FC-265B-A3E9-46EE31169693}" dt="2025-09-23T10:29:41.875" v="27"/>
          <ac:spMkLst>
            <pc:docMk/>
            <pc:sldMk cId="3444722215" sldId="316"/>
            <ac:spMk id="3" creationId="{08BB1306-2A3C-1DD3-71EF-7907EE2EF111}"/>
          </ac:spMkLst>
        </pc:spChg>
        <pc:spChg chg="add mod">
          <ac:chgData name="Sophie Flood (Public Health Wales - Matrix House)" userId="S::sophie.flood@wales.nhs.uk::f1b68508-ff1d-4a78-a875-f6aa95017de1" providerId="AD" clId="Web-{9C222AD5-92FC-265B-A3E9-46EE31169693}" dt="2025-09-23T10:32:13.285" v="41" actId="1076"/>
          <ac:spMkLst>
            <pc:docMk/>
            <pc:sldMk cId="3444722215" sldId="316"/>
            <ac:spMk id="5" creationId="{F3393BAF-F545-7D71-55AB-88AD1BD4730A}"/>
          </ac:spMkLst>
        </pc:spChg>
        <pc:spChg chg="add">
          <ac:chgData name="Sophie Flood (Public Health Wales - Matrix House)" userId="S::sophie.flood@wales.nhs.uk::f1b68508-ff1d-4a78-a875-f6aa95017de1" providerId="AD" clId="Web-{9C222AD5-92FC-265B-A3E9-46EE31169693}" dt="2025-09-23T10:30:17.626" v="29"/>
          <ac:spMkLst>
            <pc:docMk/>
            <pc:sldMk cId="3444722215" sldId="316"/>
            <ac:spMk id="7" creationId="{80498517-CCE7-C8E3-8BF5-4A4D72579EF2}"/>
          </ac:spMkLst>
        </pc:spChg>
        <pc:spChg chg="add">
          <ac:chgData name="Sophie Flood (Public Health Wales - Matrix House)" userId="S::sophie.flood@wales.nhs.uk::f1b68508-ff1d-4a78-a875-f6aa95017de1" providerId="AD" clId="Web-{9C222AD5-92FC-265B-A3E9-46EE31169693}" dt="2025-09-23T10:30:25.954" v="30"/>
          <ac:spMkLst>
            <pc:docMk/>
            <pc:sldMk cId="3444722215" sldId="316"/>
            <ac:spMk id="9" creationId="{33DAADB8-1D09-B609-F1DE-8223BEDF1F85}"/>
          </ac:spMkLst>
        </pc:spChg>
        <pc:spChg chg="add">
          <ac:chgData name="Sophie Flood (Public Health Wales - Matrix House)" userId="S::sophie.flood@wales.nhs.uk::f1b68508-ff1d-4a78-a875-f6aa95017de1" providerId="AD" clId="Web-{9C222AD5-92FC-265B-A3E9-46EE31169693}" dt="2025-09-23T10:30:36.752" v="31"/>
          <ac:spMkLst>
            <pc:docMk/>
            <pc:sldMk cId="3444722215" sldId="316"/>
            <ac:spMk id="11" creationId="{869C95C1-9DF3-A7E5-81D9-280949868E47}"/>
          </ac:spMkLst>
        </pc:spChg>
        <pc:spChg chg="add">
          <ac:chgData name="Sophie Flood (Public Health Wales - Matrix House)" userId="S::sophie.flood@wales.nhs.uk::f1b68508-ff1d-4a78-a875-f6aa95017de1" providerId="AD" clId="Web-{9C222AD5-92FC-265B-A3E9-46EE31169693}" dt="2025-09-23T10:30:45.517" v="32"/>
          <ac:spMkLst>
            <pc:docMk/>
            <pc:sldMk cId="3444722215" sldId="316"/>
            <ac:spMk id="13" creationId="{D83AD84E-7C59-80EC-82DD-434D929CF469}"/>
          </ac:spMkLst>
        </pc:spChg>
        <pc:spChg chg="add">
          <ac:chgData name="Sophie Flood (Public Health Wales - Matrix House)" userId="S::sophie.flood@wales.nhs.uk::f1b68508-ff1d-4a78-a875-f6aa95017de1" providerId="AD" clId="Web-{9C222AD5-92FC-265B-A3E9-46EE31169693}" dt="2025-09-23T10:30:53.236" v="33"/>
          <ac:spMkLst>
            <pc:docMk/>
            <pc:sldMk cId="3444722215" sldId="316"/>
            <ac:spMk id="15" creationId="{EBDECD05-FE52-AB14-A9B1-1C23E7FA9F83}"/>
          </ac:spMkLst>
        </pc:spChg>
        <pc:spChg chg="add">
          <ac:chgData name="Sophie Flood (Public Health Wales - Matrix House)" userId="S::sophie.flood@wales.nhs.uk::f1b68508-ff1d-4a78-a875-f6aa95017de1" providerId="AD" clId="Web-{9C222AD5-92FC-265B-A3E9-46EE31169693}" dt="2025-09-23T10:31:02.330" v="34"/>
          <ac:spMkLst>
            <pc:docMk/>
            <pc:sldMk cId="3444722215" sldId="316"/>
            <ac:spMk id="17" creationId="{0A49CDC6-A92C-98A1-9839-304AF1902907}"/>
          </ac:spMkLst>
        </pc:spChg>
        <pc:spChg chg="add">
          <ac:chgData name="Sophie Flood (Public Health Wales - Matrix House)" userId="S::sophie.flood@wales.nhs.uk::f1b68508-ff1d-4a78-a875-f6aa95017de1" providerId="AD" clId="Web-{9C222AD5-92FC-265B-A3E9-46EE31169693}" dt="2025-09-23T10:31:11.784" v="35"/>
          <ac:spMkLst>
            <pc:docMk/>
            <pc:sldMk cId="3444722215" sldId="316"/>
            <ac:spMk id="19" creationId="{F55ED8A8-3900-8669-4A04-DD5B38E0C77C}"/>
          </ac:spMkLst>
        </pc:spChg>
        <pc:spChg chg="add">
          <ac:chgData name="Sophie Flood (Public Health Wales - Matrix House)" userId="S::sophie.flood@wales.nhs.uk::f1b68508-ff1d-4a78-a875-f6aa95017de1" providerId="AD" clId="Web-{9C222AD5-92FC-265B-A3E9-46EE31169693}" dt="2025-09-23T10:31:21.893" v="36"/>
          <ac:spMkLst>
            <pc:docMk/>
            <pc:sldMk cId="3444722215" sldId="316"/>
            <ac:spMk id="21" creationId="{3E6D2CDB-9006-43B9-2E01-1AD8864430BC}"/>
          </ac:spMkLst>
        </pc:spChg>
        <pc:spChg chg="add">
          <ac:chgData name="Sophie Flood (Public Health Wales - Matrix House)" userId="S::sophie.flood@wales.nhs.uk::f1b68508-ff1d-4a78-a875-f6aa95017de1" providerId="AD" clId="Web-{9C222AD5-92FC-265B-A3E9-46EE31169693}" dt="2025-09-23T10:31:32.253" v="37"/>
          <ac:spMkLst>
            <pc:docMk/>
            <pc:sldMk cId="3444722215" sldId="316"/>
            <ac:spMk id="23" creationId="{0B105D6F-74EB-944B-CC7C-9334811C0FF0}"/>
          </ac:spMkLst>
        </pc:spChg>
        <pc:spChg chg="add">
          <ac:chgData name="Sophie Flood (Public Health Wales - Matrix House)" userId="S::sophie.flood@wales.nhs.uk::f1b68508-ff1d-4a78-a875-f6aa95017de1" providerId="AD" clId="Web-{9C222AD5-92FC-265B-A3E9-46EE31169693}" dt="2025-09-23T10:31:41.394" v="38"/>
          <ac:spMkLst>
            <pc:docMk/>
            <pc:sldMk cId="3444722215" sldId="316"/>
            <ac:spMk id="25" creationId="{89B20892-F070-3593-FA97-D1AAF32951F2}"/>
          </ac:spMkLst>
        </pc:spChg>
        <pc:spChg chg="add">
          <ac:chgData name="Sophie Flood (Public Health Wales - Matrix House)" userId="S::sophie.flood@wales.nhs.uk::f1b68508-ff1d-4a78-a875-f6aa95017de1" providerId="AD" clId="Web-{9C222AD5-92FC-265B-A3E9-46EE31169693}" dt="2025-09-23T10:31:52.503" v="39"/>
          <ac:spMkLst>
            <pc:docMk/>
            <pc:sldMk cId="3444722215" sldId="316"/>
            <ac:spMk id="27" creationId="{9F05C0F0-C312-D8B7-C0FE-CB6C108CDD46}"/>
          </ac:spMkLst>
        </pc:spChg>
      </pc:sldChg>
      <pc:sldChg chg="addSp add replId">
        <pc:chgData name="Sophie Flood (Public Health Wales - Matrix House)" userId="S::sophie.flood@wales.nhs.uk::f1b68508-ff1d-4a78-a875-f6aa95017de1" providerId="AD" clId="Web-{9C222AD5-92FC-265B-A3E9-46EE31169693}" dt="2025-09-23T10:33:27.584" v="49"/>
        <pc:sldMkLst>
          <pc:docMk/>
          <pc:sldMk cId="3450857939" sldId="317"/>
        </pc:sldMkLst>
        <pc:spChg chg="add">
          <ac:chgData name="Sophie Flood (Public Health Wales - Matrix House)" userId="S::sophie.flood@wales.nhs.uk::f1b68508-ff1d-4a78-a875-f6aa95017de1" providerId="AD" clId="Web-{9C222AD5-92FC-265B-A3E9-46EE31169693}" dt="2025-09-23T10:32:31.723" v="43"/>
          <ac:spMkLst>
            <pc:docMk/>
            <pc:sldMk cId="3450857939" sldId="317"/>
            <ac:spMk id="3" creationId="{7A12CDEE-8543-E715-6D34-C99A52952791}"/>
          </ac:spMkLst>
        </pc:spChg>
        <pc:spChg chg="add">
          <ac:chgData name="Sophie Flood (Public Health Wales - Matrix House)" userId="S::sophie.flood@wales.nhs.uk::f1b68508-ff1d-4a78-a875-f6aa95017de1" providerId="AD" clId="Web-{9C222AD5-92FC-265B-A3E9-46EE31169693}" dt="2025-09-23T10:32:39.880" v="44"/>
          <ac:spMkLst>
            <pc:docMk/>
            <pc:sldMk cId="3450857939" sldId="317"/>
            <ac:spMk id="5" creationId="{076AC2E5-1278-5BA4-93E0-010A4B712FD2}"/>
          </ac:spMkLst>
        </pc:spChg>
        <pc:spChg chg="add">
          <ac:chgData name="Sophie Flood (Public Health Wales - Matrix House)" userId="S::sophie.flood@wales.nhs.uk::f1b68508-ff1d-4a78-a875-f6aa95017de1" providerId="AD" clId="Web-{9C222AD5-92FC-265B-A3E9-46EE31169693}" dt="2025-09-23T10:32:48.411" v="45"/>
          <ac:spMkLst>
            <pc:docMk/>
            <pc:sldMk cId="3450857939" sldId="317"/>
            <ac:spMk id="7" creationId="{2385EDEA-CD0F-11F4-6EC5-65B0E6AAC976}"/>
          </ac:spMkLst>
        </pc:spChg>
        <pc:spChg chg="add">
          <ac:chgData name="Sophie Flood (Public Health Wales - Matrix House)" userId="S::sophie.flood@wales.nhs.uk::f1b68508-ff1d-4a78-a875-f6aa95017de1" providerId="AD" clId="Web-{9C222AD5-92FC-265B-A3E9-46EE31169693}" dt="2025-09-23T10:32:56.427" v="46"/>
          <ac:spMkLst>
            <pc:docMk/>
            <pc:sldMk cId="3450857939" sldId="317"/>
            <ac:spMk id="9" creationId="{3E36BA00-07F4-0F4E-9592-4E251BCA4D3D}"/>
          </ac:spMkLst>
        </pc:spChg>
        <pc:spChg chg="add">
          <ac:chgData name="Sophie Flood (Public Health Wales - Matrix House)" userId="S::sophie.flood@wales.nhs.uk::f1b68508-ff1d-4a78-a875-f6aa95017de1" providerId="AD" clId="Web-{9C222AD5-92FC-265B-A3E9-46EE31169693}" dt="2025-09-23T10:33:04.427" v="47"/>
          <ac:spMkLst>
            <pc:docMk/>
            <pc:sldMk cId="3450857939" sldId="317"/>
            <ac:spMk id="11" creationId="{62BCA65E-3AF6-A49C-001A-F960031CBFEC}"/>
          </ac:spMkLst>
        </pc:spChg>
        <pc:spChg chg="add">
          <ac:chgData name="Sophie Flood (Public Health Wales - Matrix House)" userId="S::sophie.flood@wales.nhs.uk::f1b68508-ff1d-4a78-a875-f6aa95017de1" providerId="AD" clId="Web-{9C222AD5-92FC-265B-A3E9-46EE31169693}" dt="2025-09-23T10:33:17.849" v="48"/>
          <ac:spMkLst>
            <pc:docMk/>
            <pc:sldMk cId="3450857939" sldId="317"/>
            <ac:spMk id="13" creationId="{539A7254-A2D4-92FD-87E5-8B54D348EEE9}"/>
          </ac:spMkLst>
        </pc:spChg>
        <pc:spChg chg="add">
          <ac:chgData name="Sophie Flood (Public Health Wales - Matrix House)" userId="S::sophie.flood@wales.nhs.uk::f1b68508-ff1d-4a78-a875-f6aa95017de1" providerId="AD" clId="Web-{9C222AD5-92FC-265B-A3E9-46EE31169693}" dt="2025-09-23T10:33:27.584" v="49"/>
          <ac:spMkLst>
            <pc:docMk/>
            <pc:sldMk cId="3450857939" sldId="317"/>
            <ac:spMk id="15" creationId="{E2D1C354-357E-FE44-E879-DAC3811CFA8D}"/>
          </ac:spMkLst>
        </pc:spChg>
      </pc:sldChg>
      <pc:sldChg chg="addSp modSp add replId">
        <pc:chgData name="Sophie Flood (Public Health Wales - Matrix House)" userId="S::sophie.flood@wales.nhs.uk::f1b68508-ff1d-4a78-a875-f6aa95017de1" providerId="AD" clId="Web-{9C222AD5-92FC-265B-A3E9-46EE31169693}" dt="2025-09-23T10:34:07.397" v="54" actId="20577"/>
        <pc:sldMkLst>
          <pc:docMk/>
          <pc:sldMk cId="872620143" sldId="318"/>
        </pc:sldMkLst>
        <pc:spChg chg="add mod">
          <ac:chgData name="Sophie Flood (Public Health Wales - Matrix House)" userId="S::sophie.flood@wales.nhs.uk::f1b68508-ff1d-4a78-a875-f6aa95017de1" providerId="AD" clId="Web-{9C222AD5-92FC-265B-A3E9-46EE31169693}" dt="2025-09-23T10:34:07.397" v="54" actId="20577"/>
          <ac:spMkLst>
            <pc:docMk/>
            <pc:sldMk cId="872620143" sldId="318"/>
            <ac:spMk id="3" creationId="{103866BA-957E-B8AA-D2ED-29464CD5EA14}"/>
          </ac:spMkLst>
        </pc:spChg>
      </pc:sldChg>
      <pc:sldChg chg="add replId">
        <pc:chgData name="Sophie Flood (Public Health Wales - Matrix House)" userId="S::sophie.flood@wales.nhs.uk::f1b68508-ff1d-4a78-a875-f6aa95017de1" providerId="AD" clId="Web-{9C222AD5-92FC-265B-A3E9-46EE31169693}" dt="2025-09-23T10:07:18.312" v="4"/>
        <pc:sldMkLst>
          <pc:docMk/>
          <pc:sldMk cId="2534038228" sldId="319"/>
        </pc:sldMkLst>
      </pc:sldChg>
      <pc:sldMasterChg chg="addSldLayout">
        <pc:chgData name="Sophie Flood (Public Health Wales - Matrix House)" userId="S::sophie.flood@wales.nhs.uk::f1b68508-ff1d-4a78-a875-f6aa95017de1" providerId="AD" clId="Web-{9C222AD5-92FC-265B-A3E9-46EE31169693}" dt="2025-09-23T09:05:39.097" v="0"/>
        <pc:sldMasterMkLst>
          <pc:docMk/>
          <pc:sldMasterMk cId="833586553" sldId="2147483661"/>
        </pc:sldMasterMkLst>
        <pc:sldLayoutChg chg="add">
          <pc:chgData name="Sophie Flood (Public Health Wales - Matrix House)" userId="S::sophie.flood@wales.nhs.uk::f1b68508-ff1d-4a78-a875-f6aa95017de1" providerId="AD" clId="Web-{9C222AD5-92FC-265B-A3E9-46EE31169693}" dt="2025-09-23T09:05:39.097" v="0"/>
          <pc:sldLayoutMkLst>
            <pc:docMk/>
            <pc:sldMasterMk cId="833586553" sldId="2147483661"/>
            <pc:sldLayoutMk cId="2368883600" sldId="2147483673"/>
          </pc:sldLayoutMkLst>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79888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30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3441438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2368883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Gree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3" name="Picture 2">
            <a:extLst>
              <a:ext uri="{FF2B5EF4-FFF2-40B4-BE49-F238E27FC236}">
                <a16:creationId xmlns:a16="http://schemas.microsoft.com/office/drawing/2014/main" id="{BF98EFCF-C246-005C-498D-271681A00FB4}"/>
              </a:ext>
            </a:extLst>
          </p:cNvPr>
          <p:cNvPicPr>
            <a:picLocks noChangeAspect="1"/>
          </p:cNvPicPr>
          <p:nvPr userDrawn="1"/>
        </p:nvPicPr>
        <p:blipFill>
          <a:blip r:embed="rId3"/>
          <a:srcRect/>
          <a:stretch/>
        </p:blipFill>
        <p:spPr>
          <a:xfrm>
            <a:off x="8359749" y="2620284"/>
            <a:ext cx="3527372" cy="3968293"/>
          </a:xfrm>
          <a:prstGeom prst="rect">
            <a:avLst/>
          </a:prstGeom>
        </p:spPr>
      </p:pic>
      <p:pic>
        <p:nvPicPr>
          <p:cNvPr id="4" name="Picture 3" descr="A blue rectangle on a black background&#10;&#10;Description automatically generated">
            <a:extLst>
              <a:ext uri="{FF2B5EF4-FFF2-40B4-BE49-F238E27FC236}">
                <a16:creationId xmlns:a16="http://schemas.microsoft.com/office/drawing/2014/main" id="{4A6CD33D-CE15-C6EA-E9D7-A276F9645855}"/>
              </a:ext>
            </a:extLst>
          </p:cNvPr>
          <p:cNvPicPr>
            <a:picLocks noChangeAspect="1"/>
          </p:cNvPicPr>
          <p:nvPr userDrawn="1"/>
        </p:nvPicPr>
        <p:blipFill rotWithShape="1">
          <a:blip r:embed="rId4"/>
          <a:srcRect l="25437" t="2543" r="5912" b="3059"/>
          <a:stretch/>
        </p:blipFill>
        <p:spPr>
          <a:xfrm rot="5400000">
            <a:off x="6649025" y="-657741"/>
            <a:ext cx="2405273" cy="3720755"/>
          </a:xfrm>
          <a:prstGeom prst="rect">
            <a:avLst/>
          </a:prstGeom>
        </p:spPr>
      </p:pic>
      <p:sp>
        <p:nvSpPr>
          <p:cNvPr id="2" name="Text Placeholder 16">
            <a:extLst>
              <a:ext uri="{FF2B5EF4-FFF2-40B4-BE49-F238E27FC236}">
                <a16:creationId xmlns:a16="http://schemas.microsoft.com/office/drawing/2014/main" id="{0E5CFCF9-4FEA-684C-9249-6CB4258FF9E4}"/>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1D7A6BE0-A3A3-00EF-966D-ED9E9646A869}"/>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3DC193FF-EE37-7665-A88F-6D82E3E41B60}"/>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28754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Green">
    <p:spTree>
      <p:nvGrpSpPr>
        <p:cNvPr id="1" name=""/>
        <p:cNvGrpSpPr/>
        <p:nvPr/>
      </p:nvGrpSpPr>
      <p:grpSpPr>
        <a:xfrm>
          <a:off x="0" y="0"/>
          <a:ext cx="0" cy="0"/>
          <a:chOff x="0" y="0"/>
          <a:chExt cx="0" cy="0"/>
        </a:xfrm>
      </p:grpSpPr>
      <p:pic>
        <p:nvPicPr>
          <p:cNvPr id="13" name="Picture 12" descr="A green curved object on a black background&#10;&#10;Description automatically generated">
            <a:extLst>
              <a:ext uri="{FF2B5EF4-FFF2-40B4-BE49-F238E27FC236}">
                <a16:creationId xmlns:a16="http://schemas.microsoft.com/office/drawing/2014/main" id="{5BE47017-229C-E9B0-9136-346518C971BC}"/>
              </a:ext>
            </a:extLst>
          </p:cNvPr>
          <p:cNvPicPr>
            <a:picLocks noChangeAspect="1"/>
          </p:cNvPicPr>
          <p:nvPr userDrawn="1"/>
        </p:nvPicPr>
        <p:blipFill rotWithShape="1">
          <a:blip r:embed="rId2"/>
          <a:srcRect l="13170" b="50222"/>
          <a:stretch/>
        </p:blipFill>
        <p:spPr>
          <a:xfrm>
            <a:off x="8678735" y="4849885"/>
            <a:ext cx="3113591" cy="2008116"/>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0FAC1D26-CC7D-E97A-3F21-2D75E28C9454}"/>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3" name="Text Placeholder 19">
            <a:extLst>
              <a:ext uri="{FF2B5EF4-FFF2-40B4-BE49-F238E27FC236}">
                <a16:creationId xmlns:a16="http://schemas.microsoft.com/office/drawing/2014/main" id="{F32C9CDA-6E98-BDBB-22CC-3331CBEB200D}"/>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16">
            <a:extLst>
              <a:ext uri="{FF2B5EF4-FFF2-40B4-BE49-F238E27FC236}">
                <a16:creationId xmlns:a16="http://schemas.microsoft.com/office/drawing/2014/main" id="{CB3808F5-2977-2430-671D-201C708FDA25}"/>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631F4810-3655-6AC4-612B-0F5ED1F82335}"/>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1E2E994-007A-4BF6-1A75-386E1DE02EA2}"/>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034406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Green">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2A89E4-01F1-D603-91B2-5BD4E9CB45BF}"/>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a:extLst>
              <a:ext uri="{FF2B5EF4-FFF2-40B4-BE49-F238E27FC236}">
                <a16:creationId xmlns:a16="http://schemas.microsoft.com/office/drawing/2014/main" id="{8D59E697-43E9-29BA-4D8B-B1E926BCE746}"/>
              </a:ext>
            </a:extLst>
          </p:cNvPr>
          <p:cNvPicPr>
            <a:picLocks noChangeAspect="1"/>
          </p:cNvPicPr>
          <p:nvPr userDrawn="1"/>
        </p:nvPicPr>
        <p:blipFill>
          <a:blip r:embed="rId3"/>
          <a:srcRect/>
          <a:stretch/>
        </p:blipFill>
        <p:spPr>
          <a:xfrm>
            <a:off x="285750" y="275383"/>
            <a:ext cx="2365080" cy="726620"/>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EFD7FFEF-DD76-C8F1-63F4-63C982059D10}"/>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3752003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Green">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7E004D3-DBCA-1C37-97A3-960F3197F922}"/>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ADEB40E7-645B-EFDF-08C9-EF3FCF11D1D3}"/>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DEF444B3-DCDC-AEAE-C9E4-7E25D26EE18E}"/>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4" name="Text Placeholder 16">
            <a:extLst>
              <a:ext uri="{FF2B5EF4-FFF2-40B4-BE49-F238E27FC236}">
                <a16:creationId xmlns:a16="http://schemas.microsoft.com/office/drawing/2014/main" id="{D35E72E3-FB2A-CE9B-8A97-5095BD60FDCE}"/>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64FA1C60-516A-E812-0696-9110D645B8D7}"/>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98BB7B6D-035A-422E-9B5C-4C0B73E961DA}"/>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36256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494142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73410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79812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A02B95-454C-436A-2495-4BD89899203F}"/>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5E66055-0316-3311-FD19-CCA64B937788}"/>
              </a:ext>
            </a:extLst>
          </p:cNvPr>
          <p:cNvPicPr>
            <a:picLocks noChangeAspect="1"/>
          </p:cNvPicPr>
          <p:nvPr userDrawn="1"/>
        </p:nvPicPr>
        <p:blipFill>
          <a:blip r:embed="rId3"/>
          <a:srcRect/>
          <a:stretch/>
        </p:blipFill>
        <p:spPr>
          <a:xfrm>
            <a:off x="285750" y="275383"/>
            <a:ext cx="2365080" cy="726620"/>
          </a:xfrm>
          <a:prstGeom prst="rect">
            <a:avLst/>
          </a:prstGeom>
        </p:spPr>
      </p:pic>
      <p:sp>
        <p:nvSpPr>
          <p:cNvPr id="5" name="TextBox 4">
            <a:extLst>
              <a:ext uri="{FF2B5EF4-FFF2-40B4-BE49-F238E27FC236}">
                <a16:creationId xmlns:a16="http://schemas.microsoft.com/office/drawing/2014/main" id="{35443EDF-457C-1F18-EF76-CFD02BB1935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E4047BBA-C9F9-8630-437C-D87D9ED7D9DB}"/>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FC7BFF3C-A959-AC30-52EA-3320FA2A055E}"/>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accent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52052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986317-7467-DE3F-6C0B-DD058A986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953CBCA-3BED-A47C-B4C8-D30F0AB68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8CC687-9ECD-F6E3-5184-EFAF7E46FB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4E63EC1-32C7-C148-9B23-6C189CE1C2B7}" type="datetimeFigureOut">
              <a:rPr lang="en-US" smtClean="0"/>
              <a:pPr/>
              <a:t>9/23/2025</a:t>
            </a:fld>
            <a:endParaRPr lang="en-US"/>
          </a:p>
        </p:txBody>
      </p:sp>
      <p:sp>
        <p:nvSpPr>
          <p:cNvPr id="5" name="Footer Placeholder 4">
            <a:extLst>
              <a:ext uri="{FF2B5EF4-FFF2-40B4-BE49-F238E27FC236}">
                <a16:creationId xmlns:a16="http://schemas.microsoft.com/office/drawing/2014/main" id="{E242B47E-A058-0DAF-B59E-CC2E267BDA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91C73786-2D0C-15B4-1EB1-4F191CCD8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1A6076B7-25FF-134B-B2FE-8DDBCA4A7BAB}" type="slidenum">
              <a:rPr lang="en-US" smtClean="0"/>
              <a:pPr/>
              <a:t>‹#›</a:t>
            </a:fld>
            <a:endParaRPr lang="en-US"/>
          </a:p>
        </p:txBody>
      </p:sp>
    </p:spTree>
    <p:extLst>
      <p:ext uri="{BB962C8B-B14F-4D97-AF65-F5344CB8AC3E}">
        <p14:creationId xmlns:p14="http://schemas.microsoft.com/office/powerpoint/2010/main" val="8335865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sh.nhs.uk/conditions-and-treatments/procedures-and-treatments/sleep-hygiene-children/"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a:latin typeface="Ubuntu"/>
                <a:ea typeface="Verdana"/>
              </a:rPr>
              <a:t>True or False</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516655"/>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08580"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rgbClr val="18518A"/>
                </a:solidFill>
                <a:latin typeface="Ubuntu"/>
                <a:ea typeface="Calibri"/>
                <a:cs typeface="Calibri"/>
              </a:rPr>
              <a:t>True or False</a:t>
            </a:r>
            <a:r>
              <a:rPr lang="en-US" sz="1700">
                <a:solidFill>
                  <a:srgbClr val="18518A"/>
                </a:solidFill>
                <a:latin typeface="Ubuntu"/>
                <a:ea typeface="Calibri"/>
                <a:cs typeface="Calibri"/>
              </a:rPr>
              <a:t>: 'What is a good sleep?' 'Lifestyle, Social and Environmental factors that shape our sleep' and 'How does sleep impact our health and Wellbeing?' Knowledge Banks</a:t>
            </a:r>
            <a:endParaRPr lang="en-US" sz="1700">
              <a:solidFill>
                <a:srgbClr val="000000"/>
              </a:solidFill>
              <a:latin typeface="Ubuntu"/>
              <a:ea typeface="Calibri"/>
              <a:cs typeface="Calibri"/>
            </a:endParaRPr>
          </a:p>
          <a:p>
            <a:pPr marL="228600" indent="-228600"/>
            <a:r>
              <a:rPr lang="en-US" sz="1600">
                <a:solidFill>
                  <a:srgbClr val="18518A"/>
                </a:solidFill>
                <a:latin typeface="Ubuntu"/>
                <a:ea typeface="Calibri"/>
                <a:cs typeface="Calibri"/>
              </a:rPr>
              <a:t>These activities provide</a:t>
            </a:r>
            <a:r>
              <a:rPr lang="en-US" sz="1600">
                <a:solidFill>
                  <a:schemeClr val="tx2"/>
                </a:solidFill>
                <a:latin typeface="Ubuntu"/>
                <a:ea typeface="Calibri"/>
                <a:cs typeface="Calibri"/>
              </a:rPr>
              <a:t> </a:t>
            </a:r>
            <a:r>
              <a:rPr lang="en-GB" sz="1600">
                <a:solidFill>
                  <a:schemeClr val="tx2"/>
                </a:solidFill>
                <a:latin typeface="Ubuntu"/>
                <a:ea typeface="Calibri"/>
                <a:cs typeface="Calibri"/>
              </a:rPr>
              <a:t>statements to promote critical thinking and discussion about sleep. </a:t>
            </a:r>
          </a:p>
          <a:p>
            <a:pPr marL="228600" indent="-228600"/>
            <a:r>
              <a:rPr lang="en-GB" sz="1600">
                <a:solidFill>
                  <a:srgbClr val="18518A"/>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1250949362"/>
              </p:ext>
            </p:extLst>
          </p:nvPr>
        </p:nvGraphicFramePr>
        <p:xfrm>
          <a:off x="105756" y="4536902"/>
          <a:ext cx="11990861" cy="246888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2255520">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1</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am beginning to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am beginning to know how to respond and get help.</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p>
                      <a:pPr lvl="0">
                        <a:buNone/>
                      </a:pP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2</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t>
                      </a:r>
                      <a:r>
                        <a:rPr lang="en-US" sz="1300" b="1" i="0" u="none" strike="noStrike" noProof="0" err="1">
                          <a:solidFill>
                            <a:schemeClr val="bg1"/>
                          </a:solidFill>
                          <a:latin typeface="Ubuntu"/>
                        </a:rPr>
                        <a:t>recognise</a:t>
                      </a:r>
                      <a:r>
                        <a:rPr lang="en-US" sz="1300" b="1" i="0" u="none" strike="noStrike" noProof="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and get help in a safe way.</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p>
                      <a:pPr lvl="0">
                        <a:buNone/>
                      </a:pP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3</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describe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I know how to respond to and/or manage these in order to actively reduce the risk of harm to myself. </a:t>
                      </a:r>
                      <a:endParaRPr lang="en-US" sz="130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4</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explain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and, through my actions, I can respond to and/or manage these in order to actively reduce the risk of harm to myself and to others.</a:t>
                      </a:r>
                      <a:endParaRPr lang="en-US" sz="1300">
                        <a:solidFill>
                          <a:schemeClr val="bg1"/>
                        </a:solidFill>
                        <a:latin typeface="Ubuntu"/>
                      </a:endParaRPr>
                    </a:p>
                    <a:p>
                      <a:pPr lvl="0" algn="l">
                        <a:lnSpc>
                          <a:spcPct val="100000"/>
                        </a:lnSpc>
                        <a:spcBef>
                          <a:spcPts val="0"/>
                        </a:spcBef>
                        <a:spcAft>
                          <a:spcPts val="0"/>
                        </a:spcAft>
                        <a:buNone/>
                      </a:pPr>
                      <a:endParaRPr lang="en-US" sz="1300" b="0" i="0" u="none" strike="noStrike" noProof="0">
                        <a:solidFill>
                          <a:schemeClr val="bg1"/>
                        </a:solidFill>
                        <a:latin typeface="Ubuntu"/>
                      </a:endParaRPr>
                    </a:p>
                  </a:txBody>
                  <a:tcPr/>
                </a:tc>
                <a:tc>
                  <a:txBody>
                    <a:bodyPr/>
                    <a:lstStyle/>
                    <a:p>
                      <a:pPr lvl="0" algn="l">
                        <a:lnSpc>
                          <a:spcPct val="100000"/>
                        </a:lnSpc>
                        <a:spcBef>
                          <a:spcPts val="0"/>
                        </a:spcBef>
                        <a:spcAft>
                          <a:spcPts val="0"/>
                        </a:spcAft>
                        <a:buNone/>
                      </a:pPr>
                      <a:r>
                        <a:rPr lang="en-US" sz="1300" b="1" i="0" u="none" strike="noStrike" noProof="0">
                          <a:solidFill>
                            <a:schemeClr val="bg1"/>
                          </a:solidFill>
                          <a:latin typeface="Ubuntu"/>
                        </a:rPr>
                        <a:t>Progression step 5</a:t>
                      </a:r>
                      <a:endParaRPr lang="en-US" sz="1300">
                        <a:solidFill>
                          <a:schemeClr val="bg1"/>
                        </a:solidFill>
                        <a:latin typeface="Ubuntu"/>
                      </a:endParaRPr>
                    </a:p>
                    <a:p>
                      <a:pPr lvl="0" algn="l">
                        <a:lnSpc>
                          <a:spcPct val="100000"/>
                        </a:lnSpc>
                        <a:spcBef>
                          <a:spcPts val="0"/>
                        </a:spcBef>
                        <a:spcAft>
                          <a:spcPts val="0"/>
                        </a:spcAft>
                        <a:buNone/>
                      </a:pPr>
                      <a:r>
                        <a:rPr lang="en-US" sz="1300" b="1" i="0" u="none" strike="noStrike" noProof="0">
                          <a:solidFill>
                            <a:schemeClr val="bg1"/>
                          </a:solidFill>
                          <a:latin typeface="Ubuntu"/>
                        </a:rPr>
                        <a:t>I can apply my knowledge of the </a:t>
                      </a:r>
                      <a:r>
                        <a:rPr lang="en-US" sz="1300" b="1" i="0" u="none" strike="noStrike" noProof="0" err="1">
                          <a:solidFill>
                            <a:schemeClr val="bg1"/>
                          </a:solidFill>
                          <a:latin typeface="Ubuntu"/>
                        </a:rPr>
                        <a:t>behaviours</a:t>
                      </a:r>
                      <a:r>
                        <a:rPr lang="en-US" sz="1300" b="1" i="0" u="none" strike="noStrike" noProof="0">
                          <a:solidFill>
                            <a:schemeClr val="bg1"/>
                          </a:solidFill>
                          <a:latin typeface="Ubuntu"/>
                        </a:rPr>
                        <a:t>, conditions and situations that affect my physical health and well-being, to keep myself and others safe. I can safely intervene, using learnt techniques, when others’ physical health is at risk.</a:t>
                      </a:r>
                      <a:endParaRPr lang="en-US" sz="1300">
                        <a:solidFill>
                          <a:schemeClr val="bg1"/>
                        </a:solidFill>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256D2236-F0A2-CE8D-E121-BC74B373AF04}"/>
              </a:ext>
            </a:extLst>
          </p:cNvPr>
          <p:cNvSpPr txBox="1">
            <a:spLocks/>
          </p:cNvSpPr>
          <p:nvPr/>
        </p:nvSpPr>
        <p:spPr>
          <a:xfrm>
            <a:off x="244015" y="1157308"/>
            <a:ext cx="9756943" cy="404379"/>
          </a:xfrm>
          <a:prstGeom prst="rect">
            <a:avLst/>
          </a:prstGeom>
        </p:spPr>
        <p:txBody>
          <a:bodyPr vert="horz" lIns="91440" tIns="45720" rIns="91440" bIns="45720" rtlCol="0" anchor="b">
            <a:no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2200">
                <a:solidFill>
                  <a:srgbClr val="4472C4">
                    <a:lumMod val="75000"/>
                  </a:srgbClr>
                </a:solidFill>
                <a:latin typeface="Ubuntu"/>
              </a:rPr>
              <a:t>Read the statements below. </a:t>
            </a:r>
          </a:p>
          <a:p>
            <a:r>
              <a:rPr lang="en-US" sz="2200">
                <a:solidFill>
                  <a:schemeClr val="accent1"/>
                </a:solidFill>
                <a:latin typeface="Ubuntu"/>
              </a:rPr>
              <a:t>Discuss whether you think they are </a:t>
            </a:r>
            <a:r>
              <a:rPr lang="en-US" sz="2200" b="1">
                <a:solidFill>
                  <a:schemeClr val="accent1"/>
                </a:solidFill>
                <a:latin typeface="Ubuntu"/>
              </a:rPr>
              <a:t>true</a:t>
            </a:r>
            <a:r>
              <a:rPr lang="en-US" sz="2200">
                <a:solidFill>
                  <a:schemeClr val="accent1"/>
                </a:solidFill>
                <a:latin typeface="Ubuntu"/>
              </a:rPr>
              <a:t> or </a:t>
            </a:r>
            <a:r>
              <a:rPr lang="en-US" sz="2200" b="1">
                <a:solidFill>
                  <a:schemeClr val="accent1"/>
                </a:solidFill>
                <a:latin typeface="Ubuntu"/>
              </a:rPr>
              <a:t>false</a:t>
            </a:r>
            <a:r>
              <a:rPr lang="en-US" sz="2200">
                <a:solidFill>
                  <a:schemeClr val="accent1"/>
                </a:solidFill>
                <a:latin typeface="Ubuntu"/>
              </a:rPr>
              <a:t>.</a:t>
            </a:r>
          </a:p>
        </p:txBody>
      </p:sp>
      <p:sp>
        <p:nvSpPr>
          <p:cNvPr id="5" name="TextBox 1">
            <a:extLst>
              <a:ext uri="{FF2B5EF4-FFF2-40B4-BE49-F238E27FC236}">
                <a16:creationId xmlns:a16="http://schemas.microsoft.com/office/drawing/2014/main" id="{F31DA1F7-E180-8CA5-F423-EE4ECD90AE32}"/>
              </a:ext>
            </a:extLst>
          </p:cNvPr>
          <p:cNvSpPr txBox="1"/>
          <p:nvPr/>
        </p:nvSpPr>
        <p:spPr>
          <a:xfrm>
            <a:off x="7613955" y="1025851"/>
            <a:ext cx="2666633" cy="1077218"/>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Sleep and depression are closely linked. A majority of people with depression experience sleep issues.</a:t>
            </a:r>
            <a:endParaRPr lang="en-US" sz="1600">
              <a:solidFill>
                <a:schemeClr val="bg1"/>
              </a:solidFill>
            </a:endParaRPr>
          </a:p>
        </p:txBody>
      </p:sp>
      <p:sp>
        <p:nvSpPr>
          <p:cNvPr id="7" name="TextBox 1">
            <a:extLst>
              <a:ext uri="{FF2B5EF4-FFF2-40B4-BE49-F238E27FC236}">
                <a16:creationId xmlns:a16="http://schemas.microsoft.com/office/drawing/2014/main" id="{32B8C9BD-7A3C-4415-44FA-E6CD662F489E}"/>
              </a:ext>
            </a:extLst>
          </p:cNvPr>
          <p:cNvSpPr txBox="1"/>
          <p:nvPr/>
        </p:nvSpPr>
        <p:spPr>
          <a:xfrm>
            <a:off x="478477" y="1886964"/>
            <a:ext cx="2549189"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Poor sleep is a major risk factor for weight gain and obesity.</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9" name="TextBox 8">
            <a:extLst>
              <a:ext uri="{FF2B5EF4-FFF2-40B4-BE49-F238E27FC236}">
                <a16:creationId xmlns:a16="http://schemas.microsoft.com/office/drawing/2014/main" id="{EA52FAA4-DEFA-F839-9C69-CE547253628D}"/>
              </a:ext>
            </a:extLst>
          </p:cNvPr>
          <p:cNvSpPr txBox="1"/>
          <p:nvPr/>
        </p:nvSpPr>
        <p:spPr>
          <a:xfrm>
            <a:off x="3345175" y="2012755"/>
            <a:ext cx="3076065"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We spend around a third of our lives sleeping.</a:t>
            </a:r>
          </a:p>
        </p:txBody>
      </p:sp>
      <p:sp>
        <p:nvSpPr>
          <p:cNvPr id="11" name="TextBox 1">
            <a:extLst>
              <a:ext uri="{FF2B5EF4-FFF2-40B4-BE49-F238E27FC236}">
                <a16:creationId xmlns:a16="http://schemas.microsoft.com/office/drawing/2014/main" id="{7F078408-ED51-06DA-B1A6-E46E3526644C}"/>
              </a:ext>
            </a:extLst>
          </p:cNvPr>
          <p:cNvSpPr txBox="1"/>
          <p:nvPr/>
        </p:nvSpPr>
        <p:spPr>
          <a:xfrm>
            <a:off x="8820950" y="2300895"/>
            <a:ext cx="2940673"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sz="1600">
                <a:solidFill>
                  <a:schemeClr val="bg1"/>
                </a:solidFill>
                <a:latin typeface="Ubuntu"/>
              </a:rPr>
              <a:t>Having lack of sleep improves our mental well-being.</a:t>
            </a:r>
            <a:endParaRPr lang="en-GB" sz="1600" b="0" i="0" u="none" strike="noStrike" kern="1200" cap="none" spc="0" normalizeH="0" baseline="0" noProof="0">
              <a:ln>
                <a:noFill/>
              </a:ln>
              <a:solidFill>
                <a:schemeClr val="bg1"/>
              </a:solidFill>
              <a:effectLst/>
              <a:uLnTx/>
              <a:uFillTx/>
              <a:latin typeface="Ubuntu"/>
            </a:endParaRPr>
          </a:p>
        </p:txBody>
      </p:sp>
      <p:sp>
        <p:nvSpPr>
          <p:cNvPr id="13" name="TextBox 12">
            <a:extLst>
              <a:ext uri="{FF2B5EF4-FFF2-40B4-BE49-F238E27FC236}">
                <a16:creationId xmlns:a16="http://schemas.microsoft.com/office/drawing/2014/main" id="{0A177B52-74A7-2229-5100-380A95376F59}"/>
              </a:ext>
            </a:extLst>
          </p:cNvPr>
          <p:cNvSpPr txBox="1"/>
          <p:nvPr/>
        </p:nvSpPr>
        <p:spPr>
          <a:xfrm>
            <a:off x="1260923" y="3016968"/>
            <a:ext cx="2666633"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ea typeface="Calibri"/>
                <a:cs typeface="Calibri"/>
              </a:rPr>
              <a:t>Poor sleep can worsen the symptoms of many chronic diseases.</a:t>
            </a:r>
            <a:endParaRPr lang="en-US" sz="1600">
              <a:solidFill>
                <a:schemeClr val="bg1"/>
              </a:solidFill>
              <a:latin typeface="Ubuntu"/>
            </a:endParaRPr>
          </a:p>
        </p:txBody>
      </p:sp>
      <p:sp>
        <p:nvSpPr>
          <p:cNvPr id="15" name="TextBox 1">
            <a:extLst>
              <a:ext uri="{FF2B5EF4-FFF2-40B4-BE49-F238E27FC236}">
                <a16:creationId xmlns:a16="http://schemas.microsoft.com/office/drawing/2014/main" id="{DA50C99C-31F5-D86E-688E-51FF9E3BFF60}"/>
              </a:ext>
            </a:extLst>
          </p:cNvPr>
          <p:cNvSpPr txBox="1"/>
          <p:nvPr/>
        </p:nvSpPr>
        <p:spPr>
          <a:xfrm>
            <a:off x="4678736" y="3160195"/>
            <a:ext cx="2070477"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A lack of sleep can cause emotional distress.</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17" name="TextBox 1">
            <a:extLst>
              <a:ext uri="{FF2B5EF4-FFF2-40B4-BE49-F238E27FC236}">
                <a16:creationId xmlns:a16="http://schemas.microsoft.com/office/drawing/2014/main" id="{CDB49D9F-ACE4-2836-C48B-AA020A759DB2}"/>
              </a:ext>
            </a:extLst>
          </p:cNvPr>
          <p:cNvSpPr txBox="1"/>
          <p:nvPr/>
        </p:nvSpPr>
        <p:spPr>
          <a:xfrm>
            <a:off x="7186431" y="3012018"/>
            <a:ext cx="2817635"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sz="1600">
                <a:solidFill>
                  <a:schemeClr val="bg1"/>
                </a:solidFill>
                <a:latin typeface="Ubuntu"/>
                <a:ea typeface="Calibri"/>
                <a:cs typeface="Calibri"/>
              </a:rPr>
              <a:t>Good sleep patterns can improve concentration and alertness.</a:t>
            </a:r>
            <a:endParaRPr lang="en-GB" sz="1600" b="0" i="0" u="none" strike="noStrike" kern="1200" cap="none" spc="0" normalizeH="0" baseline="0" noProof="0">
              <a:ln>
                <a:noFill/>
              </a:ln>
              <a:solidFill>
                <a:schemeClr val="bg1"/>
              </a:solidFill>
              <a:effectLst/>
              <a:uLnTx/>
              <a:uFillTx/>
              <a:latin typeface="Ubuntu"/>
              <a:ea typeface="Calibri"/>
              <a:cs typeface="Calibri"/>
            </a:endParaRPr>
          </a:p>
        </p:txBody>
      </p:sp>
      <p:sp>
        <p:nvSpPr>
          <p:cNvPr id="19" name="TextBox 18">
            <a:extLst>
              <a:ext uri="{FF2B5EF4-FFF2-40B4-BE49-F238E27FC236}">
                <a16:creationId xmlns:a16="http://schemas.microsoft.com/office/drawing/2014/main" id="{CFA64170-E261-98BA-DFF6-C655E5E82C86}"/>
              </a:ext>
            </a:extLst>
          </p:cNvPr>
          <p:cNvSpPr txBox="1"/>
          <p:nvPr/>
        </p:nvSpPr>
        <p:spPr>
          <a:xfrm>
            <a:off x="262005" y="4216693"/>
            <a:ext cx="3076065"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We spend around a quarter of our lives sleeping.</a:t>
            </a:r>
          </a:p>
        </p:txBody>
      </p:sp>
      <p:sp>
        <p:nvSpPr>
          <p:cNvPr id="21" name="TextBox 1">
            <a:extLst>
              <a:ext uri="{FF2B5EF4-FFF2-40B4-BE49-F238E27FC236}">
                <a16:creationId xmlns:a16="http://schemas.microsoft.com/office/drawing/2014/main" id="{BECA2AB5-C05C-A8E0-B1A5-08F81962698D}"/>
              </a:ext>
            </a:extLst>
          </p:cNvPr>
          <p:cNvSpPr txBox="1"/>
          <p:nvPr/>
        </p:nvSpPr>
        <p:spPr>
          <a:xfrm>
            <a:off x="4970097" y="4389440"/>
            <a:ext cx="2465299"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A lack of sleep can improve our reaction times.</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23" name="TextBox 22">
            <a:extLst>
              <a:ext uri="{FF2B5EF4-FFF2-40B4-BE49-F238E27FC236}">
                <a16:creationId xmlns:a16="http://schemas.microsoft.com/office/drawing/2014/main" id="{0F32B441-B8B5-B242-6EF6-38651FA3BEE9}"/>
              </a:ext>
            </a:extLst>
          </p:cNvPr>
          <p:cNvSpPr txBox="1"/>
          <p:nvPr/>
        </p:nvSpPr>
        <p:spPr>
          <a:xfrm>
            <a:off x="8284895" y="3990588"/>
            <a:ext cx="2808873" cy="1077218"/>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When studying/revising for an exam last minute cramming the night before (3 hours sleep) is advisable.</a:t>
            </a:r>
            <a:r>
              <a:rPr lang="en-GB" sz="1600">
                <a:solidFill>
                  <a:srgbClr val="24FFC0"/>
                </a:solidFill>
                <a:latin typeface="Ubuntu"/>
                <a:cs typeface="Calibri"/>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32E116A-F072-FF5A-12C8-7175B8216CB4}"/>
              </a:ext>
            </a:extLst>
          </p:cNvPr>
          <p:cNvSpPr txBox="1"/>
          <p:nvPr/>
        </p:nvSpPr>
        <p:spPr>
          <a:xfrm>
            <a:off x="2458904" y="5366783"/>
            <a:ext cx="2666633"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You only need around 4 hours sleep a night to function well.</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27" name="TextBox 1">
            <a:extLst>
              <a:ext uri="{FF2B5EF4-FFF2-40B4-BE49-F238E27FC236}">
                <a16:creationId xmlns:a16="http://schemas.microsoft.com/office/drawing/2014/main" id="{894E9508-F510-B247-8E79-881DE4303674}"/>
              </a:ext>
            </a:extLst>
          </p:cNvPr>
          <p:cNvSpPr txBox="1"/>
          <p:nvPr/>
        </p:nvSpPr>
        <p:spPr>
          <a:xfrm>
            <a:off x="7430262" y="5361364"/>
            <a:ext cx="4377991" cy="1077218"/>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a:solidFill>
                  <a:schemeClr val="bg1"/>
                </a:solidFill>
                <a:latin typeface="Ubuntu"/>
                <a:ea typeface="Calibri"/>
                <a:cs typeface="Calibri"/>
              </a:rPr>
              <a:t>Learners with 7-8 hours of sleep perform better academically. Sleep deprivation is linked to a decrease in  academic performance.</a:t>
            </a:r>
            <a:endParaRPr lang="en-GB" sz="1600">
              <a:solidFill>
                <a:schemeClr val="bg1"/>
              </a:solidFill>
              <a:latin typeface="Ubuntu"/>
            </a:endParaRPr>
          </a:p>
        </p:txBody>
      </p:sp>
    </p:spTree>
    <p:extLst>
      <p:ext uri="{BB962C8B-B14F-4D97-AF65-F5344CB8AC3E}">
        <p14:creationId xmlns:p14="http://schemas.microsoft.com/office/powerpoint/2010/main" val="1201215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FCA46-7162-3738-4B88-0067728A0DAC}"/>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08BB1306-2A3C-1DD3-71EF-7907EE2EF111}"/>
              </a:ext>
            </a:extLst>
          </p:cNvPr>
          <p:cNvSpPr txBox="1">
            <a:spLocks/>
          </p:cNvSpPr>
          <p:nvPr/>
        </p:nvSpPr>
        <p:spPr>
          <a:xfrm>
            <a:off x="2736095" y="672481"/>
            <a:ext cx="1631447" cy="661956"/>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2400" b="1">
                <a:solidFill>
                  <a:schemeClr val="accent1"/>
                </a:solidFill>
                <a:latin typeface="Ubuntu"/>
              </a:rPr>
              <a:t>True</a:t>
            </a:r>
            <a:r>
              <a:rPr lang="en-US" sz="2400" b="1">
                <a:solidFill>
                  <a:srgbClr val="4472C4"/>
                </a:solidFill>
                <a:latin typeface="Ubuntu"/>
              </a:rPr>
              <a:t> </a:t>
            </a:r>
            <a:endParaRPr lang="en-US" sz="2400">
              <a:solidFill>
                <a:srgbClr val="4472C4">
                  <a:lumMod val="75000"/>
                </a:srgbClr>
              </a:solidFill>
              <a:latin typeface="Ubuntu"/>
            </a:endParaRPr>
          </a:p>
        </p:txBody>
      </p:sp>
      <p:sp>
        <p:nvSpPr>
          <p:cNvPr id="5" name="Text Placeholder 3">
            <a:extLst>
              <a:ext uri="{FF2B5EF4-FFF2-40B4-BE49-F238E27FC236}">
                <a16:creationId xmlns:a16="http://schemas.microsoft.com/office/drawing/2014/main" id="{F3393BAF-F545-7D71-55AB-88AD1BD4730A}"/>
              </a:ext>
            </a:extLst>
          </p:cNvPr>
          <p:cNvSpPr txBox="1">
            <a:spLocks/>
          </p:cNvSpPr>
          <p:nvPr/>
        </p:nvSpPr>
        <p:spPr>
          <a:xfrm>
            <a:off x="8262524" y="782114"/>
            <a:ext cx="1330941" cy="447308"/>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2400" b="1">
                <a:solidFill>
                  <a:schemeClr val="bg1"/>
                </a:solidFill>
                <a:latin typeface="Ubuntu"/>
              </a:rPr>
              <a:t>False</a:t>
            </a:r>
            <a:r>
              <a:rPr lang="en-US" sz="2400" b="1">
                <a:solidFill>
                  <a:schemeClr val="accent1"/>
                </a:solidFill>
                <a:latin typeface="Ubuntu"/>
              </a:rPr>
              <a:t> </a:t>
            </a:r>
            <a:endParaRPr lang="en-US" sz="2400">
              <a:solidFill>
                <a:schemeClr val="accent1"/>
              </a:solidFill>
              <a:latin typeface="Ubuntu"/>
            </a:endParaRPr>
          </a:p>
        </p:txBody>
      </p:sp>
      <p:sp>
        <p:nvSpPr>
          <p:cNvPr id="7" name="TextBox 6">
            <a:extLst>
              <a:ext uri="{FF2B5EF4-FFF2-40B4-BE49-F238E27FC236}">
                <a16:creationId xmlns:a16="http://schemas.microsoft.com/office/drawing/2014/main" id="{80498517-CCE7-C8E3-8BF5-4A4D72579EF2}"/>
              </a:ext>
            </a:extLst>
          </p:cNvPr>
          <p:cNvSpPr txBox="1"/>
          <p:nvPr/>
        </p:nvSpPr>
        <p:spPr>
          <a:xfrm>
            <a:off x="473496" y="1365927"/>
            <a:ext cx="4435308" cy="338554"/>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We spend around a third of our lives sleeping.</a:t>
            </a:r>
          </a:p>
        </p:txBody>
      </p:sp>
      <p:sp>
        <p:nvSpPr>
          <p:cNvPr id="9" name="TextBox 1">
            <a:extLst>
              <a:ext uri="{FF2B5EF4-FFF2-40B4-BE49-F238E27FC236}">
                <a16:creationId xmlns:a16="http://schemas.microsoft.com/office/drawing/2014/main" id="{33DAADB8-1D09-B609-F1DE-8223BEDF1F85}"/>
              </a:ext>
            </a:extLst>
          </p:cNvPr>
          <p:cNvSpPr txBox="1"/>
          <p:nvPr/>
        </p:nvSpPr>
        <p:spPr>
          <a:xfrm>
            <a:off x="478477" y="1911201"/>
            <a:ext cx="4433594"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Poor sleep is a major risk factor for weight gain and obesity.</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11" name="TextBox 10">
            <a:extLst>
              <a:ext uri="{FF2B5EF4-FFF2-40B4-BE49-F238E27FC236}">
                <a16:creationId xmlns:a16="http://schemas.microsoft.com/office/drawing/2014/main" id="{869C95C1-9DF3-A7E5-81D9-280949868E47}"/>
              </a:ext>
            </a:extLst>
          </p:cNvPr>
          <p:cNvSpPr txBox="1"/>
          <p:nvPr/>
        </p:nvSpPr>
        <p:spPr>
          <a:xfrm>
            <a:off x="481021" y="2682226"/>
            <a:ext cx="4437768"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ea typeface="Calibri"/>
                <a:cs typeface="Calibri"/>
              </a:rPr>
              <a:t>Poor sleep can worsen the symptoms of many chronic diseases.</a:t>
            </a:r>
            <a:endParaRPr lang="en-US" sz="1600">
              <a:solidFill>
                <a:schemeClr val="bg1"/>
              </a:solidFill>
              <a:latin typeface="Ubuntu"/>
            </a:endParaRPr>
          </a:p>
        </p:txBody>
      </p:sp>
      <p:sp>
        <p:nvSpPr>
          <p:cNvPr id="13" name="TextBox 1">
            <a:extLst>
              <a:ext uri="{FF2B5EF4-FFF2-40B4-BE49-F238E27FC236}">
                <a16:creationId xmlns:a16="http://schemas.microsoft.com/office/drawing/2014/main" id="{D83AD84E-7C59-80EC-82DD-434D929CF469}"/>
              </a:ext>
            </a:extLst>
          </p:cNvPr>
          <p:cNvSpPr txBox="1"/>
          <p:nvPr/>
        </p:nvSpPr>
        <p:spPr>
          <a:xfrm>
            <a:off x="472593" y="3492346"/>
            <a:ext cx="4444607"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sz="1600">
                <a:solidFill>
                  <a:schemeClr val="bg1"/>
                </a:solidFill>
                <a:latin typeface="Ubuntu"/>
                <a:ea typeface="Calibri"/>
                <a:cs typeface="Calibri"/>
              </a:rPr>
              <a:t>Good sleep patterns can improve concentration and alertness.</a:t>
            </a:r>
            <a:endParaRPr lang="en-GB" sz="1600" b="0" i="0" u="none" strike="noStrike" kern="1200" cap="none" spc="0" normalizeH="0" baseline="0" noProof="0">
              <a:ln>
                <a:noFill/>
              </a:ln>
              <a:solidFill>
                <a:schemeClr val="bg1"/>
              </a:solidFill>
              <a:effectLst/>
              <a:uLnTx/>
              <a:uFillTx/>
              <a:latin typeface="Ubuntu"/>
              <a:ea typeface="Calibri"/>
              <a:cs typeface="Calibri"/>
            </a:endParaRPr>
          </a:p>
        </p:txBody>
      </p:sp>
      <p:sp>
        <p:nvSpPr>
          <p:cNvPr id="15" name="TextBox 1">
            <a:extLst>
              <a:ext uri="{FF2B5EF4-FFF2-40B4-BE49-F238E27FC236}">
                <a16:creationId xmlns:a16="http://schemas.microsoft.com/office/drawing/2014/main" id="{EBDECD05-FE52-AB14-A9B1-1C23E7FA9F83}"/>
              </a:ext>
            </a:extLst>
          </p:cNvPr>
          <p:cNvSpPr txBox="1"/>
          <p:nvPr/>
        </p:nvSpPr>
        <p:spPr>
          <a:xfrm>
            <a:off x="477928" y="4257143"/>
            <a:ext cx="4458362"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Sleep and depression are closely linked. A majority of people with depression experience sleep issues.</a:t>
            </a:r>
            <a:endParaRPr lang="en-US" sz="1600">
              <a:solidFill>
                <a:schemeClr val="bg1"/>
              </a:solidFill>
            </a:endParaRPr>
          </a:p>
        </p:txBody>
      </p:sp>
      <p:sp>
        <p:nvSpPr>
          <p:cNvPr id="17" name="TextBox 1">
            <a:extLst>
              <a:ext uri="{FF2B5EF4-FFF2-40B4-BE49-F238E27FC236}">
                <a16:creationId xmlns:a16="http://schemas.microsoft.com/office/drawing/2014/main" id="{0A49CDC6-A92C-98A1-9839-304AF1902907}"/>
              </a:ext>
            </a:extLst>
          </p:cNvPr>
          <p:cNvSpPr txBox="1"/>
          <p:nvPr/>
        </p:nvSpPr>
        <p:spPr>
          <a:xfrm>
            <a:off x="469289" y="5260134"/>
            <a:ext cx="4460369" cy="1077218"/>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a:solidFill>
                  <a:schemeClr val="bg1"/>
                </a:solidFill>
                <a:latin typeface="Ubuntu"/>
                <a:ea typeface="Calibri"/>
                <a:cs typeface="Calibri"/>
              </a:rPr>
              <a:t>Learners with 7-8 hours of sleep perform better academically. Sleep deprivation is linked to a decrease in  academic performance.</a:t>
            </a:r>
            <a:endParaRPr lang="en-GB" sz="1600">
              <a:solidFill>
                <a:schemeClr val="bg1"/>
              </a:solidFill>
              <a:latin typeface="Ubuntu"/>
            </a:endParaRPr>
          </a:p>
        </p:txBody>
      </p:sp>
      <p:sp>
        <p:nvSpPr>
          <p:cNvPr id="19" name="TextBox 1">
            <a:extLst>
              <a:ext uri="{FF2B5EF4-FFF2-40B4-BE49-F238E27FC236}">
                <a16:creationId xmlns:a16="http://schemas.microsoft.com/office/drawing/2014/main" id="{F55ED8A8-3900-8669-4A04-DD5B38E0C77C}"/>
              </a:ext>
            </a:extLst>
          </p:cNvPr>
          <p:cNvSpPr txBox="1"/>
          <p:nvPr/>
        </p:nvSpPr>
        <p:spPr>
          <a:xfrm>
            <a:off x="6717766" y="1362415"/>
            <a:ext cx="4783889"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sz="1600">
                <a:solidFill>
                  <a:schemeClr val="bg1"/>
                </a:solidFill>
                <a:latin typeface="Ubuntu"/>
              </a:rPr>
              <a:t>Having lack of sleep improves our mental well-being.</a:t>
            </a:r>
            <a:endParaRPr lang="en-GB" sz="1600" b="0" i="0" u="none" strike="noStrike" kern="1200" cap="none" spc="0" normalizeH="0" baseline="0" noProof="0">
              <a:ln>
                <a:noFill/>
              </a:ln>
              <a:solidFill>
                <a:schemeClr val="bg1"/>
              </a:solidFill>
              <a:effectLst/>
              <a:uLnTx/>
              <a:uFillTx/>
              <a:latin typeface="Ubuntu"/>
            </a:endParaRPr>
          </a:p>
        </p:txBody>
      </p:sp>
      <p:sp>
        <p:nvSpPr>
          <p:cNvPr id="21" name="TextBox 20">
            <a:extLst>
              <a:ext uri="{FF2B5EF4-FFF2-40B4-BE49-F238E27FC236}">
                <a16:creationId xmlns:a16="http://schemas.microsoft.com/office/drawing/2014/main" id="{3E6D2CDB-9006-43B9-2E01-1AD8864430BC}"/>
              </a:ext>
            </a:extLst>
          </p:cNvPr>
          <p:cNvSpPr txBox="1"/>
          <p:nvPr/>
        </p:nvSpPr>
        <p:spPr>
          <a:xfrm>
            <a:off x="6721035" y="2178739"/>
            <a:ext cx="4787876"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You only need around 4 hours sleep a night to function well.</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23" name="TextBox 22">
            <a:extLst>
              <a:ext uri="{FF2B5EF4-FFF2-40B4-BE49-F238E27FC236}">
                <a16:creationId xmlns:a16="http://schemas.microsoft.com/office/drawing/2014/main" id="{0B105D6F-74EB-944B-CC7C-9334811C0FF0}"/>
              </a:ext>
            </a:extLst>
          </p:cNvPr>
          <p:cNvSpPr txBox="1"/>
          <p:nvPr/>
        </p:nvSpPr>
        <p:spPr>
          <a:xfrm>
            <a:off x="6719389" y="2978421"/>
            <a:ext cx="4798173"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When studying/revising for an exam last minute cramming the night before (3 hours sleep) is advisable.</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25" name="TextBox 1">
            <a:extLst>
              <a:ext uri="{FF2B5EF4-FFF2-40B4-BE49-F238E27FC236}">
                <a16:creationId xmlns:a16="http://schemas.microsoft.com/office/drawing/2014/main" id="{89B20892-F070-3593-FA97-D1AAF32951F2}"/>
              </a:ext>
            </a:extLst>
          </p:cNvPr>
          <p:cNvSpPr txBox="1"/>
          <p:nvPr/>
        </p:nvSpPr>
        <p:spPr>
          <a:xfrm>
            <a:off x="6719528" y="3963923"/>
            <a:ext cx="4802785" cy="338554"/>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A lack of sleep can improve our reaction times.</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27" name="TextBox 26">
            <a:extLst>
              <a:ext uri="{FF2B5EF4-FFF2-40B4-BE49-F238E27FC236}">
                <a16:creationId xmlns:a16="http://schemas.microsoft.com/office/drawing/2014/main" id="{9F05C0F0-C312-D8B7-C0FE-CB6C108CDD46}"/>
              </a:ext>
            </a:extLst>
          </p:cNvPr>
          <p:cNvSpPr txBox="1"/>
          <p:nvPr/>
        </p:nvSpPr>
        <p:spPr>
          <a:xfrm>
            <a:off x="6713182" y="4504225"/>
            <a:ext cx="4795713" cy="338554"/>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We spend around a quarter of our lives sleeping.</a:t>
            </a:r>
          </a:p>
        </p:txBody>
      </p:sp>
    </p:spTree>
    <p:extLst>
      <p:ext uri="{BB962C8B-B14F-4D97-AF65-F5344CB8AC3E}">
        <p14:creationId xmlns:p14="http://schemas.microsoft.com/office/powerpoint/2010/main" val="3444722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D8E2-6F8B-60B0-152F-BFA5E2C8BA04}"/>
            </a:ext>
          </a:extLst>
        </p:cNvPr>
        <p:cNvGrpSpPr/>
        <p:nvPr/>
      </p:nvGrpSpPr>
      <p:grpSpPr>
        <a:xfrm>
          <a:off x="0" y="0"/>
          <a:ext cx="0" cy="0"/>
          <a:chOff x="0" y="0"/>
          <a:chExt cx="0" cy="0"/>
        </a:xfrm>
      </p:grpSpPr>
      <p:sp>
        <p:nvSpPr>
          <p:cNvPr id="3" name="Text Placeholder 3">
            <a:extLst>
              <a:ext uri="{FF2B5EF4-FFF2-40B4-BE49-F238E27FC236}">
                <a16:creationId xmlns:a16="http://schemas.microsoft.com/office/drawing/2014/main" id="{7A12CDEE-8543-E715-6D34-C99A52952791}"/>
              </a:ext>
            </a:extLst>
          </p:cNvPr>
          <p:cNvSpPr txBox="1">
            <a:spLocks/>
          </p:cNvSpPr>
          <p:nvPr/>
        </p:nvSpPr>
        <p:spPr>
          <a:xfrm>
            <a:off x="2527879" y="1072973"/>
            <a:ext cx="1330941" cy="447308"/>
          </a:xfrm>
          <a:prstGeom prst="rect">
            <a:avLst/>
          </a:prstGeom>
        </p:spPr>
        <p:txBody>
          <a:bodyPr vert="horz" lIns="91440" tIns="45720" rIns="91440" bIns="45720" rtlCol="0" anchor="b">
            <a:normAutofit lnSpcReduction="10000"/>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sz="2400" b="1">
                <a:solidFill>
                  <a:schemeClr val="accent1"/>
                </a:solidFill>
                <a:latin typeface="Ubuntu"/>
              </a:rPr>
              <a:t>False </a:t>
            </a:r>
            <a:endParaRPr lang="en-US" sz="2400">
              <a:solidFill>
                <a:schemeClr val="accent1"/>
              </a:solidFill>
              <a:latin typeface="Ubuntu"/>
            </a:endParaRPr>
          </a:p>
        </p:txBody>
      </p:sp>
      <p:sp>
        <p:nvSpPr>
          <p:cNvPr id="5" name="TextBox 1">
            <a:extLst>
              <a:ext uri="{FF2B5EF4-FFF2-40B4-BE49-F238E27FC236}">
                <a16:creationId xmlns:a16="http://schemas.microsoft.com/office/drawing/2014/main" id="{076AC2E5-1278-5BA4-93E0-010A4B712FD2}"/>
              </a:ext>
            </a:extLst>
          </p:cNvPr>
          <p:cNvSpPr txBox="1"/>
          <p:nvPr/>
        </p:nvSpPr>
        <p:spPr>
          <a:xfrm>
            <a:off x="467307" y="1547766"/>
            <a:ext cx="4783889"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defRPr/>
            </a:pPr>
            <a:r>
              <a:rPr lang="en-GB" sz="1600">
                <a:solidFill>
                  <a:schemeClr val="bg1"/>
                </a:solidFill>
                <a:latin typeface="Ubuntu"/>
              </a:rPr>
              <a:t>Having lack of sleep improves our mental well-being.</a:t>
            </a:r>
            <a:endParaRPr lang="en-GB" sz="1600" b="0" i="0" u="none" strike="noStrike" kern="1200" cap="none" spc="0" normalizeH="0" baseline="0" noProof="0">
              <a:ln>
                <a:noFill/>
              </a:ln>
              <a:solidFill>
                <a:schemeClr val="bg1"/>
              </a:solidFill>
              <a:effectLst/>
              <a:uLnTx/>
              <a:uFillTx/>
              <a:latin typeface="Ubuntu"/>
            </a:endParaRPr>
          </a:p>
        </p:txBody>
      </p:sp>
      <p:sp>
        <p:nvSpPr>
          <p:cNvPr id="7" name="TextBox 6">
            <a:extLst>
              <a:ext uri="{FF2B5EF4-FFF2-40B4-BE49-F238E27FC236}">
                <a16:creationId xmlns:a16="http://schemas.microsoft.com/office/drawing/2014/main" id="{2385EDEA-CD0F-11F4-6EC5-65B0E6AAC976}"/>
              </a:ext>
            </a:extLst>
          </p:cNvPr>
          <p:cNvSpPr txBox="1"/>
          <p:nvPr/>
        </p:nvSpPr>
        <p:spPr>
          <a:xfrm>
            <a:off x="470576" y="2364090"/>
            <a:ext cx="4787876" cy="584775"/>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You only need around 4 hours sleep a night to function well.</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9" name="TextBox 8">
            <a:extLst>
              <a:ext uri="{FF2B5EF4-FFF2-40B4-BE49-F238E27FC236}">
                <a16:creationId xmlns:a16="http://schemas.microsoft.com/office/drawing/2014/main" id="{3E36BA00-07F4-0F4E-9592-4E251BCA4D3D}"/>
              </a:ext>
            </a:extLst>
          </p:cNvPr>
          <p:cNvSpPr txBox="1"/>
          <p:nvPr/>
        </p:nvSpPr>
        <p:spPr>
          <a:xfrm>
            <a:off x="468930" y="3163772"/>
            <a:ext cx="4798173" cy="830997"/>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When studying/revising for an exam last minute cramming the night before (3 hours sleep) is advisable.</a:t>
            </a:r>
            <a:r>
              <a:rPr lang="en-GB" sz="1600">
                <a:solidFill>
                  <a:srgbClr val="24FFC0"/>
                </a:solidFill>
                <a:latin typeface="Ubuntu"/>
                <a:cs typeface="Calibri"/>
              </a:rPr>
              <a:t>  </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TextBox 1">
            <a:extLst>
              <a:ext uri="{FF2B5EF4-FFF2-40B4-BE49-F238E27FC236}">
                <a16:creationId xmlns:a16="http://schemas.microsoft.com/office/drawing/2014/main" id="{62BCA65E-3AF6-A49C-001A-F960031CBFEC}"/>
              </a:ext>
            </a:extLst>
          </p:cNvPr>
          <p:cNvSpPr txBox="1"/>
          <p:nvPr/>
        </p:nvSpPr>
        <p:spPr>
          <a:xfrm>
            <a:off x="469069" y="4149274"/>
            <a:ext cx="4802785" cy="338554"/>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A lack of sleep can improve our reaction times.</a:t>
            </a:r>
            <a:endParaRPr lang="en-GB" sz="1600" b="0" i="0" u="none" strike="noStrike" kern="1200" cap="none" spc="0" normalizeH="0" baseline="0" noProof="0">
              <a:ln>
                <a:noFill/>
              </a:ln>
              <a:solidFill>
                <a:schemeClr val="bg1"/>
              </a:solidFill>
              <a:effectLst/>
              <a:uLnTx/>
              <a:uFillTx/>
              <a:latin typeface="Ubuntu"/>
              <a:cs typeface="Calibri"/>
            </a:endParaRPr>
          </a:p>
        </p:txBody>
      </p:sp>
      <p:sp>
        <p:nvSpPr>
          <p:cNvPr id="13" name="TextBox 12">
            <a:extLst>
              <a:ext uri="{FF2B5EF4-FFF2-40B4-BE49-F238E27FC236}">
                <a16:creationId xmlns:a16="http://schemas.microsoft.com/office/drawing/2014/main" id="{539A7254-A2D4-92FD-87E5-8B54D348EEE9}"/>
              </a:ext>
            </a:extLst>
          </p:cNvPr>
          <p:cNvSpPr txBox="1"/>
          <p:nvPr/>
        </p:nvSpPr>
        <p:spPr>
          <a:xfrm>
            <a:off x="462723" y="4689576"/>
            <a:ext cx="4795713" cy="338554"/>
          </a:xfrm>
          <a:prstGeom prst="rect">
            <a:avLst/>
          </a:prstGeom>
          <a:solidFill>
            <a:schemeClr val="accent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600">
                <a:solidFill>
                  <a:schemeClr val="bg1"/>
                </a:solidFill>
                <a:latin typeface="Ubuntu"/>
                <a:cs typeface="Calibri"/>
              </a:rPr>
              <a:t>We spend around a quarter of our lives sleeping.</a:t>
            </a:r>
          </a:p>
        </p:txBody>
      </p:sp>
      <p:sp>
        <p:nvSpPr>
          <p:cNvPr id="15" name="TextBox 1">
            <a:extLst>
              <a:ext uri="{FF2B5EF4-FFF2-40B4-BE49-F238E27FC236}">
                <a16:creationId xmlns:a16="http://schemas.microsoft.com/office/drawing/2014/main" id="{E2D1C354-357E-FE44-E879-DAC3811CFA8D}"/>
              </a:ext>
            </a:extLst>
          </p:cNvPr>
          <p:cNvSpPr txBox="1"/>
          <p:nvPr/>
        </p:nvSpPr>
        <p:spPr>
          <a:xfrm>
            <a:off x="6754590" y="2497111"/>
            <a:ext cx="4438725" cy="11695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b="1">
                <a:solidFill>
                  <a:schemeClr val="bg1"/>
                </a:solidFill>
                <a:latin typeface="Ubuntu"/>
                <a:cs typeface="Calibri"/>
              </a:rPr>
              <a:t>The statements on the left are false. </a:t>
            </a:r>
          </a:p>
          <a:p>
            <a:pPr>
              <a:defRPr/>
            </a:pPr>
            <a:endParaRPr lang="en-GB" b="1">
              <a:solidFill>
                <a:schemeClr val="bg1"/>
              </a:solidFill>
              <a:latin typeface="Ubuntu"/>
              <a:cs typeface="Calibri"/>
            </a:endParaRPr>
          </a:p>
          <a:p>
            <a:pPr>
              <a:defRPr/>
            </a:pPr>
            <a:r>
              <a:rPr lang="en-GB" b="1">
                <a:solidFill>
                  <a:schemeClr val="bg1"/>
                </a:solidFill>
                <a:latin typeface="Ubuntu"/>
                <a:cs typeface="Calibri"/>
              </a:rPr>
              <a:t>What are the truths?</a:t>
            </a:r>
          </a:p>
          <a:p>
            <a:pPr>
              <a:defRPr/>
            </a:pPr>
            <a:endParaRPr lang="en-GB" sz="1600">
              <a:solidFill>
                <a:schemeClr val="accent1"/>
              </a:solidFill>
              <a:latin typeface="Ubuntu"/>
              <a:cs typeface="Calibri"/>
            </a:endParaRPr>
          </a:p>
        </p:txBody>
      </p:sp>
    </p:spTree>
    <p:extLst>
      <p:ext uri="{BB962C8B-B14F-4D97-AF65-F5344CB8AC3E}">
        <p14:creationId xmlns:p14="http://schemas.microsoft.com/office/powerpoint/2010/main" val="3450857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E15B4-9222-F8C0-1CC1-082AA5C30B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03866BA-957E-B8AA-D2ED-29464CD5EA14}"/>
              </a:ext>
            </a:extLst>
          </p:cNvPr>
          <p:cNvSpPr txBox="1"/>
          <p:nvPr/>
        </p:nvSpPr>
        <p:spPr>
          <a:xfrm>
            <a:off x="172792" y="1269635"/>
            <a:ext cx="10576878" cy="501675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a:solidFill>
                  <a:schemeClr val="tx2"/>
                </a:solidFill>
                <a:latin typeface="Ubuntu"/>
                <a:cs typeface="Calibri"/>
              </a:rPr>
              <a:t> Further possible learning suggestions and resources</a:t>
            </a:r>
          </a:p>
          <a:p>
            <a:pPr marL="228600" indent="-228600"/>
            <a:r>
              <a:rPr lang="en-US" sz="2000">
                <a:latin typeface="Ubuntu"/>
                <a:ea typeface="Calibri"/>
                <a:cs typeface="Calibri"/>
                <a:hlinkClick r:id="rId2">
                  <a:extLst>
                    <a:ext uri="{A12FA001-AC4F-418D-AE19-62706E023703}">
                      <ahyp:hlinkClr xmlns:ahyp="http://schemas.microsoft.com/office/drawing/2018/hyperlinkcolor" val="tx"/>
                    </a:ext>
                  </a:extLst>
                </a:hlinkClick>
              </a:rPr>
              <a:t>Sleep hygiene in children and young people | Great Ormond Street Hospital</a:t>
            </a:r>
            <a:endParaRPr lang="en-US">
              <a:latin typeface="Ubuntu"/>
            </a:endParaRPr>
          </a:p>
          <a:p>
            <a:pPr marL="228600" indent="-228600"/>
            <a:endParaRPr lang="en-US" sz="2000" b="1">
              <a:solidFill>
                <a:schemeClr val="tx2"/>
              </a:solidFill>
              <a:latin typeface="Ubuntu"/>
              <a:ea typeface="+mn-lt"/>
              <a:cs typeface="+mn-lt"/>
            </a:endParaRPr>
          </a:p>
          <a:p>
            <a:r>
              <a:rPr lang="en-US" sz="1600" b="1">
                <a:solidFill>
                  <a:schemeClr val="tx2"/>
                </a:solidFill>
                <a:latin typeface="Ubuntu"/>
                <a:ea typeface="+mn-lt"/>
                <a:cs typeface="+mn-lt"/>
              </a:rPr>
              <a:t>Sleep Myths vs. Facts</a:t>
            </a:r>
            <a:r>
              <a:rPr lang="en-US" sz="1600">
                <a:solidFill>
                  <a:schemeClr val="tx2"/>
                </a:solidFill>
                <a:latin typeface="Ubuntu"/>
                <a:ea typeface="Calibri"/>
                <a:cs typeface="Arial"/>
              </a:rPr>
              <a:t> </a:t>
            </a:r>
            <a:endParaRPr lang="en-US" sz="1600">
              <a:solidFill>
                <a:schemeClr val="tx2"/>
              </a:solidFill>
              <a:latin typeface="Ubuntu"/>
            </a:endParaRPr>
          </a:p>
          <a:p>
            <a:r>
              <a:rPr lang="en-US" sz="1600">
                <a:solidFill>
                  <a:schemeClr val="tx2"/>
                </a:solidFill>
                <a:latin typeface="Ubuntu"/>
                <a:ea typeface="+mn-lt"/>
                <a:cs typeface="+mn-lt"/>
              </a:rPr>
              <a:t>Reinforce accurate information about sleep and dispel common myths.</a:t>
            </a:r>
            <a:r>
              <a:rPr lang="en-US" sz="1600">
                <a:solidFill>
                  <a:schemeClr val="tx2"/>
                </a:solidFill>
                <a:latin typeface="Ubuntu"/>
                <a:ea typeface="Calibri"/>
                <a:cs typeface="Arial"/>
              </a:rPr>
              <a:t> </a:t>
            </a:r>
            <a:endParaRPr lang="en-US" sz="1600">
              <a:solidFill>
                <a:schemeClr val="tx2"/>
              </a:solidFill>
              <a:latin typeface="Ubuntu"/>
            </a:endParaRPr>
          </a:p>
          <a:p>
            <a:r>
              <a:rPr lang="en-US" sz="1600">
                <a:solidFill>
                  <a:schemeClr val="tx2"/>
                </a:solidFill>
                <a:latin typeface="Ubuntu"/>
                <a:ea typeface="+mn-lt"/>
                <a:cs typeface="+mn-lt"/>
              </a:rPr>
              <a:t>Present simple myths and facts about sleep (e.g., You can catch up on sleep on the weekend vs. Sleep is important every night). Use stories, images, or short news articles to help explain each myth and fact. After reading, have learners sort them into myths and facts and discuss why each one is true or false. For example, Sleep helps your brain grow stronger could be a fact they discuss. </a:t>
            </a:r>
            <a:endParaRPr lang="en-US" sz="1600">
              <a:solidFill>
                <a:schemeClr val="tx2"/>
              </a:solidFill>
              <a:latin typeface="Ubuntu"/>
            </a:endParaRPr>
          </a:p>
          <a:p>
            <a:r>
              <a:rPr lang="en-US" sz="1600">
                <a:solidFill>
                  <a:schemeClr val="tx2"/>
                </a:solidFill>
                <a:latin typeface="Ubuntu"/>
                <a:ea typeface="+mn-lt"/>
                <a:cs typeface="+mn-lt"/>
              </a:rPr>
              <a:t>As a class, create a Sleep Fact vs. Fiction chart to keep for future reference.</a:t>
            </a:r>
            <a:endParaRPr lang="en-US" sz="1600">
              <a:solidFill>
                <a:schemeClr val="tx2"/>
              </a:solidFill>
              <a:latin typeface="Ubuntu"/>
            </a:endParaRPr>
          </a:p>
          <a:p>
            <a:r>
              <a:rPr lang="en-US" sz="1600">
                <a:solidFill>
                  <a:schemeClr val="tx2"/>
                </a:solidFill>
                <a:latin typeface="Ubuntu"/>
                <a:ea typeface="+mn-lt"/>
                <a:cs typeface="+mn-lt"/>
              </a:rPr>
              <a:t>This promotes critical thinking, reinforces accurate sleep information, and encourages teamwork and discussion.</a:t>
            </a:r>
            <a:endParaRPr lang="en-US" sz="1600">
              <a:solidFill>
                <a:schemeClr val="tx2"/>
              </a:solidFill>
              <a:latin typeface="Ubuntu"/>
            </a:endParaRPr>
          </a:p>
          <a:p>
            <a:pPr marL="228600" indent="-228600"/>
            <a:endParaRPr lang="en-US" sz="2000" b="1">
              <a:solidFill>
                <a:schemeClr val="tx2"/>
              </a:solidFill>
              <a:latin typeface="Ubuntu"/>
              <a:ea typeface="Calibri"/>
              <a:cs typeface="Calibri"/>
            </a:endParaRPr>
          </a:p>
          <a:p>
            <a:r>
              <a:rPr lang="en-US" sz="1600" b="1">
                <a:solidFill>
                  <a:schemeClr val="accent1"/>
                </a:solidFill>
                <a:latin typeface="Ubuntu"/>
              </a:rPr>
              <a:t>Sleep True or False Group Game</a:t>
            </a:r>
            <a:endParaRPr lang="en-US" sz="1600">
              <a:solidFill>
                <a:schemeClr val="accent1"/>
              </a:solidFill>
              <a:latin typeface="Ubuntu"/>
            </a:endParaRPr>
          </a:p>
          <a:p>
            <a:r>
              <a:rPr lang="en-US" sz="1600">
                <a:solidFill>
                  <a:schemeClr val="tx2"/>
                </a:solidFill>
                <a:latin typeface="Ubuntu"/>
                <a:ea typeface="+mn-lt"/>
                <a:cs typeface="+mn-lt"/>
              </a:rPr>
              <a:t>Reinforce sleep facts. Leaners to write their own true and false facts.                                                                                                Example statements could be:</a:t>
            </a:r>
            <a:endParaRPr lang="en-US" sz="1600">
              <a:solidFill>
                <a:schemeClr val="tx2"/>
              </a:solidFill>
              <a:latin typeface="Ubuntu"/>
              <a:ea typeface="Calibri" panose="020F0502020204030204"/>
              <a:cs typeface="Calibri" panose="020F0502020204030204"/>
            </a:endParaRPr>
          </a:p>
          <a:p>
            <a:pPr marL="742950" lvl="1" indent="-285750">
              <a:buFont typeface="Arial"/>
              <a:buChar char="•"/>
            </a:pPr>
            <a:r>
              <a:rPr lang="en-US" sz="1600">
                <a:solidFill>
                  <a:schemeClr val="tx2"/>
                </a:solidFill>
                <a:latin typeface="Ubuntu"/>
                <a:ea typeface="+mn-lt"/>
                <a:cs typeface="+mn-lt"/>
              </a:rPr>
              <a:t>You should use your phone until you fall asleep. (False)</a:t>
            </a:r>
            <a:endParaRPr lang="en-US" sz="1600">
              <a:solidFill>
                <a:schemeClr val="tx2"/>
              </a:solidFill>
              <a:latin typeface="Ubuntu"/>
            </a:endParaRPr>
          </a:p>
          <a:p>
            <a:pPr marL="742950" lvl="1" indent="-285750">
              <a:buFont typeface="Arial"/>
              <a:buChar char="•"/>
            </a:pPr>
            <a:r>
              <a:rPr lang="en-US" sz="1600">
                <a:solidFill>
                  <a:schemeClr val="tx2"/>
                </a:solidFill>
                <a:latin typeface="Ubuntu"/>
                <a:ea typeface="+mn-lt"/>
                <a:cs typeface="+mn-lt"/>
              </a:rPr>
              <a:t>Getting enough sleep can help you focus better in school. (True)</a:t>
            </a:r>
            <a:endParaRPr lang="en-US" sz="1600">
              <a:solidFill>
                <a:schemeClr val="tx2"/>
              </a:solidFill>
              <a:latin typeface="Ubuntu"/>
            </a:endParaRPr>
          </a:p>
          <a:p>
            <a:pPr marL="742950" lvl="1" indent="-285750">
              <a:buFont typeface="Arial"/>
              <a:buChar char="•"/>
            </a:pPr>
            <a:r>
              <a:rPr lang="en-US" sz="1600">
                <a:solidFill>
                  <a:schemeClr val="tx2"/>
                </a:solidFill>
                <a:latin typeface="Ubuntu"/>
                <a:ea typeface="+mn-lt"/>
                <a:cs typeface="+mn-lt"/>
              </a:rPr>
              <a:t>Naps during the day will always make you sleepy at night. (False)</a:t>
            </a:r>
          </a:p>
          <a:p>
            <a:pPr marL="742950" lvl="1" indent="-285750">
              <a:buFont typeface="Arial"/>
              <a:buChar char="•"/>
            </a:pPr>
            <a:endParaRPr lang="en-US" sz="1600">
              <a:solidFill>
                <a:schemeClr val="tx2"/>
              </a:solidFill>
              <a:latin typeface="Ubuntu"/>
              <a:ea typeface="Calibri"/>
              <a:cs typeface="Calibri"/>
            </a:endParaRPr>
          </a:p>
        </p:txBody>
      </p:sp>
    </p:spTree>
    <p:extLst>
      <p:ext uri="{BB962C8B-B14F-4D97-AF65-F5344CB8AC3E}">
        <p14:creationId xmlns:p14="http://schemas.microsoft.com/office/powerpoint/2010/main" val="87262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theme/theme1.xml><?xml version="1.0" encoding="utf-8"?>
<a:theme xmlns:a="http://schemas.openxmlformats.org/drawingml/2006/main" name="PHW - Master Deck - Green">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497418-2574-464B-B492-29E5D71B871E}">
  <ds:schemaRefs>
    <ds:schemaRef ds:uri="http://schemas.microsoft.com/sharepoint/v3/contenttype/forms"/>
  </ds:schemaRefs>
</ds:datastoreItem>
</file>

<file path=customXml/itemProps2.xml><?xml version="1.0" encoding="utf-8"?>
<ds:datastoreItem xmlns:ds="http://schemas.openxmlformats.org/officeDocument/2006/customXml" ds:itemID="{6686E3C2-773E-4E78-A660-3320E552FB38}">
  <ds:schemaRefs>
    <ds:schemaRef ds:uri="bbd7921a-042b-4eb0-b7a0-a3fc5587e9ac"/>
    <ds:schemaRef ds:uri="d6550f9a-f14e-418b-a53a-e888529f4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C155E27-294B-4C6A-B91A-9BC9C29E13E0}">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PHW - Master Deck - Green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Priest (Public Health Wales - No. 2 Capital Quarter)</dc:creator>
  <cp:revision>2</cp:revision>
  <dcterms:created xsi:type="dcterms:W3CDTF">2024-02-26T16:39:02Z</dcterms:created>
  <dcterms:modified xsi:type="dcterms:W3CDTF">2025-09-23T13:56:09Z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MediaServiceImageTags">
    <vt:lpwstr/>
  </property>
</Properties>
</file>