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4"/>
  </p:sldMasterIdLst>
  <p:notesMasterIdLst>
    <p:notesMasterId r:id="rId12"/>
  </p:notesMasterIdLst>
  <p:sldIdLst>
    <p:sldId id="256" r:id="rId5"/>
    <p:sldId id="257" r:id="rId6"/>
    <p:sldId id="272" r:id="rId7"/>
    <p:sldId id="268" r:id="rId8"/>
    <p:sldId id="270" r:id="rId9"/>
    <p:sldId id="271" r:id="rId10"/>
    <p:sldId id="26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76A0B2B-E484-B3E6-4D87-696A63D8C100}" name="Alexa Gainsbury (Public Health Wales - No. 2 Capital Quarter)" initials="AQ" userId="S::alexa.gainsbury@wales.nhs.uk::c5186529-ff50-472f-a883-baa2f4f2271c" providerId="AD"/>
  <p188:author id="{6587167B-AB0A-1FD3-96B8-990F783EA243}" name="Alexa Gainsbury (Public Health Wales - No. 2 Capital Quarter)" initials="" userId="S::Alexa.Gainsbury@wales.nhs.uk::c5186529-ff50-472f-a883-baa2f4f2271c" providerId="AD"/>
  <p188:author id="{5A994FA8-9F88-B734-D575-CD153A46D4F4}" name="Anthony Priest (Public Health Wales - No. 2 Capital Quarter)" initials="" userId="S::Anthony.Priest2@wales.nhs.uk::46692481-554a-429c-bc03-d4cca9c03c2b" providerId="AD"/>
  <p188:author id="{311702CD-2FE8-6362-4115-878685D0A7F7}" name="Leanne Small (Public Health Wales - No. 2 Capital Quarter)" initials="LQ" userId="S::leanne.small@wales.nhs.uk::d76cf426-005f-434f-ac47-a5eb582e600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95E9C48-8EA0-4689-9809-2E2997A74D47}" v="11" dt="2024-05-28T12:39:38.3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anne Small (Public Health Wales - No. 2 Capital Quarter)" userId="S::leanne.small@wales.nhs.uk::d76cf426-005f-434f-ac47-a5eb582e6007" providerId="AD" clId="Web-{78BA99E1-2F22-4E55-906E-CB9A498CB7E6}"/>
    <pc:docChg chg="modSld">
      <pc:chgData name="Leanne Small (Public Health Wales - No. 2 Capital Quarter)" userId="S::leanne.small@wales.nhs.uk::d76cf426-005f-434f-ac47-a5eb582e6007" providerId="AD" clId="Web-{78BA99E1-2F22-4E55-906E-CB9A498CB7E6}" dt="2024-02-27T13:07:55.784" v="78" actId="1076"/>
      <pc:docMkLst>
        <pc:docMk/>
      </pc:docMkLst>
      <pc:sldChg chg="delSp modSp">
        <pc:chgData name="Leanne Small (Public Health Wales - No. 2 Capital Quarter)" userId="S::leanne.small@wales.nhs.uk::d76cf426-005f-434f-ac47-a5eb582e6007" providerId="AD" clId="Web-{78BA99E1-2F22-4E55-906E-CB9A498CB7E6}" dt="2024-02-27T13:05:14.887" v="65" actId="14100"/>
        <pc:sldMkLst>
          <pc:docMk/>
          <pc:sldMk cId="711344013" sldId="268"/>
        </pc:sldMkLst>
        <pc:spChg chg="mod">
          <ac:chgData name="Leanne Small (Public Health Wales - No. 2 Capital Quarter)" userId="S::leanne.small@wales.nhs.uk::d76cf426-005f-434f-ac47-a5eb582e6007" providerId="AD" clId="Web-{78BA99E1-2F22-4E55-906E-CB9A498CB7E6}" dt="2024-02-27T13:04:59.792" v="62" actId="1076"/>
          <ac:spMkLst>
            <pc:docMk/>
            <pc:sldMk cId="711344013" sldId="268"/>
            <ac:spMk id="4" creationId="{E5AF33D6-3CA4-55E2-30AE-79B8CEA2BC2E}"/>
          </ac:spMkLst>
        </pc:spChg>
        <pc:spChg chg="mod">
          <ac:chgData name="Leanne Small (Public Health Wales - No. 2 Capital Quarter)" userId="S::leanne.small@wales.nhs.uk::d76cf426-005f-434f-ac47-a5eb582e6007" providerId="AD" clId="Web-{78BA99E1-2F22-4E55-906E-CB9A498CB7E6}" dt="2024-02-27T13:04:42.776" v="53" actId="20577"/>
          <ac:spMkLst>
            <pc:docMk/>
            <pc:sldMk cId="711344013" sldId="268"/>
            <ac:spMk id="9" creationId="{121D5E3A-8B20-D9DA-D332-CD44F89508A8}"/>
          </ac:spMkLst>
        </pc:spChg>
        <pc:picChg chg="mod">
          <ac:chgData name="Leanne Small (Public Health Wales - No. 2 Capital Quarter)" userId="S::leanne.small@wales.nhs.uk::d76cf426-005f-434f-ac47-a5eb582e6007" providerId="AD" clId="Web-{78BA99E1-2F22-4E55-906E-CB9A498CB7E6}" dt="2024-02-27T13:05:14.887" v="65" actId="14100"/>
          <ac:picMkLst>
            <pc:docMk/>
            <pc:sldMk cId="711344013" sldId="268"/>
            <ac:picMk id="20" creationId="{82363FB8-A31A-8060-DA0B-A3F7AB2CB7D4}"/>
          </ac:picMkLst>
        </pc:picChg>
        <pc:picChg chg="del mod ord">
          <ac:chgData name="Leanne Small (Public Health Wales - No. 2 Capital Quarter)" userId="S::leanne.small@wales.nhs.uk::d76cf426-005f-434f-ac47-a5eb582e6007" providerId="AD" clId="Web-{78BA99E1-2F22-4E55-906E-CB9A498CB7E6}" dt="2024-02-27T13:05:07.152" v="64"/>
          <ac:picMkLst>
            <pc:docMk/>
            <pc:sldMk cId="711344013" sldId="268"/>
            <ac:picMk id="22" creationId="{FA29F0EA-6336-8A0C-2D15-0F8EF4A4E428}"/>
          </ac:picMkLst>
        </pc:picChg>
      </pc:sldChg>
      <pc:sldChg chg="addSp modSp">
        <pc:chgData name="Leanne Small (Public Health Wales - No. 2 Capital Quarter)" userId="S::leanne.small@wales.nhs.uk::d76cf426-005f-434f-ac47-a5eb582e6007" providerId="AD" clId="Web-{78BA99E1-2F22-4E55-906E-CB9A498CB7E6}" dt="2024-02-27T13:06:13.905" v="77" actId="20577"/>
        <pc:sldMkLst>
          <pc:docMk/>
          <pc:sldMk cId="28267804" sldId="269"/>
        </pc:sldMkLst>
        <pc:spChg chg="add mod">
          <ac:chgData name="Leanne Small (Public Health Wales - No. 2 Capital Quarter)" userId="S::leanne.small@wales.nhs.uk::d76cf426-005f-434f-ac47-a5eb582e6007" providerId="AD" clId="Web-{78BA99E1-2F22-4E55-906E-CB9A498CB7E6}" dt="2024-02-27T13:06:13.905" v="77" actId="20577"/>
          <ac:spMkLst>
            <pc:docMk/>
            <pc:sldMk cId="28267804" sldId="269"/>
            <ac:spMk id="3" creationId="{6DE6535C-8B96-0AA1-2795-6202E1588F53}"/>
          </ac:spMkLst>
        </pc:spChg>
        <pc:spChg chg="mod">
          <ac:chgData name="Leanne Small (Public Health Wales - No. 2 Capital Quarter)" userId="S::leanne.small@wales.nhs.uk::d76cf426-005f-434f-ac47-a5eb582e6007" providerId="AD" clId="Web-{78BA99E1-2F22-4E55-906E-CB9A498CB7E6}" dt="2024-02-27T13:05:52.717" v="73" actId="1076"/>
          <ac:spMkLst>
            <pc:docMk/>
            <pc:sldMk cId="28267804" sldId="269"/>
            <ac:spMk id="4" creationId="{DEEC5556-1CB0-3391-6C73-E000BCC60C23}"/>
          </ac:spMkLst>
        </pc:spChg>
      </pc:sldChg>
      <pc:sldChg chg="modSp">
        <pc:chgData name="Leanne Small (Public Health Wales - No. 2 Capital Quarter)" userId="S::leanne.small@wales.nhs.uk::d76cf426-005f-434f-ac47-a5eb582e6007" providerId="AD" clId="Web-{78BA99E1-2F22-4E55-906E-CB9A498CB7E6}" dt="2024-02-27T13:07:55.784" v="78" actId="1076"/>
        <pc:sldMkLst>
          <pc:docMk/>
          <pc:sldMk cId="4148736537" sldId="270"/>
        </pc:sldMkLst>
        <pc:spChg chg="mod">
          <ac:chgData name="Leanne Small (Public Health Wales - No. 2 Capital Quarter)" userId="S::leanne.small@wales.nhs.uk::d76cf426-005f-434f-ac47-a5eb582e6007" providerId="AD" clId="Web-{78BA99E1-2F22-4E55-906E-CB9A498CB7E6}" dt="2024-02-27T13:05:41.685" v="70" actId="20577"/>
          <ac:spMkLst>
            <pc:docMk/>
            <pc:sldMk cId="4148736537" sldId="270"/>
            <ac:spMk id="4" creationId="{D6A0F76D-C69B-E6D6-A8D2-7AE71D5C23EC}"/>
          </ac:spMkLst>
        </pc:spChg>
        <pc:spChg chg="mod">
          <ac:chgData name="Leanne Small (Public Health Wales - No. 2 Capital Quarter)" userId="S::leanne.small@wales.nhs.uk::d76cf426-005f-434f-ac47-a5eb582e6007" providerId="AD" clId="Web-{78BA99E1-2F22-4E55-906E-CB9A498CB7E6}" dt="2024-02-27T13:07:55.784" v="78" actId="1076"/>
          <ac:spMkLst>
            <pc:docMk/>
            <pc:sldMk cId="4148736537" sldId="270"/>
            <ac:spMk id="9" creationId="{1AE18890-5A43-4A16-CCD1-F037A844159D}"/>
          </ac:spMkLst>
        </pc:spChg>
      </pc:sldChg>
      <pc:sldChg chg="modSp">
        <pc:chgData name="Leanne Small (Public Health Wales - No. 2 Capital Quarter)" userId="S::leanne.small@wales.nhs.uk::d76cf426-005f-434f-ac47-a5eb582e6007" providerId="AD" clId="Web-{78BA99E1-2F22-4E55-906E-CB9A498CB7E6}" dt="2024-02-27T13:05:29.419" v="66" actId="20577"/>
        <pc:sldMkLst>
          <pc:docMk/>
          <pc:sldMk cId="2517701119" sldId="272"/>
        </pc:sldMkLst>
        <pc:spChg chg="mod">
          <ac:chgData name="Leanne Small (Public Health Wales - No. 2 Capital Quarter)" userId="S::leanne.small@wales.nhs.uk::d76cf426-005f-434f-ac47-a5eb582e6007" providerId="AD" clId="Web-{78BA99E1-2F22-4E55-906E-CB9A498CB7E6}" dt="2024-02-27T13:05:29.419" v="66" actId="20577"/>
          <ac:spMkLst>
            <pc:docMk/>
            <pc:sldMk cId="2517701119" sldId="272"/>
            <ac:spMk id="18" creationId="{001A7FC0-6AC5-95F8-0394-EAD0C0A730C4}"/>
          </ac:spMkLst>
        </pc:spChg>
      </pc:sldChg>
    </pc:docChg>
  </pc:docChgLst>
  <pc:docChgLst>
    <pc:chgData name="Leanne Small (Public Health Wales - No. 2 Capital Quarter)" userId="S::leanne.small@wales.nhs.uk::d76cf426-005f-434f-ac47-a5eb582e6007" providerId="AD" clId="Web-{981C66E2-F9EE-43E1-BA5E-C0056B8DD0EB}"/>
    <pc:docChg chg="modSld">
      <pc:chgData name="Leanne Small (Public Health Wales - No. 2 Capital Quarter)" userId="S::leanne.small@wales.nhs.uk::d76cf426-005f-434f-ac47-a5eb582e6007" providerId="AD" clId="Web-{981C66E2-F9EE-43E1-BA5E-C0056B8DD0EB}" dt="2024-02-27T13:18:47.878" v="80" actId="1076"/>
      <pc:docMkLst>
        <pc:docMk/>
      </pc:docMkLst>
      <pc:sldChg chg="modSp">
        <pc:chgData name="Leanne Small (Public Health Wales - No. 2 Capital Quarter)" userId="S::leanne.small@wales.nhs.uk::d76cf426-005f-434f-ac47-a5eb582e6007" providerId="AD" clId="Web-{981C66E2-F9EE-43E1-BA5E-C0056B8DD0EB}" dt="2024-02-27T13:18:47.878" v="80" actId="1076"/>
        <pc:sldMkLst>
          <pc:docMk/>
          <pc:sldMk cId="1321067552" sldId="257"/>
        </pc:sldMkLst>
        <pc:spChg chg="mod">
          <ac:chgData name="Leanne Small (Public Health Wales - No. 2 Capital Quarter)" userId="S::leanne.small@wales.nhs.uk::d76cf426-005f-434f-ac47-a5eb582e6007" providerId="AD" clId="Web-{981C66E2-F9EE-43E1-BA5E-C0056B8DD0EB}" dt="2024-02-27T13:18:47.878" v="80" actId="1076"/>
          <ac:spMkLst>
            <pc:docMk/>
            <pc:sldMk cId="1321067552" sldId="257"/>
            <ac:spMk id="18" creationId="{001A7FC0-6AC5-95F8-0394-EAD0C0A730C4}"/>
          </ac:spMkLst>
        </pc:spChg>
      </pc:sldChg>
      <pc:sldChg chg="modSp">
        <pc:chgData name="Leanne Small (Public Health Wales - No. 2 Capital Quarter)" userId="S::leanne.small@wales.nhs.uk::d76cf426-005f-434f-ac47-a5eb582e6007" providerId="AD" clId="Web-{981C66E2-F9EE-43E1-BA5E-C0056B8DD0EB}" dt="2024-02-27T13:14:39.326" v="25" actId="20577"/>
        <pc:sldMkLst>
          <pc:docMk/>
          <pc:sldMk cId="28267804" sldId="269"/>
        </pc:sldMkLst>
        <pc:spChg chg="mod">
          <ac:chgData name="Leanne Small (Public Health Wales - No. 2 Capital Quarter)" userId="S::leanne.small@wales.nhs.uk::d76cf426-005f-434f-ac47-a5eb582e6007" providerId="AD" clId="Web-{981C66E2-F9EE-43E1-BA5E-C0056B8DD0EB}" dt="2024-02-27T13:14:39.326" v="25" actId="20577"/>
          <ac:spMkLst>
            <pc:docMk/>
            <pc:sldMk cId="28267804" sldId="269"/>
            <ac:spMk id="4" creationId="{DEEC5556-1CB0-3391-6C73-E000BCC60C23}"/>
          </ac:spMkLst>
        </pc:spChg>
      </pc:sldChg>
      <pc:sldChg chg="modSp">
        <pc:chgData name="Leanne Small (Public Health Wales - No. 2 Capital Quarter)" userId="S::leanne.small@wales.nhs.uk::d76cf426-005f-434f-ac47-a5eb582e6007" providerId="AD" clId="Web-{981C66E2-F9EE-43E1-BA5E-C0056B8DD0EB}" dt="2024-02-27T13:13:52.044" v="17" actId="1076"/>
        <pc:sldMkLst>
          <pc:docMk/>
          <pc:sldMk cId="4148736537" sldId="270"/>
        </pc:sldMkLst>
        <pc:spChg chg="mod">
          <ac:chgData name="Leanne Small (Public Health Wales - No. 2 Capital Quarter)" userId="S::leanne.small@wales.nhs.uk::d76cf426-005f-434f-ac47-a5eb582e6007" providerId="AD" clId="Web-{981C66E2-F9EE-43E1-BA5E-C0056B8DD0EB}" dt="2024-02-27T13:12:33.604" v="13" actId="1076"/>
          <ac:spMkLst>
            <pc:docMk/>
            <pc:sldMk cId="4148736537" sldId="270"/>
            <ac:spMk id="4" creationId="{D6A0F76D-C69B-E6D6-A8D2-7AE71D5C23EC}"/>
          </ac:spMkLst>
        </pc:spChg>
        <pc:spChg chg="mod">
          <ac:chgData name="Leanne Small (Public Health Wales - No. 2 Capital Quarter)" userId="S::leanne.small@wales.nhs.uk::d76cf426-005f-434f-ac47-a5eb582e6007" providerId="AD" clId="Web-{981C66E2-F9EE-43E1-BA5E-C0056B8DD0EB}" dt="2024-02-27T13:13:52.044" v="17" actId="1076"/>
          <ac:spMkLst>
            <pc:docMk/>
            <pc:sldMk cId="4148736537" sldId="270"/>
            <ac:spMk id="9" creationId="{1AE18890-5A43-4A16-CCD1-F037A844159D}"/>
          </ac:spMkLst>
        </pc:spChg>
      </pc:sldChg>
    </pc:docChg>
  </pc:docChgLst>
  <pc:docChgLst>
    <pc:chgData clId="Web-{BD210DBA-A226-48EA-B8FE-2878A8F595A1}"/>
    <pc:docChg chg="modSld">
      <pc:chgData name="" userId="" providerId="" clId="Web-{BD210DBA-A226-48EA-B8FE-2878A8F595A1}" dt="2024-03-11T13:20:56.186" v="0"/>
      <pc:docMkLst>
        <pc:docMk/>
      </pc:docMkLst>
      <pc:sldChg chg="addSp">
        <pc:chgData name="" userId="" providerId="" clId="Web-{BD210DBA-A226-48EA-B8FE-2878A8F595A1}" dt="2024-03-11T13:20:56.186" v="0"/>
        <pc:sldMkLst>
          <pc:docMk/>
          <pc:sldMk cId="2926879243" sldId="256"/>
        </pc:sldMkLst>
        <pc:spChg chg="add">
          <ac:chgData name="" userId="" providerId="" clId="Web-{BD210DBA-A226-48EA-B8FE-2878A8F595A1}" dt="2024-03-11T13:20:56.186" v="0"/>
          <ac:spMkLst>
            <pc:docMk/>
            <pc:sldMk cId="2926879243" sldId="256"/>
            <ac:spMk id="3" creationId="{8B0052B1-8A32-DF36-8B4E-EEC6FE42B43D}"/>
          </ac:spMkLst>
        </pc:spChg>
      </pc:sldChg>
    </pc:docChg>
  </pc:docChgLst>
  <pc:docChgLst>
    <pc:chgData name="Leanne Small (Public Health Wales - No. 2 Capital Quarter)" userId="S::leanne.small@wales.nhs.uk::d76cf426-005f-434f-ac47-a5eb582e6007" providerId="AD" clId="Web-{19FB8EFC-02AB-4379-A36E-0130D9C424A2}"/>
    <pc:docChg chg="modSld sldOrd">
      <pc:chgData name="Leanne Small (Public Health Wales - No. 2 Capital Quarter)" userId="S::leanne.small@wales.nhs.uk::d76cf426-005f-434f-ac47-a5eb582e6007" providerId="AD" clId="Web-{19FB8EFC-02AB-4379-A36E-0130D9C424A2}" dt="2024-02-27T12:22:08.144" v="221"/>
      <pc:docMkLst>
        <pc:docMk/>
      </pc:docMkLst>
      <pc:sldChg chg="modSp">
        <pc:chgData name="Leanne Small (Public Health Wales - No. 2 Capital Quarter)" userId="S::leanne.small@wales.nhs.uk::d76cf426-005f-434f-ac47-a5eb582e6007" providerId="AD" clId="Web-{19FB8EFC-02AB-4379-A36E-0130D9C424A2}" dt="2024-02-27T12:21:30.534" v="213" actId="14100"/>
        <pc:sldMkLst>
          <pc:docMk/>
          <pc:sldMk cId="2926879243" sldId="256"/>
        </pc:sldMkLst>
        <pc:spChg chg="mod">
          <ac:chgData name="Leanne Small (Public Health Wales - No. 2 Capital Quarter)" userId="S::leanne.small@wales.nhs.uk::d76cf426-005f-434f-ac47-a5eb582e6007" providerId="AD" clId="Web-{19FB8EFC-02AB-4379-A36E-0130D9C424A2}" dt="2024-02-27T12:21:30.534" v="213" actId="14100"/>
          <ac:spMkLst>
            <pc:docMk/>
            <pc:sldMk cId="2926879243" sldId="256"/>
            <ac:spMk id="2" creationId="{709FECE3-A7BC-645C-296E-25B886289BF9}"/>
          </ac:spMkLst>
        </pc:spChg>
      </pc:sldChg>
      <pc:sldChg chg="delSp modSp">
        <pc:chgData name="Leanne Small (Public Health Wales - No. 2 Capital Quarter)" userId="S::leanne.small@wales.nhs.uk::d76cf426-005f-434f-ac47-a5eb582e6007" providerId="AD" clId="Web-{19FB8EFC-02AB-4379-A36E-0130D9C424A2}" dt="2024-02-27T12:21:43.831" v="215" actId="1076"/>
        <pc:sldMkLst>
          <pc:docMk/>
          <pc:sldMk cId="1321067552" sldId="257"/>
        </pc:sldMkLst>
        <pc:spChg chg="del">
          <ac:chgData name="Leanne Small (Public Health Wales - No. 2 Capital Quarter)" userId="S::leanne.small@wales.nhs.uk::d76cf426-005f-434f-ac47-a5eb582e6007" providerId="AD" clId="Web-{19FB8EFC-02AB-4379-A36E-0130D9C424A2}" dt="2024-02-27T12:21:20.314" v="209"/>
          <ac:spMkLst>
            <pc:docMk/>
            <pc:sldMk cId="1321067552" sldId="257"/>
            <ac:spMk id="5" creationId="{C28DE084-FD99-124B-5F0A-341D8BFD2719}"/>
          </ac:spMkLst>
        </pc:spChg>
        <pc:spChg chg="del">
          <ac:chgData name="Leanne Small (Public Health Wales - No. 2 Capital Quarter)" userId="S::leanne.small@wales.nhs.uk::d76cf426-005f-434f-ac47-a5eb582e6007" providerId="AD" clId="Web-{19FB8EFC-02AB-4379-A36E-0130D9C424A2}" dt="2024-02-27T12:21:20.314" v="210"/>
          <ac:spMkLst>
            <pc:docMk/>
            <pc:sldMk cId="1321067552" sldId="257"/>
            <ac:spMk id="7" creationId="{E320408C-FCD8-2257-ADC8-3125F3C58AD4}"/>
          </ac:spMkLst>
        </pc:spChg>
        <pc:spChg chg="del">
          <ac:chgData name="Leanne Small (Public Health Wales - No. 2 Capital Quarter)" userId="S::leanne.small@wales.nhs.uk::d76cf426-005f-434f-ac47-a5eb582e6007" providerId="AD" clId="Web-{19FB8EFC-02AB-4379-A36E-0130D9C424A2}" dt="2024-02-27T12:21:39.175" v="214"/>
          <ac:spMkLst>
            <pc:docMk/>
            <pc:sldMk cId="1321067552" sldId="257"/>
            <ac:spMk id="9" creationId="{A8A39E8F-0790-B6C5-B304-54F41D86CBA1}"/>
          </ac:spMkLst>
        </pc:spChg>
        <pc:spChg chg="mod">
          <ac:chgData name="Leanne Small (Public Health Wales - No. 2 Capital Quarter)" userId="S::leanne.small@wales.nhs.uk::d76cf426-005f-434f-ac47-a5eb582e6007" providerId="AD" clId="Web-{19FB8EFC-02AB-4379-A36E-0130D9C424A2}" dt="2024-02-27T12:21:43.831" v="215" actId="1076"/>
          <ac:spMkLst>
            <pc:docMk/>
            <pc:sldMk cId="1321067552" sldId="257"/>
            <ac:spMk id="18" creationId="{001A7FC0-6AC5-95F8-0394-EAD0C0A730C4}"/>
          </ac:spMkLst>
        </pc:spChg>
      </pc:sldChg>
      <pc:sldChg chg="addSp delSp modSp">
        <pc:chgData name="Leanne Small (Public Health Wales - No. 2 Capital Quarter)" userId="S::leanne.small@wales.nhs.uk::d76cf426-005f-434f-ac47-a5eb582e6007" providerId="AD" clId="Web-{19FB8EFC-02AB-4379-A36E-0130D9C424A2}" dt="2024-02-27T12:15:27.816" v="26"/>
        <pc:sldMkLst>
          <pc:docMk/>
          <pc:sldMk cId="3510792993" sldId="264"/>
        </pc:sldMkLst>
        <pc:spChg chg="add del mod">
          <ac:chgData name="Leanne Small (Public Health Wales - No. 2 Capital Quarter)" userId="S::leanne.small@wales.nhs.uk::d76cf426-005f-434f-ac47-a5eb582e6007" providerId="AD" clId="Web-{19FB8EFC-02AB-4379-A36E-0130D9C424A2}" dt="2024-02-27T12:15:27.816" v="26"/>
          <ac:spMkLst>
            <pc:docMk/>
            <pc:sldMk cId="3510792993" sldId="264"/>
            <ac:spMk id="3" creationId="{471AF0A7-422D-C614-B8DE-3ECBCD60AC30}"/>
          </ac:spMkLst>
        </pc:spChg>
        <pc:spChg chg="add del mod">
          <ac:chgData name="Leanne Small (Public Health Wales - No. 2 Capital Quarter)" userId="S::leanne.small@wales.nhs.uk::d76cf426-005f-434f-ac47-a5eb582e6007" providerId="AD" clId="Web-{19FB8EFC-02AB-4379-A36E-0130D9C424A2}" dt="2024-02-27T12:15:27.816" v="25"/>
          <ac:spMkLst>
            <pc:docMk/>
            <pc:sldMk cId="3510792993" sldId="264"/>
            <ac:spMk id="5" creationId="{C5FF0E99-0851-1320-4DF8-A184DEF300C4}"/>
          </ac:spMkLst>
        </pc:spChg>
        <pc:spChg chg="del">
          <ac:chgData name="Leanne Small (Public Health Wales - No. 2 Capital Quarter)" userId="S::leanne.small@wales.nhs.uk::d76cf426-005f-434f-ac47-a5eb582e6007" providerId="AD" clId="Web-{19FB8EFC-02AB-4379-A36E-0130D9C424A2}" dt="2024-02-27T12:15:25.035" v="24"/>
          <ac:spMkLst>
            <pc:docMk/>
            <pc:sldMk cId="3510792993" sldId="264"/>
            <ac:spMk id="7" creationId="{7C9A73B9-A604-DF4A-01DA-F20D3B2BFE73}"/>
          </ac:spMkLst>
        </pc:spChg>
        <pc:spChg chg="del">
          <ac:chgData name="Leanne Small (Public Health Wales - No. 2 Capital Quarter)" userId="S::leanne.small@wales.nhs.uk::d76cf426-005f-434f-ac47-a5eb582e6007" providerId="AD" clId="Web-{19FB8EFC-02AB-4379-A36E-0130D9C424A2}" dt="2024-02-27T12:15:24.910" v="23"/>
          <ac:spMkLst>
            <pc:docMk/>
            <pc:sldMk cId="3510792993" sldId="264"/>
            <ac:spMk id="8" creationId="{9BCD45F0-2FC6-16B0-266F-52C4B6D6B55D}"/>
          </ac:spMkLst>
        </pc:spChg>
      </pc:sldChg>
      <pc:sldChg chg="addSp delSp modSp">
        <pc:chgData name="Leanne Small (Public Health Wales - No. 2 Capital Quarter)" userId="S::leanne.small@wales.nhs.uk::d76cf426-005f-434f-ac47-a5eb582e6007" providerId="AD" clId="Web-{19FB8EFC-02AB-4379-A36E-0130D9C424A2}" dt="2024-02-27T12:22:08.144" v="221"/>
        <pc:sldMkLst>
          <pc:docMk/>
          <pc:sldMk cId="711344013" sldId="268"/>
        </pc:sldMkLst>
        <pc:spChg chg="add del mod">
          <ac:chgData name="Leanne Small (Public Health Wales - No. 2 Capital Quarter)" userId="S::leanne.small@wales.nhs.uk::d76cf426-005f-434f-ac47-a5eb582e6007" providerId="AD" clId="Web-{19FB8EFC-02AB-4379-A36E-0130D9C424A2}" dt="2024-02-27T12:22:08.144" v="221"/>
          <ac:spMkLst>
            <pc:docMk/>
            <pc:sldMk cId="711344013" sldId="268"/>
            <ac:spMk id="3" creationId="{D98131F0-9E6E-0AD0-6908-3AEF5C2D3FC8}"/>
          </ac:spMkLst>
        </pc:spChg>
        <pc:spChg chg="mod">
          <ac:chgData name="Leanne Small (Public Health Wales - No. 2 Capital Quarter)" userId="S::leanne.small@wales.nhs.uk::d76cf426-005f-434f-ac47-a5eb582e6007" providerId="AD" clId="Web-{19FB8EFC-02AB-4379-A36E-0130D9C424A2}" dt="2024-02-27T12:20:34.141" v="197" actId="20577"/>
          <ac:spMkLst>
            <pc:docMk/>
            <pc:sldMk cId="711344013" sldId="268"/>
            <ac:spMk id="4" creationId="{E5AF33D6-3CA4-55E2-30AE-79B8CEA2BC2E}"/>
          </ac:spMkLst>
        </pc:spChg>
        <pc:spChg chg="del">
          <ac:chgData name="Leanne Small (Public Health Wales - No. 2 Capital Quarter)" userId="S::leanne.small@wales.nhs.uk::d76cf426-005f-434f-ac47-a5eb582e6007" providerId="AD" clId="Web-{19FB8EFC-02AB-4379-A36E-0130D9C424A2}" dt="2024-02-27T12:20:48.063" v="200"/>
          <ac:spMkLst>
            <pc:docMk/>
            <pc:sldMk cId="711344013" sldId="268"/>
            <ac:spMk id="6" creationId="{2ACD4102-6FF8-9DED-EE57-6DC76F0F50B3}"/>
          </ac:spMkLst>
        </pc:spChg>
        <pc:spChg chg="del">
          <ac:chgData name="Leanne Small (Public Health Wales - No. 2 Capital Quarter)" userId="S::leanne.small@wales.nhs.uk::d76cf426-005f-434f-ac47-a5eb582e6007" providerId="AD" clId="Web-{19FB8EFC-02AB-4379-A36E-0130D9C424A2}" dt="2024-02-27T12:21:59.457" v="218"/>
          <ac:spMkLst>
            <pc:docMk/>
            <pc:sldMk cId="711344013" sldId="268"/>
            <ac:spMk id="7" creationId="{2D524FC0-8F4F-4FF6-1F36-246ED60FB62B}"/>
          </ac:spMkLst>
        </pc:spChg>
        <pc:spChg chg="mod">
          <ac:chgData name="Leanne Small (Public Health Wales - No. 2 Capital Quarter)" userId="S::leanne.small@wales.nhs.uk::d76cf426-005f-434f-ac47-a5eb582e6007" providerId="AD" clId="Web-{19FB8EFC-02AB-4379-A36E-0130D9C424A2}" dt="2024-02-27T12:22:04.597" v="220" actId="20577"/>
          <ac:spMkLst>
            <pc:docMk/>
            <pc:sldMk cId="711344013" sldId="268"/>
            <ac:spMk id="9" creationId="{121D5E3A-8B20-D9DA-D332-CD44F89508A8}"/>
          </ac:spMkLst>
        </pc:spChg>
        <pc:spChg chg="del">
          <ac:chgData name="Leanne Small (Public Health Wales - No. 2 Capital Quarter)" userId="S::leanne.small@wales.nhs.uk::d76cf426-005f-434f-ac47-a5eb582e6007" providerId="AD" clId="Web-{19FB8EFC-02AB-4379-A36E-0130D9C424A2}" dt="2024-02-27T12:21:59.457" v="219"/>
          <ac:spMkLst>
            <pc:docMk/>
            <pc:sldMk cId="711344013" sldId="268"/>
            <ac:spMk id="12" creationId="{43D82FA6-5EA9-6DB5-8E64-FB8A3AD8E47C}"/>
          </ac:spMkLst>
        </pc:spChg>
        <pc:picChg chg="mod">
          <ac:chgData name="Leanne Small (Public Health Wales - No. 2 Capital Quarter)" userId="S::leanne.small@wales.nhs.uk::d76cf426-005f-434f-ac47-a5eb582e6007" providerId="AD" clId="Web-{19FB8EFC-02AB-4379-A36E-0130D9C424A2}" dt="2024-02-27T12:14:21.376" v="8" actId="1076"/>
          <ac:picMkLst>
            <pc:docMk/>
            <pc:sldMk cId="711344013" sldId="268"/>
            <ac:picMk id="20" creationId="{82363FB8-A31A-8060-DA0B-A3F7AB2CB7D4}"/>
          </ac:picMkLst>
        </pc:picChg>
      </pc:sldChg>
      <pc:sldChg chg="addSp delSp modSp ord">
        <pc:chgData name="Leanne Small (Public Health Wales - No. 2 Capital Quarter)" userId="S::leanne.small@wales.nhs.uk::d76cf426-005f-434f-ac47-a5eb582e6007" providerId="AD" clId="Web-{19FB8EFC-02AB-4379-A36E-0130D9C424A2}" dt="2024-02-27T12:21:03.704" v="206"/>
        <pc:sldMkLst>
          <pc:docMk/>
          <pc:sldMk cId="28267804" sldId="269"/>
        </pc:sldMkLst>
        <pc:spChg chg="add del mod">
          <ac:chgData name="Leanne Small (Public Health Wales - No. 2 Capital Quarter)" userId="S::leanne.small@wales.nhs.uk::d76cf426-005f-434f-ac47-a5eb582e6007" providerId="AD" clId="Web-{19FB8EFC-02AB-4379-A36E-0130D9C424A2}" dt="2024-02-27T12:21:03.704" v="206"/>
          <ac:spMkLst>
            <pc:docMk/>
            <pc:sldMk cId="28267804" sldId="269"/>
            <ac:spMk id="3" creationId="{C4FFE280-47C5-1935-83B4-F6CD53D37A1E}"/>
          </ac:spMkLst>
        </pc:spChg>
        <pc:spChg chg="add del mod">
          <ac:chgData name="Leanne Small (Public Health Wales - No. 2 Capital Quarter)" userId="S::leanne.small@wales.nhs.uk::d76cf426-005f-434f-ac47-a5eb582e6007" providerId="AD" clId="Web-{19FB8EFC-02AB-4379-A36E-0130D9C424A2}" dt="2024-02-27T12:20:17.156" v="191" actId="1076"/>
          <ac:spMkLst>
            <pc:docMk/>
            <pc:sldMk cId="28267804" sldId="269"/>
            <ac:spMk id="4" creationId="{DEEC5556-1CB0-3391-6C73-E000BCC60C23}"/>
          </ac:spMkLst>
        </pc:spChg>
        <pc:spChg chg="del mod">
          <ac:chgData name="Leanne Small (Public Health Wales - No. 2 Capital Quarter)" userId="S::leanne.small@wales.nhs.uk::d76cf426-005f-434f-ac47-a5eb582e6007" providerId="AD" clId="Web-{19FB8EFC-02AB-4379-A36E-0130D9C424A2}" dt="2024-02-27T12:20:56.392" v="205"/>
          <ac:spMkLst>
            <pc:docMk/>
            <pc:sldMk cId="28267804" sldId="269"/>
            <ac:spMk id="6" creationId="{AE28189A-098F-FE78-404D-A88F6D0DDFF5}"/>
          </ac:spMkLst>
        </pc:spChg>
        <pc:spChg chg="del">
          <ac:chgData name="Leanne Small (Public Health Wales - No. 2 Capital Quarter)" userId="S::leanne.small@wales.nhs.uk::d76cf426-005f-434f-ac47-a5eb582e6007" providerId="AD" clId="Web-{19FB8EFC-02AB-4379-A36E-0130D9C424A2}" dt="2024-02-27T12:19:51.155" v="172"/>
          <ac:spMkLst>
            <pc:docMk/>
            <pc:sldMk cId="28267804" sldId="269"/>
            <ac:spMk id="7" creationId="{CEBC6B64-354E-28D5-787B-D0DA4C6BC9E8}"/>
          </ac:spMkLst>
        </pc:spChg>
        <pc:spChg chg="del">
          <ac:chgData name="Leanne Small (Public Health Wales - No. 2 Capital Quarter)" userId="S::leanne.small@wales.nhs.uk::d76cf426-005f-434f-ac47-a5eb582e6007" providerId="AD" clId="Web-{19FB8EFC-02AB-4379-A36E-0130D9C424A2}" dt="2024-02-27T12:19:51.155" v="171"/>
          <ac:spMkLst>
            <pc:docMk/>
            <pc:sldMk cId="28267804" sldId="269"/>
            <ac:spMk id="9" creationId="{2173C2A8-67C6-FAEB-CEEA-426247207824}"/>
          </ac:spMkLst>
        </pc:spChg>
        <pc:spChg chg="del">
          <ac:chgData name="Leanne Small (Public Health Wales - No. 2 Capital Quarter)" userId="S::leanne.small@wales.nhs.uk::d76cf426-005f-434f-ac47-a5eb582e6007" providerId="AD" clId="Web-{19FB8EFC-02AB-4379-A36E-0130D9C424A2}" dt="2024-02-27T12:19:51.170" v="173"/>
          <ac:spMkLst>
            <pc:docMk/>
            <pc:sldMk cId="28267804" sldId="269"/>
            <ac:spMk id="10" creationId="{CA83A4E6-677C-4888-D825-084147674E72}"/>
          </ac:spMkLst>
        </pc:spChg>
      </pc:sldChg>
      <pc:sldChg chg="addSp delSp modSp">
        <pc:chgData name="Leanne Small (Public Health Wales - No. 2 Capital Quarter)" userId="S::leanne.small@wales.nhs.uk::d76cf426-005f-434f-ac47-a5eb582e6007" providerId="AD" clId="Web-{19FB8EFC-02AB-4379-A36E-0130D9C424A2}" dt="2024-02-27T12:21:13.658" v="208"/>
        <pc:sldMkLst>
          <pc:docMk/>
          <pc:sldMk cId="4148736537" sldId="270"/>
        </pc:sldMkLst>
        <pc:spChg chg="add del mod">
          <ac:chgData name="Leanne Small (Public Health Wales - No. 2 Capital Quarter)" userId="S::leanne.small@wales.nhs.uk::d76cf426-005f-434f-ac47-a5eb582e6007" providerId="AD" clId="Web-{19FB8EFC-02AB-4379-A36E-0130D9C424A2}" dt="2024-02-27T12:21:13.658" v="208"/>
          <ac:spMkLst>
            <pc:docMk/>
            <pc:sldMk cId="4148736537" sldId="270"/>
            <ac:spMk id="3" creationId="{36497DC5-3D79-1E70-3C80-E0AF9BE2A5D2}"/>
          </ac:spMkLst>
        </pc:spChg>
        <pc:spChg chg="add del mod">
          <ac:chgData name="Leanne Small (Public Health Wales - No. 2 Capital Quarter)" userId="S::leanne.small@wales.nhs.uk::d76cf426-005f-434f-ac47-a5eb582e6007" providerId="AD" clId="Web-{19FB8EFC-02AB-4379-A36E-0130D9C424A2}" dt="2024-02-27T12:20:27.812" v="195" actId="20577"/>
          <ac:spMkLst>
            <pc:docMk/>
            <pc:sldMk cId="4148736537" sldId="270"/>
            <ac:spMk id="4" creationId="{D6A0F76D-C69B-E6D6-A8D2-7AE71D5C23EC}"/>
          </ac:spMkLst>
        </pc:spChg>
        <pc:spChg chg="del mod">
          <ac:chgData name="Leanne Small (Public Health Wales - No. 2 Capital Quarter)" userId="S::leanne.small@wales.nhs.uk::d76cf426-005f-434f-ac47-a5eb582e6007" providerId="AD" clId="Web-{19FB8EFC-02AB-4379-A36E-0130D9C424A2}" dt="2024-02-27T12:20:52.204" v="202"/>
          <ac:spMkLst>
            <pc:docMk/>
            <pc:sldMk cId="4148736537" sldId="270"/>
            <ac:spMk id="6" creationId="{2A5D7C84-8322-6E9D-321C-BE62DA62D1C7}"/>
          </ac:spMkLst>
        </pc:spChg>
        <pc:spChg chg="del">
          <ac:chgData name="Leanne Small (Public Health Wales - No. 2 Capital Quarter)" userId="S::leanne.small@wales.nhs.uk::d76cf426-005f-434f-ac47-a5eb582e6007" providerId="AD" clId="Web-{19FB8EFC-02AB-4379-A36E-0130D9C424A2}" dt="2024-02-27T12:17:47.900" v="153"/>
          <ac:spMkLst>
            <pc:docMk/>
            <pc:sldMk cId="4148736537" sldId="270"/>
            <ac:spMk id="7" creationId="{AA1D5D0D-D201-D41F-D71B-C48AE4BDCCAD}"/>
          </ac:spMkLst>
        </pc:spChg>
        <pc:spChg chg="mod">
          <ac:chgData name="Leanne Small (Public Health Wales - No. 2 Capital Quarter)" userId="S::leanne.small@wales.nhs.uk::d76cf426-005f-434f-ac47-a5eb582e6007" providerId="AD" clId="Web-{19FB8EFC-02AB-4379-A36E-0130D9C424A2}" dt="2024-02-27T12:18:40.683" v="170" actId="20577"/>
          <ac:spMkLst>
            <pc:docMk/>
            <pc:sldMk cId="4148736537" sldId="270"/>
            <ac:spMk id="9" creationId="{1AE18890-5A43-4A16-CCD1-F037A844159D}"/>
          </ac:spMkLst>
        </pc:spChg>
        <pc:spChg chg="del">
          <ac:chgData name="Leanne Small (Public Health Wales - No. 2 Capital Quarter)" userId="S::leanne.small@wales.nhs.uk::d76cf426-005f-434f-ac47-a5eb582e6007" providerId="AD" clId="Web-{19FB8EFC-02AB-4379-A36E-0130D9C424A2}" dt="2024-02-27T12:17:47.900" v="154"/>
          <ac:spMkLst>
            <pc:docMk/>
            <pc:sldMk cId="4148736537" sldId="270"/>
            <ac:spMk id="10" creationId="{17593671-A8A3-2F8F-205F-CB88B7A3613F}"/>
          </ac:spMkLst>
        </pc:spChg>
      </pc:sldChg>
      <pc:sldChg chg="addSp delSp modSp">
        <pc:chgData name="Leanne Small (Public Health Wales - No. 2 Capital Quarter)" userId="S::leanne.small@wales.nhs.uk::d76cf426-005f-434f-ac47-a5eb582e6007" providerId="AD" clId="Web-{19FB8EFC-02AB-4379-A36E-0130D9C424A2}" dt="2024-02-27T12:21:08.267" v="207"/>
        <pc:sldMkLst>
          <pc:docMk/>
          <pc:sldMk cId="205091202" sldId="271"/>
        </pc:sldMkLst>
        <pc:spChg chg="add del mod">
          <ac:chgData name="Leanne Small (Public Health Wales - No. 2 Capital Quarter)" userId="S::leanne.small@wales.nhs.uk::d76cf426-005f-434f-ac47-a5eb582e6007" providerId="AD" clId="Web-{19FB8EFC-02AB-4379-A36E-0130D9C424A2}" dt="2024-02-27T12:21:08.267" v="207"/>
          <ac:spMkLst>
            <pc:docMk/>
            <pc:sldMk cId="205091202" sldId="271"/>
            <ac:spMk id="3" creationId="{37E94741-D715-3A9D-3894-E7250E702460}"/>
          </ac:spMkLst>
        </pc:spChg>
        <pc:spChg chg="mod">
          <ac:chgData name="Leanne Small (Public Health Wales - No. 2 Capital Quarter)" userId="S::leanne.small@wales.nhs.uk::d76cf426-005f-434f-ac47-a5eb582e6007" providerId="AD" clId="Web-{19FB8EFC-02AB-4379-A36E-0130D9C424A2}" dt="2024-02-27T12:14:57.143" v="17" actId="14100"/>
          <ac:spMkLst>
            <pc:docMk/>
            <pc:sldMk cId="205091202" sldId="271"/>
            <ac:spMk id="4" creationId="{63492DBC-ABAE-C47D-49E3-BE9F13F0828F}"/>
          </ac:spMkLst>
        </pc:spChg>
        <pc:spChg chg="del mod">
          <ac:chgData name="Leanne Small (Public Health Wales - No. 2 Capital Quarter)" userId="S::leanne.small@wales.nhs.uk::d76cf426-005f-434f-ac47-a5eb582e6007" providerId="AD" clId="Web-{19FB8EFC-02AB-4379-A36E-0130D9C424A2}" dt="2024-02-27T12:17:42.384" v="152"/>
          <ac:spMkLst>
            <pc:docMk/>
            <pc:sldMk cId="205091202" sldId="271"/>
            <ac:spMk id="6" creationId="{06023A7D-3602-516B-E744-3EED8C9BC856}"/>
          </ac:spMkLst>
        </pc:spChg>
        <pc:spChg chg="del mod">
          <ac:chgData name="Leanne Small (Public Health Wales - No. 2 Capital Quarter)" userId="S::leanne.small@wales.nhs.uk::d76cf426-005f-434f-ac47-a5eb582e6007" providerId="AD" clId="Web-{19FB8EFC-02AB-4379-A36E-0130D9C424A2}" dt="2024-02-27T12:15:20.519" v="21"/>
          <ac:spMkLst>
            <pc:docMk/>
            <pc:sldMk cId="205091202" sldId="271"/>
            <ac:spMk id="7" creationId="{774B7278-F89B-7C43-03D1-20F722487433}"/>
          </ac:spMkLst>
        </pc:spChg>
        <pc:spChg chg="mod">
          <ac:chgData name="Leanne Small (Public Health Wales - No. 2 Capital Quarter)" userId="S::leanne.small@wales.nhs.uk::d76cf426-005f-434f-ac47-a5eb582e6007" providerId="AD" clId="Web-{19FB8EFC-02AB-4379-A36E-0130D9C424A2}" dt="2024-02-27T12:17:39.478" v="150" actId="20577"/>
          <ac:spMkLst>
            <pc:docMk/>
            <pc:sldMk cId="205091202" sldId="271"/>
            <ac:spMk id="9" creationId="{ED92B16A-0608-AEFC-FA77-AAA904271862}"/>
          </ac:spMkLst>
        </pc:spChg>
        <pc:spChg chg="del mod">
          <ac:chgData name="Leanne Small (Public Health Wales - No. 2 Capital Quarter)" userId="S::leanne.small@wales.nhs.uk::d76cf426-005f-434f-ac47-a5eb582e6007" providerId="AD" clId="Web-{19FB8EFC-02AB-4379-A36E-0130D9C424A2}" dt="2024-02-27T12:15:20.519" v="22"/>
          <ac:spMkLst>
            <pc:docMk/>
            <pc:sldMk cId="205091202" sldId="271"/>
            <ac:spMk id="10" creationId="{1398D62C-7609-B10A-2B14-672EC75A5E91}"/>
          </ac:spMkLst>
        </pc:spChg>
      </pc:sldChg>
      <pc:sldChg chg="addSp delSp modSp addAnim delAnim">
        <pc:chgData name="Leanne Small (Public Health Wales - No. 2 Capital Quarter)" userId="S::leanne.small@wales.nhs.uk::d76cf426-005f-434f-ac47-a5eb582e6007" providerId="AD" clId="Web-{19FB8EFC-02AB-4379-A36E-0130D9C424A2}" dt="2024-02-27T12:21:48.191" v="217"/>
        <pc:sldMkLst>
          <pc:docMk/>
          <pc:sldMk cId="2517701119" sldId="272"/>
        </pc:sldMkLst>
        <pc:spChg chg="add mod">
          <ac:chgData name="Leanne Small (Public Health Wales - No. 2 Capital Quarter)" userId="S::leanne.small@wales.nhs.uk::d76cf426-005f-434f-ac47-a5eb582e6007" providerId="AD" clId="Web-{19FB8EFC-02AB-4379-A36E-0130D9C424A2}" dt="2024-02-27T12:20:43.985" v="199"/>
          <ac:spMkLst>
            <pc:docMk/>
            <pc:sldMk cId="2517701119" sldId="272"/>
            <ac:spMk id="3" creationId="{4AD04508-C1E9-006D-5EF4-57520FDA02EB}"/>
          </ac:spMkLst>
        </pc:spChg>
        <pc:spChg chg="del">
          <ac:chgData name="Leanne Small (Public Health Wales - No. 2 Capital Quarter)" userId="S::leanne.small@wales.nhs.uk::d76cf426-005f-434f-ac47-a5eb582e6007" providerId="AD" clId="Web-{19FB8EFC-02AB-4379-A36E-0130D9C424A2}" dt="2024-02-27T12:21:48.191" v="216"/>
          <ac:spMkLst>
            <pc:docMk/>
            <pc:sldMk cId="2517701119" sldId="272"/>
            <ac:spMk id="5" creationId="{C28DE084-FD99-124B-5F0A-341D8BFD2719}"/>
          </ac:spMkLst>
        </pc:spChg>
        <pc:spChg chg="del mod">
          <ac:chgData name="Leanne Small (Public Health Wales - No. 2 Capital Quarter)" userId="S::leanne.small@wales.nhs.uk::d76cf426-005f-434f-ac47-a5eb582e6007" providerId="AD" clId="Web-{19FB8EFC-02AB-4379-A36E-0130D9C424A2}" dt="2024-02-27T12:20:43.985" v="199"/>
          <ac:spMkLst>
            <pc:docMk/>
            <pc:sldMk cId="2517701119" sldId="272"/>
            <ac:spMk id="6" creationId="{B6048BC1-BF33-EFF1-1811-EE60297943A9}"/>
          </ac:spMkLst>
        </pc:spChg>
        <pc:spChg chg="del">
          <ac:chgData name="Leanne Small (Public Health Wales - No. 2 Capital Quarter)" userId="S::leanne.small@wales.nhs.uk::d76cf426-005f-434f-ac47-a5eb582e6007" providerId="AD" clId="Web-{19FB8EFC-02AB-4379-A36E-0130D9C424A2}" dt="2024-02-27T12:21:48.191" v="217"/>
          <ac:spMkLst>
            <pc:docMk/>
            <pc:sldMk cId="2517701119" sldId="272"/>
            <ac:spMk id="7" creationId="{E320408C-FCD8-2257-ADC8-3125F3C58AD4}"/>
          </ac:spMkLst>
        </pc:spChg>
        <pc:spChg chg="mod">
          <ac:chgData name="Leanne Small (Public Health Wales - No. 2 Capital Quarter)" userId="S::leanne.small@wales.nhs.uk::d76cf426-005f-434f-ac47-a5eb582e6007" providerId="AD" clId="Web-{19FB8EFC-02AB-4379-A36E-0130D9C424A2}" dt="2024-02-27T12:13:48.484" v="2" actId="1076"/>
          <ac:spMkLst>
            <pc:docMk/>
            <pc:sldMk cId="2517701119" sldId="272"/>
            <ac:spMk id="18" creationId="{001A7FC0-6AC5-95F8-0394-EAD0C0A730C4}"/>
          </ac:spMkLst>
        </pc:spChg>
      </pc:sldChg>
    </pc:docChg>
  </pc:docChgLst>
  <pc:docChgLst>
    <pc:chgData name="Anthony Priest (Public Health Wales - No. 2 Capital Quarter)" userId="S::anthony.priest2@wales.nhs.uk::46692481-554a-429c-bc03-d4cca9c03c2b" providerId="AD" clId="Web-{895E9C48-8EA0-4689-9809-2E2997A74D47}"/>
    <pc:docChg chg="modSld">
      <pc:chgData name="Anthony Priest (Public Health Wales - No. 2 Capital Quarter)" userId="S::anthony.priest2@wales.nhs.uk::46692481-554a-429c-bc03-d4cca9c03c2b" providerId="AD" clId="Web-{895E9C48-8EA0-4689-9809-2E2997A74D47}" dt="2024-05-28T12:39:38.317" v="10" actId="1076"/>
      <pc:docMkLst>
        <pc:docMk/>
      </pc:docMkLst>
      <pc:sldChg chg="modSp">
        <pc:chgData name="Anthony Priest (Public Health Wales - No. 2 Capital Quarter)" userId="S::anthony.priest2@wales.nhs.uk::46692481-554a-429c-bc03-d4cca9c03c2b" providerId="AD" clId="Web-{895E9C48-8EA0-4689-9809-2E2997A74D47}" dt="2024-05-28T12:39:38.317" v="10" actId="1076"/>
        <pc:sldMkLst>
          <pc:docMk/>
          <pc:sldMk cId="205091202" sldId="271"/>
        </pc:sldMkLst>
        <pc:picChg chg="mod">
          <ac:chgData name="Anthony Priest (Public Health Wales - No. 2 Capital Quarter)" userId="S::anthony.priest2@wales.nhs.uk::46692481-554a-429c-bc03-d4cca9c03c2b" providerId="AD" clId="Web-{895E9C48-8EA0-4689-9809-2E2997A74D47}" dt="2024-05-28T12:39:38.317" v="10" actId="1076"/>
          <ac:picMkLst>
            <pc:docMk/>
            <pc:sldMk cId="205091202" sldId="271"/>
            <ac:picMk id="11" creationId="{70E6C239-5034-FE8A-1476-D0D1E1E5892A}"/>
          </ac:picMkLst>
        </pc:picChg>
      </pc:sldChg>
      <pc:sldChg chg="modSp">
        <pc:chgData name="Anthony Priest (Public Health Wales - No. 2 Capital Quarter)" userId="S::anthony.priest2@wales.nhs.uk::46692481-554a-429c-bc03-d4cca9c03c2b" providerId="AD" clId="Web-{895E9C48-8EA0-4689-9809-2E2997A74D47}" dt="2024-05-28T12:39:09.894" v="8" actId="20577"/>
        <pc:sldMkLst>
          <pc:docMk/>
          <pc:sldMk cId="2517701119" sldId="272"/>
        </pc:sldMkLst>
        <pc:spChg chg="mod">
          <ac:chgData name="Anthony Priest (Public Health Wales - No. 2 Capital Quarter)" userId="S::anthony.priest2@wales.nhs.uk::46692481-554a-429c-bc03-d4cca9c03c2b" providerId="AD" clId="Web-{895E9C48-8EA0-4689-9809-2E2997A74D47}" dt="2024-05-28T12:39:09.894" v="8" actId="20577"/>
          <ac:spMkLst>
            <pc:docMk/>
            <pc:sldMk cId="2517701119" sldId="272"/>
            <ac:spMk id="13" creationId="{087D8C76-EAB2-6F09-6510-AC03CDF6A089}"/>
          </ac:spMkLst>
        </pc:spChg>
        <pc:spChg chg="mod">
          <ac:chgData name="Anthony Priest (Public Health Wales - No. 2 Capital Quarter)" userId="S::anthony.priest2@wales.nhs.uk::46692481-554a-429c-bc03-d4cca9c03c2b" providerId="AD" clId="Web-{895E9C48-8EA0-4689-9809-2E2997A74D47}" dt="2024-05-28T12:38:29.971" v="0" actId="1076"/>
          <ac:spMkLst>
            <pc:docMk/>
            <pc:sldMk cId="2517701119" sldId="272"/>
            <ac:spMk id="18" creationId="{001A7FC0-6AC5-95F8-0394-EAD0C0A730C4}"/>
          </ac:spMkLst>
        </pc:spChg>
      </pc:sldChg>
    </pc:docChg>
  </pc:docChgLst>
  <pc:docChgLst>
    <pc:chgData name="Leanne Small (Public Health Wales - No. 2 Capital Quarter)" userId="S::leanne.small@wales.nhs.uk::d76cf426-005f-434f-ac47-a5eb582e6007" providerId="AD" clId="Web-{578D992E-8400-4FC1-B9D0-22C7AD1BF4AB}"/>
    <pc:docChg chg="modSld">
      <pc:chgData name="Leanne Small (Public Health Wales - No. 2 Capital Quarter)" userId="S::leanne.small@wales.nhs.uk::d76cf426-005f-434f-ac47-a5eb582e6007" providerId="AD" clId="Web-{578D992E-8400-4FC1-B9D0-22C7AD1BF4AB}" dt="2024-03-11T13:15:03.608" v="6" actId="1076"/>
      <pc:docMkLst>
        <pc:docMk/>
      </pc:docMkLst>
      <pc:sldChg chg="addAnim">
        <pc:chgData name="Leanne Small (Public Health Wales - No. 2 Capital Quarter)" userId="S::leanne.small@wales.nhs.uk::d76cf426-005f-434f-ac47-a5eb582e6007" providerId="AD" clId="Web-{578D992E-8400-4FC1-B9D0-22C7AD1BF4AB}" dt="2024-03-11T13:13:52.869" v="0"/>
        <pc:sldMkLst>
          <pc:docMk/>
          <pc:sldMk cId="1321067552" sldId="257"/>
        </pc:sldMkLst>
      </pc:sldChg>
      <pc:sldChg chg="modSp addAnim">
        <pc:chgData name="Leanne Small (Public Health Wales - No. 2 Capital Quarter)" userId="S::leanne.small@wales.nhs.uk::d76cf426-005f-434f-ac47-a5eb582e6007" providerId="AD" clId="Web-{578D992E-8400-4FC1-B9D0-22C7AD1BF4AB}" dt="2024-03-11T13:15:03.608" v="6" actId="1076"/>
        <pc:sldMkLst>
          <pc:docMk/>
          <pc:sldMk cId="711344013" sldId="268"/>
        </pc:sldMkLst>
        <pc:spChg chg="mod">
          <ac:chgData name="Leanne Small (Public Health Wales - No. 2 Capital Quarter)" userId="S::leanne.small@wales.nhs.uk::d76cf426-005f-434f-ac47-a5eb582e6007" providerId="AD" clId="Web-{578D992E-8400-4FC1-B9D0-22C7AD1BF4AB}" dt="2024-03-11T13:15:03.608" v="6" actId="1076"/>
          <ac:spMkLst>
            <pc:docMk/>
            <pc:sldMk cId="711344013" sldId="268"/>
            <ac:spMk id="9" creationId="{121D5E3A-8B20-D9DA-D332-CD44F89508A8}"/>
          </ac:spMkLst>
        </pc:spChg>
      </pc:sldChg>
      <pc:sldChg chg="addAnim">
        <pc:chgData name="Leanne Small (Public Health Wales - No. 2 Capital Quarter)" userId="S::leanne.small@wales.nhs.uk::d76cf426-005f-434f-ac47-a5eb582e6007" providerId="AD" clId="Web-{578D992E-8400-4FC1-B9D0-22C7AD1BF4AB}" dt="2024-03-11T13:14:05.385" v="3"/>
        <pc:sldMkLst>
          <pc:docMk/>
          <pc:sldMk cId="4148736537" sldId="270"/>
        </pc:sldMkLst>
      </pc:sldChg>
      <pc:sldChg chg="addAnim">
        <pc:chgData name="Leanne Small (Public Health Wales - No. 2 Capital Quarter)" userId="S::leanne.small@wales.nhs.uk::d76cf426-005f-434f-ac47-a5eb582e6007" providerId="AD" clId="Web-{578D992E-8400-4FC1-B9D0-22C7AD1BF4AB}" dt="2024-03-11T13:14:07.963" v="4"/>
        <pc:sldMkLst>
          <pc:docMk/>
          <pc:sldMk cId="205091202" sldId="271"/>
        </pc:sldMkLst>
      </pc:sldChg>
      <pc:sldChg chg="addAnim">
        <pc:chgData name="Leanne Small (Public Health Wales - No. 2 Capital Quarter)" userId="S::leanne.small@wales.nhs.uk::d76cf426-005f-434f-ac47-a5eb582e6007" providerId="AD" clId="Web-{578D992E-8400-4FC1-B9D0-22C7AD1BF4AB}" dt="2024-03-11T13:13:58.760" v="1"/>
        <pc:sldMkLst>
          <pc:docMk/>
          <pc:sldMk cId="2517701119" sldId="272"/>
        </pc:sldMkLst>
      </pc:sldChg>
    </pc:docChg>
  </pc:docChgLst>
  <pc:docChgLst>
    <pc:chgData name="Leanne Small (Public Health Wales - No. 2 Capital Quarter)" userId="S::leanne.small@wales.nhs.uk::d76cf426-005f-434f-ac47-a5eb582e6007" providerId="AD" clId="Web-{D22F2174-7765-4D87-BC62-DB835EFF1199}"/>
    <pc:docChg chg="addSld modSld">
      <pc:chgData name="Leanne Small (Public Health Wales - No. 2 Capital Quarter)" userId="S::leanne.small@wales.nhs.uk::d76cf426-005f-434f-ac47-a5eb582e6007" providerId="AD" clId="Web-{D22F2174-7765-4D87-BC62-DB835EFF1199}" dt="2024-02-27T12:12:03.619" v="21" actId="1076"/>
      <pc:docMkLst>
        <pc:docMk/>
      </pc:docMkLst>
      <pc:sldChg chg="delSp">
        <pc:chgData name="Leanne Small (Public Health Wales - No. 2 Capital Quarter)" userId="S::leanne.small@wales.nhs.uk::d76cf426-005f-434f-ac47-a5eb582e6007" providerId="AD" clId="Web-{D22F2174-7765-4D87-BC62-DB835EFF1199}" dt="2024-02-27T12:11:02.680" v="0"/>
        <pc:sldMkLst>
          <pc:docMk/>
          <pc:sldMk cId="2926879243" sldId="256"/>
        </pc:sldMkLst>
        <pc:spChg chg="del">
          <ac:chgData name="Leanne Small (Public Health Wales - No. 2 Capital Quarter)" userId="S::leanne.small@wales.nhs.uk::d76cf426-005f-434f-ac47-a5eb582e6007" providerId="AD" clId="Web-{D22F2174-7765-4D87-BC62-DB835EFF1199}" dt="2024-02-27T12:11:02.680" v="0"/>
          <ac:spMkLst>
            <pc:docMk/>
            <pc:sldMk cId="2926879243" sldId="256"/>
            <ac:spMk id="3" creationId="{F39301E0-FEBF-721A-7F9B-039DF379C293}"/>
          </ac:spMkLst>
        </pc:spChg>
      </pc:sldChg>
      <pc:sldChg chg="addSp delSp modSp">
        <pc:chgData name="Leanne Small (Public Health Wales - No. 2 Capital Quarter)" userId="S::leanne.small@wales.nhs.uk::d76cf426-005f-434f-ac47-a5eb582e6007" providerId="AD" clId="Web-{D22F2174-7765-4D87-BC62-DB835EFF1199}" dt="2024-02-27T12:12:03.619" v="21" actId="1076"/>
        <pc:sldMkLst>
          <pc:docMk/>
          <pc:sldMk cId="1321067552" sldId="257"/>
        </pc:sldMkLst>
        <pc:spChg chg="add del mod">
          <ac:chgData name="Leanne Small (Public Health Wales - No. 2 Capital Quarter)" userId="S::leanne.small@wales.nhs.uk::d76cf426-005f-434f-ac47-a5eb582e6007" providerId="AD" clId="Web-{D22F2174-7765-4D87-BC62-DB835EFF1199}" dt="2024-02-27T12:11:30.759" v="3"/>
          <ac:spMkLst>
            <pc:docMk/>
            <pc:sldMk cId="1321067552" sldId="257"/>
            <ac:spMk id="3" creationId="{23F4D1C0-4D7E-98E5-1A21-17C0CDB3A526}"/>
          </ac:spMkLst>
        </pc:spChg>
        <pc:spChg chg="mod">
          <ac:chgData name="Leanne Small (Public Health Wales - No. 2 Capital Quarter)" userId="S::leanne.small@wales.nhs.uk::d76cf426-005f-434f-ac47-a5eb582e6007" providerId="AD" clId="Web-{D22F2174-7765-4D87-BC62-DB835EFF1199}" dt="2024-02-27T12:11:59.057" v="20" actId="1076"/>
          <ac:spMkLst>
            <pc:docMk/>
            <pc:sldMk cId="1321067552" sldId="257"/>
            <ac:spMk id="5" creationId="{C28DE084-FD99-124B-5F0A-341D8BFD2719}"/>
          </ac:spMkLst>
        </pc:spChg>
        <pc:spChg chg="del">
          <ac:chgData name="Leanne Small (Public Health Wales - No. 2 Capital Quarter)" userId="S::leanne.small@wales.nhs.uk::d76cf426-005f-434f-ac47-a5eb582e6007" providerId="AD" clId="Web-{D22F2174-7765-4D87-BC62-DB835EFF1199}" dt="2024-02-27T12:11:45.634" v="16"/>
          <ac:spMkLst>
            <pc:docMk/>
            <pc:sldMk cId="1321067552" sldId="257"/>
            <ac:spMk id="6" creationId="{B6048BC1-BF33-EFF1-1811-EE60297943A9}"/>
          </ac:spMkLst>
        </pc:spChg>
        <pc:spChg chg="mod">
          <ac:chgData name="Leanne Small (Public Health Wales - No. 2 Capital Quarter)" userId="S::leanne.small@wales.nhs.uk::d76cf426-005f-434f-ac47-a5eb582e6007" providerId="AD" clId="Web-{D22F2174-7765-4D87-BC62-DB835EFF1199}" dt="2024-02-27T12:12:03.619" v="21" actId="1076"/>
          <ac:spMkLst>
            <pc:docMk/>
            <pc:sldMk cId="1321067552" sldId="257"/>
            <ac:spMk id="7" creationId="{E320408C-FCD8-2257-ADC8-3125F3C58AD4}"/>
          </ac:spMkLst>
        </pc:spChg>
        <pc:spChg chg="add mod">
          <ac:chgData name="Leanne Small (Public Health Wales - No. 2 Capital Quarter)" userId="S::leanne.small@wales.nhs.uk::d76cf426-005f-434f-ac47-a5eb582e6007" providerId="AD" clId="Web-{D22F2174-7765-4D87-BC62-DB835EFF1199}" dt="2024-02-27T12:11:45.634" v="16"/>
          <ac:spMkLst>
            <pc:docMk/>
            <pc:sldMk cId="1321067552" sldId="257"/>
            <ac:spMk id="9" creationId="{A8A39E8F-0790-B6C5-B304-54F41D86CBA1}"/>
          </ac:spMkLst>
        </pc:spChg>
        <pc:spChg chg="del mod">
          <ac:chgData name="Leanne Small (Public Health Wales - No. 2 Capital Quarter)" userId="S::leanne.small@wales.nhs.uk::d76cf426-005f-434f-ac47-a5eb582e6007" providerId="AD" clId="Web-{D22F2174-7765-4D87-BC62-DB835EFF1199}" dt="2024-02-27T12:11:48.900" v="18"/>
          <ac:spMkLst>
            <pc:docMk/>
            <pc:sldMk cId="1321067552" sldId="257"/>
            <ac:spMk id="13" creationId="{087D8C76-EAB2-6F09-6510-AC03CDF6A089}"/>
          </ac:spMkLst>
        </pc:spChg>
        <pc:spChg chg="mod">
          <ac:chgData name="Leanne Small (Public Health Wales - No. 2 Capital Quarter)" userId="S::leanne.small@wales.nhs.uk::d76cf426-005f-434f-ac47-a5eb582e6007" providerId="AD" clId="Web-{D22F2174-7765-4D87-BC62-DB835EFF1199}" dt="2024-02-27T12:11:53.635" v="19" actId="1076"/>
          <ac:spMkLst>
            <pc:docMk/>
            <pc:sldMk cId="1321067552" sldId="257"/>
            <ac:spMk id="18" creationId="{001A7FC0-6AC5-95F8-0394-EAD0C0A730C4}"/>
          </ac:spMkLst>
        </pc:spChg>
        <pc:picChg chg="del">
          <ac:chgData name="Leanne Small (Public Health Wales - No. 2 Capital Quarter)" userId="S::leanne.small@wales.nhs.uk::d76cf426-005f-434f-ac47-a5eb582e6007" providerId="AD" clId="Web-{D22F2174-7765-4D87-BC62-DB835EFF1199}" dt="2024-02-27T12:11:28.024" v="2"/>
          <ac:picMkLst>
            <pc:docMk/>
            <pc:sldMk cId="1321067552" sldId="257"/>
            <ac:picMk id="15" creationId="{ED392BB5-1B53-FDE3-30F9-D76C1760AEAB}"/>
          </ac:picMkLst>
        </pc:picChg>
      </pc:sldChg>
      <pc:sldChg chg="add replId">
        <pc:chgData name="Leanne Small (Public Health Wales - No. 2 Capital Quarter)" userId="S::leanne.small@wales.nhs.uk::d76cf426-005f-434f-ac47-a5eb582e6007" providerId="AD" clId="Web-{D22F2174-7765-4D87-BC62-DB835EFF1199}" dt="2024-02-27T12:11:25.134" v="1"/>
        <pc:sldMkLst>
          <pc:docMk/>
          <pc:sldMk cId="2517701119" sldId="272"/>
        </pc:sldMkLst>
      </pc:sldChg>
    </pc:docChg>
  </pc:docChgLst>
  <pc:docChgLst>
    <pc:chgData name="Leanne Small (Public Health Wales - No. 2 Capital Quarter)" userId="S::leanne.small@wales.nhs.uk::d76cf426-005f-434f-ac47-a5eb582e6007" providerId="AD" clId="Web-{13A0C922-7980-416D-8243-31043547786A}"/>
    <pc:docChg chg="mod modSld">
      <pc:chgData name="Leanne Small (Public Health Wales - No. 2 Capital Quarter)" userId="S::leanne.small@wales.nhs.uk::d76cf426-005f-434f-ac47-a5eb582e6007" providerId="AD" clId="Web-{13A0C922-7980-416D-8243-31043547786A}" dt="2024-03-11T13:17:46.509" v="5" actId="1076"/>
      <pc:docMkLst>
        <pc:docMk/>
      </pc:docMkLst>
      <pc:sldChg chg="modSp">
        <pc:chgData name="Leanne Small (Public Health Wales - No. 2 Capital Quarter)" userId="S::leanne.small@wales.nhs.uk::d76cf426-005f-434f-ac47-a5eb582e6007" providerId="AD" clId="Web-{13A0C922-7980-416D-8243-31043547786A}" dt="2024-03-11T13:17:46.509" v="5" actId="1076"/>
        <pc:sldMkLst>
          <pc:docMk/>
          <pc:sldMk cId="205091202" sldId="271"/>
        </pc:sldMkLst>
        <pc:spChg chg="mod">
          <ac:chgData name="Leanne Small (Public Health Wales - No. 2 Capital Quarter)" userId="S::leanne.small@wales.nhs.uk::d76cf426-005f-434f-ac47-a5eb582e6007" providerId="AD" clId="Web-{13A0C922-7980-416D-8243-31043547786A}" dt="2024-03-11T13:17:42.633" v="4" actId="1076"/>
          <ac:spMkLst>
            <pc:docMk/>
            <pc:sldMk cId="205091202" sldId="271"/>
            <ac:spMk id="4" creationId="{63492DBC-ABAE-C47D-49E3-BE9F13F0828F}"/>
          </ac:spMkLst>
        </pc:spChg>
        <pc:spChg chg="mod">
          <ac:chgData name="Leanne Small (Public Health Wales - No. 2 Capital Quarter)" userId="S::leanne.small@wales.nhs.uk::d76cf426-005f-434f-ac47-a5eb582e6007" providerId="AD" clId="Web-{13A0C922-7980-416D-8243-31043547786A}" dt="2024-03-11T13:17:46.509" v="5" actId="1076"/>
          <ac:spMkLst>
            <pc:docMk/>
            <pc:sldMk cId="205091202" sldId="271"/>
            <ac:spMk id="9" creationId="{ED92B16A-0608-AEFC-FA77-AAA904271862}"/>
          </ac:spMkLst>
        </pc:spChg>
      </pc:sldChg>
      <pc:sldChg chg="modSp addCm">
        <pc:chgData name="Leanne Small (Public Health Wales - No. 2 Capital Quarter)" userId="S::leanne.small@wales.nhs.uk::d76cf426-005f-434f-ac47-a5eb582e6007" providerId="AD" clId="Web-{13A0C922-7980-416D-8243-31043547786A}" dt="2024-03-11T13:17:28.273" v="3" actId="20577"/>
        <pc:sldMkLst>
          <pc:docMk/>
          <pc:sldMk cId="2517701119" sldId="272"/>
        </pc:sldMkLst>
        <pc:spChg chg="mod">
          <ac:chgData name="Leanne Small (Public Health Wales - No. 2 Capital Quarter)" userId="S::leanne.small@wales.nhs.uk::d76cf426-005f-434f-ac47-a5eb582e6007" providerId="AD" clId="Web-{13A0C922-7980-416D-8243-31043547786A}" dt="2024-03-11T13:17:28.273" v="3" actId="20577"/>
          <ac:spMkLst>
            <pc:docMk/>
            <pc:sldMk cId="2517701119" sldId="272"/>
            <ac:spMk id="13" creationId="{087D8C76-EAB2-6F09-6510-AC03CDF6A089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Leanne Small (Public Health Wales - No. 2 Capital Quarter)" userId="S::leanne.small@wales.nhs.uk::d76cf426-005f-434f-ac47-a5eb582e6007" providerId="AD" clId="Web-{13A0C922-7980-416D-8243-31043547786A}" dt="2024-03-11T13:17:27.023" v="2"/>
              <pc2:cmMkLst xmlns:pc2="http://schemas.microsoft.com/office/powerpoint/2019/9/main/command">
                <pc:docMk/>
                <pc:sldMk cId="2517701119" sldId="272"/>
                <pc2:cmMk id="{6170E73A-EAAE-48EA-911D-E6CED5511F48}"/>
              </pc2:cmMkLst>
            </pc226:cmChg>
          </p:ext>
        </pc:extLst>
      </pc:sldChg>
    </pc:docChg>
  </pc:docChgLst>
  <pc:docChgLst>
    <pc:chgData name="Leanne Small (Public Health Wales - No. 2 Capital Quarter)" userId="S::leanne.small@wales.nhs.uk::d76cf426-005f-434f-ac47-a5eb582e6007" providerId="AD" clId="Web-{23861968-4DDB-4EAD-B131-756F1D6C4FCC}"/>
    <pc:docChg chg="modSld">
      <pc:chgData name="Leanne Small (Public Health Wales - No. 2 Capital Quarter)" userId="S::leanne.small@wales.nhs.uk::d76cf426-005f-434f-ac47-a5eb582e6007" providerId="AD" clId="Web-{23861968-4DDB-4EAD-B131-756F1D6C4FCC}" dt="2024-02-27T13:37:16.091" v="0"/>
      <pc:docMkLst>
        <pc:docMk/>
      </pc:docMkLst>
      <pc:sldChg chg="modSp">
        <pc:chgData name="Leanne Small (Public Health Wales - No. 2 Capital Quarter)" userId="S::leanne.small@wales.nhs.uk::d76cf426-005f-434f-ac47-a5eb582e6007" providerId="AD" clId="Web-{23861968-4DDB-4EAD-B131-756F1D6C4FCC}" dt="2024-02-27T13:37:16.091" v="0"/>
        <pc:sldMkLst>
          <pc:docMk/>
          <pc:sldMk cId="2926879243" sldId="256"/>
        </pc:sldMkLst>
        <pc:picChg chg="ord">
          <ac:chgData name="Leanne Small (Public Health Wales - No. 2 Capital Quarter)" userId="S::leanne.small@wales.nhs.uk::d76cf426-005f-434f-ac47-a5eb582e6007" providerId="AD" clId="Web-{23861968-4DDB-4EAD-B131-756F1D6C4FCC}" dt="2024-02-27T13:37:16.091" v="0"/>
          <ac:picMkLst>
            <pc:docMk/>
            <pc:sldMk cId="2926879243" sldId="256"/>
            <ac:picMk id="20" creationId="{1987C0B4-C3DE-F6E3-2E0B-6BA1A534B165}"/>
          </ac:picMkLst>
        </pc:picChg>
      </pc:sldChg>
    </pc:docChg>
  </pc:docChgLst>
  <pc:docChgLst>
    <pc:chgData name="Leanne Small (Public Health Wales - No. 2 Capital Quarter)" userId="S::leanne.small@wales.nhs.uk::d76cf426-005f-434f-ac47-a5eb582e6007" providerId="AD" clId="Web-{79C55EB0-2875-48E4-AAD9-CFD3DCD8D455}"/>
    <pc:docChg chg="delSld modSld">
      <pc:chgData name="Leanne Small (Public Health Wales - No. 2 Capital Quarter)" userId="S::leanne.small@wales.nhs.uk::d76cf426-005f-434f-ac47-a5eb582e6007" providerId="AD" clId="Web-{79C55EB0-2875-48E4-AAD9-CFD3DCD8D455}" dt="2024-03-11T08:33:36.516" v="2"/>
      <pc:docMkLst>
        <pc:docMk/>
      </pc:docMkLst>
      <pc:sldChg chg="addSp delSp modSp">
        <pc:chgData name="Leanne Small (Public Health Wales - No. 2 Capital Quarter)" userId="S::leanne.small@wales.nhs.uk::d76cf426-005f-434f-ac47-a5eb582e6007" providerId="AD" clId="Web-{79C55EB0-2875-48E4-AAD9-CFD3DCD8D455}" dt="2024-03-11T08:33:36.516" v="2"/>
        <pc:sldMkLst>
          <pc:docMk/>
          <pc:sldMk cId="2926879243" sldId="256"/>
        </pc:sldMkLst>
        <pc:spChg chg="add del mod">
          <ac:chgData name="Leanne Small (Public Health Wales - No. 2 Capital Quarter)" userId="S::leanne.small@wales.nhs.uk::d76cf426-005f-434f-ac47-a5eb582e6007" providerId="AD" clId="Web-{79C55EB0-2875-48E4-AAD9-CFD3DCD8D455}" dt="2024-03-11T08:33:36.516" v="2"/>
          <ac:spMkLst>
            <pc:docMk/>
            <pc:sldMk cId="2926879243" sldId="256"/>
            <ac:spMk id="4" creationId="{5365A940-7569-2147-54FB-A4CD486CD8AF}"/>
          </ac:spMkLst>
        </pc:spChg>
        <pc:picChg chg="add mod ord">
          <ac:chgData name="Leanne Small (Public Health Wales - No. 2 Capital Quarter)" userId="S::leanne.small@wales.nhs.uk::d76cf426-005f-434f-ac47-a5eb582e6007" providerId="AD" clId="Web-{79C55EB0-2875-48E4-AAD9-CFD3DCD8D455}" dt="2024-03-11T08:33:36.516" v="2"/>
          <ac:picMkLst>
            <pc:docMk/>
            <pc:sldMk cId="2926879243" sldId="256"/>
            <ac:picMk id="5" creationId="{F8113816-9364-34F2-A766-EE2217E06F72}"/>
          </ac:picMkLst>
        </pc:picChg>
        <pc:picChg chg="del">
          <ac:chgData name="Leanne Small (Public Health Wales - No. 2 Capital Quarter)" userId="S::leanne.small@wales.nhs.uk::d76cf426-005f-434f-ac47-a5eb582e6007" providerId="AD" clId="Web-{79C55EB0-2875-48E4-AAD9-CFD3DCD8D455}" dt="2024-03-11T08:33:33.969" v="1"/>
          <ac:picMkLst>
            <pc:docMk/>
            <pc:sldMk cId="2926879243" sldId="256"/>
            <ac:picMk id="10" creationId="{E9A0E0D0-AF78-D9BE-31DE-B4D9B9BA8D21}"/>
          </ac:picMkLst>
        </pc:picChg>
      </pc:sldChg>
      <pc:sldChg chg="del">
        <pc:chgData name="Leanne Small (Public Health Wales - No. 2 Capital Quarter)" userId="S::leanne.small@wales.nhs.uk::d76cf426-005f-434f-ac47-a5eb582e6007" providerId="AD" clId="Web-{79C55EB0-2875-48E4-AAD9-CFD3DCD8D455}" dt="2024-03-11T08:33:28.938" v="0"/>
        <pc:sldMkLst>
          <pc:docMk/>
          <pc:sldMk cId="28267804" sldId="269"/>
        </pc:sldMkLst>
      </pc:sldChg>
    </pc:docChg>
  </pc:docChgLst>
  <pc:docChgLst>
    <pc:chgData name="Leanne Small (Public Health Wales - No. 2 Capital Quarter)" userId="S::leanne.small@wales.nhs.uk::d76cf426-005f-434f-ac47-a5eb582e6007" providerId="AD" clId="Web-{E9C3E122-CA54-443E-B98E-32E7235BF02B}"/>
    <pc:docChg chg="modSld">
      <pc:chgData name="Leanne Small (Public Health Wales - No. 2 Capital Quarter)" userId="S::leanne.small@wales.nhs.uk::d76cf426-005f-434f-ac47-a5eb582e6007" providerId="AD" clId="Web-{E9C3E122-CA54-443E-B98E-32E7235BF02B}" dt="2024-03-12T08:32:37.728" v="7"/>
      <pc:docMkLst>
        <pc:docMk/>
      </pc:docMkLst>
      <pc:sldChg chg="modSp delCm modCm">
        <pc:chgData name="Leanne Small (Public Health Wales - No. 2 Capital Quarter)" userId="S::leanne.small@wales.nhs.uk::d76cf426-005f-434f-ac47-a5eb582e6007" providerId="AD" clId="Web-{E9C3E122-CA54-443E-B98E-32E7235BF02B}" dt="2024-03-12T08:32:31.697" v="5"/>
        <pc:sldMkLst>
          <pc:docMk/>
          <pc:sldMk cId="711344013" sldId="268"/>
        </pc:sldMkLst>
        <pc:spChg chg="mod">
          <ac:chgData name="Leanne Small (Public Health Wales - No. 2 Capital Quarter)" userId="S::leanne.small@wales.nhs.uk::d76cf426-005f-434f-ac47-a5eb582e6007" providerId="AD" clId="Web-{E9C3E122-CA54-443E-B98E-32E7235BF02B}" dt="2024-03-12T08:32:25.759" v="3" actId="20577"/>
          <ac:spMkLst>
            <pc:docMk/>
            <pc:sldMk cId="711344013" sldId="268"/>
            <ac:spMk id="9" creationId="{121D5E3A-8B20-D9DA-D332-CD44F89508A8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 mod modRxn">
              <pc226:chgData name="Leanne Small (Public Health Wales - No. 2 Capital Quarter)" userId="S::leanne.small@wales.nhs.uk::d76cf426-005f-434f-ac47-a5eb582e6007" providerId="AD" clId="Web-{E9C3E122-CA54-443E-B98E-32E7235BF02B}" dt="2024-03-12T08:32:31.697" v="5"/>
              <pc2:cmMkLst xmlns:pc2="http://schemas.microsoft.com/office/powerpoint/2019/9/main/command">
                <pc:docMk/>
                <pc:sldMk cId="711344013" sldId="268"/>
                <pc2:cmMk id="{D22ABCFB-39B0-47E5-9555-F650169944E2}"/>
              </pc2:cmMkLst>
            </pc226:cmChg>
          </p:ext>
        </pc:extLst>
      </pc:sldChg>
      <pc:sldChg chg="delCm modCm">
        <pc:chgData name="Leanne Small (Public Health Wales - No. 2 Capital Quarter)" userId="S::leanne.small@wales.nhs.uk::d76cf426-005f-434f-ac47-a5eb582e6007" providerId="AD" clId="Web-{E9C3E122-CA54-443E-B98E-32E7235BF02B}" dt="2024-03-12T08:32:37.728" v="7"/>
        <pc:sldMkLst>
          <pc:docMk/>
          <pc:sldMk cId="2517701119" sldId="27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 mod modRxn">
              <pc226:chgData name="Leanne Small (Public Health Wales - No. 2 Capital Quarter)" userId="S::leanne.small@wales.nhs.uk::d76cf426-005f-434f-ac47-a5eb582e6007" providerId="AD" clId="Web-{E9C3E122-CA54-443E-B98E-32E7235BF02B}" dt="2024-03-12T08:32:37.728" v="7"/>
              <pc2:cmMkLst xmlns:pc2="http://schemas.microsoft.com/office/powerpoint/2019/9/main/command">
                <pc:docMk/>
                <pc:sldMk cId="2517701119" sldId="272"/>
                <pc2:cmMk id="{6170E73A-EAAE-48EA-911D-E6CED5511F48}"/>
              </pc2:cmMkLst>
            </pc226:cmChg>
          </p:ext>
        </pc:extLst>
      </pc:sldChg>
    </pc:docChg>
  </pc:docChgLst>
  <pc:docChgLst>
    <pc:chgData name="Alexa Gainsbury (Public Health Wales - No. 2 Capital Quarter)" userId="S::alexa.gainsbury@wales.nhs.uk::c5186529-ff50-472f-a883-baa2f4f2271c" providerId="AD" clId="Web-{DEB063A7-6793-DF52-E6DA-B3D5E97C2A85}"/>
    <pc:docChg chg="modSld">
      <pc:chgData name="Alexa Gainsbury (Public Health Wales - No. 2 Capital Quarter)" userId="S::alexa.gainsbury@wales.nhs.uk::c5186529-ff50-472f-a883-baa2f4f2271c" providerId="AD" clId="Web-{DEB063A7-6793-DF52-E6DA-B3D5E97C2A85}" dt="2024-03-11T16:43:05.616" v="245"/>
      <pc:docMkLst>
        <pc:docMk/>
      </pc:docMkLst>
      <pc:sldChg chg="modSp addCm">
        <pc:chgData name="Alexa Gainsbury (Public Health Wales - No. 2 Capital Quarter)" userId="S::alexa.gainsbury@wales.nhs.uk::c5186529-ff50-472f-a883-baa2f4f2271c" providerId="AD" clId="Web-{DEB063A7-6793-DF52-E6DA-B3D5E97C2A85}" dt="2024-03-11T16:43:05.616" v="245"/>
        <pc:sldMkLst>
          <pc:docMk/>
          <pc:sldMk cId="711344013" sldId="268"/>
        </pc:sldMkLst>
        <pc:spChg chg="mod">
          <ac:chgData name="Alexa Gainsbury (Public Health Wales - No. 2 Capital Quarter)" userId="S::alexa.gainsbury@wales.nhs.uk::c5186529-ff50-472f-a883-baa2f4f2271c" providerId="AD" clId="Web-{DEB063A7-6793-DF52-E6DA-B3D5E97C2A85}" dt="2024-03-11T16:42:52.568" v="244" actId="20577"/>
          <ac:spMkLst>
            <pc:docMk/>
            <pc:sldMk cId="711344013" sldId="268"/>
            <ac:spMk id="9" creationId="{121D5E3A-8B20-D9DA-D332-CD44F89508A8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Alexa Gainsbury (Public Health Wales - No. 2 Capital Quarter)" userId="S::alexa.gainsbury@wales.nhs.uk::c5186529-ff50-472f-a883-baa2f4f2271c" providerId="AD" clId="Web-{DEB063A7-6793-DF52-E6DA-B3D5E97C2A85}" dt="2024-03-11T16:43:05.616" v="245"/>
              <pc2:cmMkLst xmlns:pc2="http://schemas.microsoft.com/office/powerpoint/2019/9/main/command">
                <pc:docMk/>
                <pc:sldMk cId="711344013" sldId="268"/>
                <pc2:cmMk id="{D22ABCFB-39B0-47E5-9555-F650169944E2}"/>
              </pc2:cmMkLst>
            </pc226:cmChg>
          </p:ext>
        </pc:extLst>
      </pc:sldChg>
      <pc:sldChg chg="modSp modCm">
        <pc:chgData name="Alexa Gainsbury (Public Health Wales - No. 2 Capital Quarter)" userId="S::alexa.gainsbury@wales.nhs.uk::c5186529-ff50-472f-a883-baa2f4f2271c" providerId="AD" clId="Web-{DEB063A7-6793-DF52-E6DA-B3D5E97C2A85}" dt="2024-03-11T16:41:48.813" v="209"/>
        <pc:sldMkLst>
          <pc:docMk/>
          <pc:sldMk cId="2517701119" sldId="272"/>
        </pc:sldMkLst>
        <pc:spChg chg="mod">
          <ac:chgData name="Alexa Gainsbury (Public Health Wales - No. 2 Capital Quarter)" userId="S::alexa.gainsbury@wales.nhs.uk::c5186529-ff50-472f-a883-baa2f4f2271c" providerId="AD" clId="Web-{DEB063A7-6793-DF52-E6DA-B3D5E97C2A85}" dt="2024-03-11T16:41:31.624" v="208" actId="20577"/>
          <ac:spMkLst>
            <pc:docMk/>
            <pc:sldMk cId="2517701119" sldId="272"/>
            <ac:spMk id="13" creationId="{087D8C76-EAB2-6F09-6510-AC03CDF6A089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Alexa Gainsbury (Public Health Wales - No. 2 Capital Quarter)" userId="S::alexa.gainsbury@wales.nhs.uk::c5186529-ff50-472f-a883-baa2f4f2271c" providerId="AD" clId="Web-{DEB063A7-6793-DF52-E6DA-B3D5E97C2A85}" dt="2024-03-11T16:41:48.813" v="209"/>
              <pc2:cmMkLst xmlns:pc2="http://schemas.microsoft.com/office/powerpoint/2019/9/main/command">
                <pc:docMk/>
                <pc:sldMk cId="2517701119" sldId="272"/>
                <pc2:cmMk id="{6170E73A-EAAE-48EA-911D-E6CED5511F48}"/>
              </pc2:cmMkLst>
              <pc226:cmRplyChg chg="add">
                <pc226:chgData name="Alexa Gainsbury (Public Health Wales - No. 2 Capital Quarter)" userId="S::alexa.gainsbury@wales.nhs.uk::c5186529-ff50-472f-a883-baa2f4f2271c" providerId="AD" clId="Web-{DEB063A7-6793-DF52-E6DA-B3D5E97C2A85}" dt="2024-03-11T16:41:48.813" v="209"/>
                <pc2:cmRplyMkLst xmlns:pc2="http://schemas.microsoft.com/office/powerpoint/2019/9/main/command">
                  <pc:docMk/>
                  <pc:sldMk cId="2517701119" sldId="272"/>
                  <pc2:cmMk id="{6170E73A-EAAE-48EA-911D-E6CED5511F48}"/>
                  <pc2:cmRplyMk id="{B7B68F97-2F4E-4D58-9D1F-C0A38D9D9035}"/>
                </pc2:cmRplyMkLst>
              </pc226:cmRplyChg>
            </pc226:cmChg>
          </p:ext>
        </pc:extLst>
      </pc:sldChg>
    </pc:docChg>
  </pc:docChgLst>
  <pc:docChgLst>
    <pc:chgData name="Anthony Priest (Public Health Wales - No. 2 Capital Quarter)" userId="S::anthony.priest2@wales.nhs.uk::46692481-554a-429c-bc03-d4cca9c03c2b" providerId="AD" clId="Web-{F8755C20-E3DA-BBB8-6B6A-5B8697495CBA}"/>
    <pc:docChg chg="modSld">
      <pc:chgData name="Anthony Priest (Public Health Wales - No. 2 Capital Quarter)" userId="S::anthony.priest2@wales.nhs.uk::46692481-554a-429c-bc03-d4cca9c03c2b" providerId="AD" clId="Web-{F8755C20-E3DA-BBB8-6B6A-5B8697495CBA}" dt="2024-03-04T12:10:13.813" v="8"/>
      <pc:docMkLst>
        <pc:docMk/>
      </pc:docMkLst>
      <pc:sldChg chg="addSp delSp modSp">
        <pc:chgData name="Anthony Priest (Public Health Wales - No. 2 Capital Quarter)" userId="S::anthony.priest2@wales.nhs.uk::46692481-554a-429c-bc03-d4cca9c03c2b" providerId="AD" clId="Web-{F8755C20-E3DA-BBB8-6B6A-5B8697495CBA}" dt="2024-03-04T12:10:13.813" v="8"/>
        <pc:sldMkLst>
          <pc:docMk/>
          <pc:sldMk cId="2926879243" sldId="256"/>
        </pc:sldMkLst>
        <pc:spChg chg="add del mod">
          <ac:chgData name="Anthony Priest (Public Health Wales - No. 2 Capital Quarter)" userId="S::anthony.priest2@wales.nhs.uk::46692481-554a-429c-bc03-d4cca9c03c2b" providerId="AD" clId="Web-{F8755C20-E3DA-BBB8-6B6A-5B8697495CBA}" dt="2024-03-04T12:10:13.813" v="8"/>
          <ac:spMkLst>
            <pc:docMk/>
            <pc:sldMk cId="2926879243" sldId="256"/>
            <ac:spMk id="4" creationId="{A5ECFFD6-844C-D374-6189-AE2DDC71D4DE}"/>
          </ac:spMkLst>
        </pc:spChg>
        <pc:spChg chg="add del mod">
          <ac:chgData name="Anthony Priest (Public Health Wales - No. 2 Capital Quarter)" userId="S::anthony.priest2@wales.nhs.uk::46692481-554a-429c-bc03-d4cca9c03c2b" providerId="AD" clId="Web-{F8755C20-E3DA-BBB8-6B6A-5B8697495CBA}" dt="2024-03-04T12:10:06.938" v="6"/>
          <ac:spMkLst>
            <pc:docMk/>
            <pc:sldMk cId="2926879243" sldId="256"/>
            <ac:spMk id="8" creationId="{DFACC3B8-8C73-63EC-FCAA-B434D328F855}"/>
          </ac:spMkLst>
        </pc:spChg>
        <pc:picChg chg="add del mod ord">
          <ac:chgData name="Anthony Priest (Public Health Wales - No. 2 Capital Quarter)" userId="S::anthony.priest2@wales.nhs.uk::46692481-554a-429c-bc03-d4cca9c03c2b" providerId="AD" clId="Web-{F8755C20-E3DA-BBB8-6B6A-5B8697495CBA}" dt="2024-03-04T12:08:57.357" v="3"/>
          <ac:picMkLst>
            <pc:docMk/>
            <pc:sldMk cId="2926879243" sldId="256"/>
            <ac:picMk id="5" creationId="{154647D0-9F2E-FF57-D037-F70651A8B16E}"/>
          </ac:picMkLst>
        </pc:picChg>
        <pc:picChg chg="add del mod ord">
          <ac:chgData name="Anthony Priest (Public Health Wales - No. 2 Capital Quarter)" userId="S::anthony.priest2@wales.nhs.uk::46692481-554a-429c-bc03-d4cca9c03c2b" providerId="AD" clId="Web-{F8755C20-E3DA-BBB8-6B6A-5B8697495CBA}" dt="2024-03-04T12:10:10.454" v="7"/>
          <ac:picMkLst>
            <pc:docMk/>
            <pc:sldMk cId="2926879243" sldId="256"/>
            <ac:picMk id="6" creationId="{AA5F51AD-C8A9-07A4-7F6A-AF92FC4B294F}"/>
          </ac:picMkLst>
        </pc:picChg>
        <pc:picChg chg="add del">
          <ac:chgData name="Anthony Priest (Public Health Wales - No. 2 Capital Quarter)" userId="S::anthony.priest2@wales.nhs.uk::46692481-554a-429c-bc03-d4cca9c03c2b" providerId="AD" clId="Web-{F8755C20-E3DA-BBB8-6B6A-5B8697495CBA}" dt="2024-03-04T12:10:13.813" v="8"/>
          <ac:picMkLst>
            <pc:docMk/>
            <pc:sldMk cId="2926879243" sldId="256"/>
            <ac:picMk id="10" creationId="{E9A0E0D0-AF78-D9BE-31DE-B4D9B9BA8D21}"/>
          </ac:picMkLst>
        </pc:picChg>
      </pc:sldChg>
      <pc:sldChg chg="modSp">
        <pc:chgData name="Anthony Priest (Public Health Wales - No. 2 Capital Quarter)" userId="S::anthony.priest2@wales.nhs.uk::46692481-554a-429c-bc03-d4cca9c03c2b" providerId="AD" clId="Web-{F8755C20-E3DA-BBB8-6B6A-5B8697495CBA}" dt="2024-03-04T12:07:46.916" v="0" actId="1076"/>
        <pc:sldMkLst>
          <pc:docMk/>
          <pc:sldMk cId="711344013" sldId="268"/>
        </pc:sldMkLst>
        <pc:spChg chg="mod">
          <ac:chgData name="Anthony Priest (Public Health Wales - No. 2 Capital Quarter)" userId="S::anthony.priest2@wales.nhs.uk::46692481-554a-429c-bc03-d4cca9c03c2b" providerId="AD" clId="Web-{F8755C20-E3DA-BBB8-6B6A-5B8697495CBA}" dt="2024-03-04T12:07:46.916" v="0" actId="1076"/>
          <ac:spMkLst>
            <pc:docMk/>
            <pc:sldMk cId="711344013" sldId="268"/>
            <ac:spMk id="9" creationId="{121D5E3A-8B20-D9DA-D332-CD44F89508A8}"/>
          </ac:spMkLst>
        </pc:spChg>
      </pc:sldChg>
    </pc:docChg>
  </pc:docChgLst>
  <pc:docChgLst>
    <pc:chgData name="Leanne Small (Public Health Wales - No. 2 Capital Quarter)" userId="S::leanne.small@wales.nhs.uk::d76cf426-005f-434f-ac47-a5eb582e6007" providerId="AD" clId="Web-{70F482EE-C9CA-420E-959F-F2A182516C7D}"/>
    <pc:docChg chg="mod modSld">
      <pc:chgData name="Leanne Small (Public Health Wales - No. 2 Capital Quarter)" userId="S::leanne.small@wales.nhs.uk::d76cf426-005f-434f-ac47-a5eb582e6007" providerId="AD" clId="Web-{70F482EE-C9CA-420E-959F-F2A182516C7D}" dt="2024-03-04T12:03:21.405" v="31" actId="1076"/>
      <pc:docMkLst>
        <pc:docMk/>
      </pc:docMkLst>
      <pc:sldChg chg="addCm">
        <pc:chgData name="Leanne Small (Public Health Wales - No. 2 Capital Quarter)" userId="S::leanne.small@wales.nhs.uk::d76cf426-005f-434f-ac47-a5eb582e6007" providerId="AD" clId="Web-{70F482EE-C9CA-420E-959F-F2A182516C7D}" dt="2024-03-04T12:00:26.667" v="2"/>
        <pc:sldMkLst>
          <pc:docMk/>
          <pc:sldMk cId="2926879243" sldId="25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Leanne Small (Public Health Wales - No. 2 Capital Quarter)" userId="S::leanne.small@wales.nhs.uk::d76cf426-005f-434f-ac47-a5eb582e6007" providerId="AD" clId="Web-{70F482EE-C9CA-420E-959F-F2A182516C7D}" dt="2024-03-04T12:00:26.667" v="2"/>
              <pc2:cmMkLst xmlns:pc2="http://schemas.microsoft.com/office/powerpoint/2019/9/main/command">
                <pc:docMk/>
                <pc:sldMk cId="2926879243" sldId="256"/>
                <pc2:cmMk id="{B15288BF-63A4-4C85-AB3F-4607D2874B07}"/>
              </pc2:cmMkLst>
            </pc226:cmChg>
          </p:ext>
        </pc:extLst>
      </pc:sldChg>
      <pc:sldChg chg="modSp">
        <pc:chgData name="Leanne Small (Public Health Wales - No. 2 Capital Quarter)" userId="S::leanne.small@wales.nhs.uk::d76cf426-005f-434f-ac47-a5eb582e6007" providerId="AD" clId="Web-{70F482EE-C9CA-420E-959F-F2A182516C7D}" dt="2024-03-04T12:02:08.029" v="10" actId="20577"/>
        <pc:sldMkLst>
          <pc:docMk/>
          <pc:sldMk cId="711344013" sldId="268"/>
        </pc:sldMkLst>
        <pc:spChg chg="mod">
          <ac:chgData name="Leanne Small (Public Health Wales - No. 2 Capital Quarter)" userId="S::leanne.small@wales.nhs.uk::d76cf426-005f-434f-ac47-a5eb582e6007" providerId="AD" clId="Web-{70F482EE-C9CA-420E-959F-F2A182516C7D}" dt="2024-03-04T12:02:08.029" v="10" actId="20577"/>
          <ac:spMkLst>
            <pc:docMk/>
            <pc:sldMk cId="711344013" sldId="268"/>
            <ac:spMk id="9" creationId="{121D5E3A-8B20-D9DA-D332-CD44F89508A8}"/>
          </ac:spMkLst>
        </pc:spChg>
      </pc:sldChg>
      <pc:sldChg chg="modSp">
        <pc:chgData name="Leanne Small (Public Health Wales - No. 2 Capital Quarter)" userId="S::leanne.small@wales.nhs.uk::d76cf426-005f-434f-ac47-a5eb582e6007" providerId="AD" clId="Web-{70F482EE-C9CA-420E-959F-F2A182516C7D}" dt="2024-03-04T12:03:21.405" v="31" actId="1076"/>
        <pc:sldMkLst>
          <pc:docMk/>
          <pc:sldMk cId="2517701119" sldId="272"/>
        </pc:sldMkLst>
        <pc:spChg chg="mod">
          <ac:chgData name="Leanne Small (Public Health Wales - No. 2 Capital Quarter)" userId="S::leanne.small@wales.nhs.uk::d76cf426-005f-434f-ac47-a5eb582e6007" providerId="AD" clId="Web-{70F482EE-C9CA-420E-959F-F2A182516C7D}" dt="2024-03-04T12:03:11.249" v="27" actId="1076"/>
          <ac:spMkLst>
            <pc:docMk/>
            <pc:sldMk cId="2517701119" sldId="272"/>
            <ac:spMk id="13" creationId="{087D8C76-EAB2-6F09-6510-AC03CDF6A089}"/>
          </ac:spMkLst>
        </pc:spChg>
        <pc:spChg chg="mod">
          <ac:chgData name="Leanne Small (Public Health Wales - No. 2 Capital Quarter)" userId="S::leanne.small@wales.nhs.uk::d76cf426-005f-434f-ac47-a5eb582e6007" providerId="AD" clId="Web-{70F482EE-C9CA-420E-959F-F2A182516C7D}" dt="2024-03-04T12:03:21.405" v="31" actId="1076"/>
          <ac:spMkLst>
            <pc:docMk/>
            <pc:sldMk cId="2517701119" sldId="272"/>
            <ac:spMk id="18" creationId="{001A7FC0-6AC5-95F8-0394-EAD0C0A730C4}"/>
          </ac:spMkLst>
        </pc:spChg>
        <pc:picChg chg="mod">
          <ac:chgData name="Leanne Small (Public Health Wales - No. 2 Capital Quarter)" userId="S::leanne.small@wales.nhs.uk::d76cf426-005f-434f-ac47-a5eb582e6007" providerId="AD" clId="Web-{70F482EE-C9CA-420E-959F-F2A182516C7D}" dt="2024-03-04T12:03:03.967" v="26" actId="1076"/>
          <ac:picMkLst>
            <pc:docMk/>
            <pc:sldMk cId="2517701119" sldId="272"/>
            <ac:picMk id="15" creationId="{ED392BB5-1B53-FDE3-30F9-D76C1760AEAB}"/>
          </ac:picMkLst>
        </pc:picChg>
      </pc:sldChg>
    </pc:docChg>
  </pc:docChgLst>
  <pc:docChgLst>
    <pc:chgData name="Grace Lawson (Public Health Wales - No. 2 Capital Quarter)" userId="S::grace.lawson@wales.nhs.uk::88c6baf7-06f7-4e16-85cb-71260126bd16" providerId="AD" clId="Web-{D8576EFB-472B-EB7A-17C1-4CDF9F804CAE}"/>
    <pc:docChg chg="addSld delSld modSld">
      <pc:chgData name="Grace Lawson (Public Health Wales - No. 2 Capital Quarter)" userId="S::grace.lawson@wales.nhs.uk::88c6baf7-06f7-4e16-85cb-71260126bd16" providerId="AD" clId="Web-{D8576EFB-472B-EB7A-17C1-4CDF9F804CAE}" dt="2024-05-21T12:51:57.861" v="20"/>
      <pc:docMkLst>
        <pc:docMk/>
      </pc:docMkLst>
      <pc:sldChg chg="delSp modSp">
        <pc:chgData name="Grace Lawson (Public Health Wales - No. 2 Capital Quarter)" userId="S::grace.lawson@wales.nhs.uk::88c6baf7-06f7-4e16-85cb-71260126bd16" providerId="AD" clId="Web-{D8576EFB-472B-EB7A-17C1-4CDF9F804CAE}" dt="2024-05-21T12:46:12.273" v="1"/>
        <pc:sldMkLst>
          <pc:docMk/>
          <pc:sldMk cId="2926879243" sldId="256"/>
        </pc:sldMkLst>
        <pc:spChg chg="del">
          <ac:chgData name="Grace Lawson (Public Health Wales - No. 2 Capital Quarter)" userId="S::grace.lawson@wales.nhs.uk::88c6baf7-06f7-4e16-85cb-71260126bd16" providerId="AD" clId="Web-{D8576EFB-472B-EB7A-17C1-4CDF9F804CAE}" dt="2024-05-21T12:45:52.647" v="0"/>
          <ac:spMkLst>
            <pc:docMk/>
            <pc:sldMk cId="2926879243" sldId="256"/>
            <ac:spMk id="3" creationId="{8B0052B1-8A32-DF36-8B4E-EEC6FE42B43D}"/>
          </ac:spMkLst>
        </pc:spChg>
        <pc:picChg chg="mod">
          <ac:chgData name="Grace Lawson (Public Health Wales - No. 2 Capital Quarter)" userId="S::grace.lawson@wales.nhs.uk::88c6baf7-06f7-4e16-85cb-71260126bd16" providerId="AD" clId="Web-{D8576EFB-472B-EB7A-17C1-4CDF9F804CAE}" dt="2024-05-21T12:46:12.273" v="1"/>
          <ac:picMkLst>
            <pc:docMk/>
            <pc:sldMk cId="2926879243" sldId="256"/>
            <ac:picMk id="5" creationId="{F8113816-9364-34F2-A766-EE2217E06F72}"/>
          </ac:picMkLst>
        </pc:picChg>
      </pc:sldChg>
      <pc:sldChg chg="delSp">
        <pc:chgData name="Grace Lawson (Public Health Wales - No. 2 Capital Quarter)" userId="S::grace.lawson@wales.nhs.uk::88c6baf7-06f7-4e16-85cb-71260126bd16" providerId="AD" clId="Web-{D8576EFB-472B-EB7A-17C1-4CDF9F804CAE}" dt="2024-05-21T12:46:32.633" v="3"/>
        <pc:sldMkLst>
          <pc:docMk/>
          <pc:sldMk cId="1321067552" sldId="257"/>
        </pc:sldMkLst>
        <pc:spChg chg="del">
          <ac:chgData name="Grace Lawson (Public Health Wales - No. 2 Capital Quarter)" userId="S::grace.lawson@wales.nhs.uk::88c6baf7-06f7-4e16-85cb-71260126bd16" providerId="AD" clId="Web-{D8576EFB-472B-EB7A-17C1-4CDF9F804CAE}" dt="2024-05-21T12:46:32.633" v="3"/>
          <ac:spMkLst>
            <pc:docMk/>
            <pc:sldMk cId="1321067552" sldId="257"/>
            <ac:spMk id="3" creationId="{9F74EFDA-9D66-63FE-D861-6CF68A39366B}"/>
          </ac:spMkLst>
        </pc:spChg>
      </pc:sldChg>
      <pc:sldChg chg="delSp modSp">
        <pc:chgData name="Grace Lawson (Public Health Wales - No. 2 Capital Quarter)" userId="S::grace.lawson@wales.nhs.uk::88c6baf7-06f7-4e16-85cb-71260126bd16" providerId="AD" clId="Web-{D8576EFB-472B-EB7A-17C1-4CDF9F804CAE}" dt="2024-05-21T12:49:26.746" v="14"/>
        <pc:sldMkLst>
          <pc:docMk/>
          <pc:sldMk cId="711344013" sldId="268"/>
        </pc:sldMkLst>
        <pc:spChg chg="del">
          <ac:chgData name="Grace Lawson (Public Health Wales - No. 2 Capital Quarter)" userId="S::grace.lawson@wales.nhs.uk::88c6baf7-06f7-4e16-85cb-71260126bd16" providerId="AD" clId="Web-{D8576EFB-472B-EB7A-17C1-4CDF9F804CAE}" dt="2024-05-21T12:49:26.746" v="14"/>
          <ac:spMkLst>
            <pc:docMk/>
            <pc:sldMk cId="711344013" sldId="268"/>
            <ac:spMk id="3" creationId="{0C25E78A-56B4-47BD-EC19-9AA308E85927}"/>
          </ac:spMkLst>
        </pc:spChg>
        <pc:picChg chg="ord">
          <ac:chgData name="Grace Lawson (Public Health Wales - No. 2 Capital Quarter)" userId="S::grace.lawson@wales.nhs.uk::88c6baf7-06f7-4e16-85cb-71260126bd16" providerId="AD" clId="Web-{D8576EFB-472B-EB7A-17C1-4CDF9F804CAE}" dt="2024-05-21T12:48:48.792" v="10"/>
          <ac:picMkLst>
            <pc:docMk/>
            <pc:sldMk cId="711344013" sldId="268"/>
            <ac:picMk id="8" creationId="{C138D899-D85C-8F66-5DDB-68B854241CA3}"/>
          </ac:picMkLst>
        </pc:picChg>
        <pc:picChg chg="mod">
          <ac:chgData name="Grace Lawson (Public Health Wales - No. 2 Capital Quarter)" userId="S::grace.lawson@wales.nhs.uk::88c6baf7-06f7-4e16-85cb-71260126bd16" providerId="AD" clId="Web-{D8576EFB-472B-EB7A-17C1-4CDF9F804CAE}" dt="2024-05-21T12:48:41.838" v="9"/>
          <ac:picMkLst>
            <pc:docMk/>
            <pc:sldMk cId="711344013" sldId="268"/>
            <ac:picMk id="20" creationId="{82363FB8-A31A-8060-DA0B-A3F7AB2CB7D4}"/>
          </ac:picMkLst>
        </pc:picChg>
      </pc:sldChg>
      <pc:sldChg chg="delSp modSp">
        <pc:chgData name="Grace Lawson (Public Health Wales - No. 2 Capital Quarter)" userId="S::grace.lawson@wales.nhs.uk::88c6baf7-06f7-4e16-85cb-71260126bd16" providerId="AD" clId="Web-{D8576EFB-472B-EB7A-17C1-4CDF9F804CAE}" dt="2024-05-21T12:49:34.403" v="15" actId="14100"/>
        <pc:sldMkLst>
          <pc:docMk/>
          <pc:sldMk cId="4148736537" sldId="270"/>
        </pc:sldMkLst>
        <pc:spChg chg="del">
          <ac:chgData name="Grace Lawson (Public Health Wales - No. 2 Capital Quarter)" userId="S::grace.lawson@wales.nhs.uk::88c6baf7-06f7-4e16-85cb-71260126bd16" providerId="AD" clId="Web-{D8576EFB-472B-EB7A-17C1-4CDF9F804CAE}" dt="2024-05-21T12:49:22.715" v="13"/>
          <ac:spMkLst>
            <pc:docMk/>
            <pc:sldMk cId="4148736537" sldId="270"/>
            <ac:spMk id="3" creationId="{35977E37-B7B0-51A8-67E8-A8E3270CE3B1}"/>
          </ac:spMkLst>
        </pc:spChg>
        <pc:picChg chg="ord">
          <ac:chgData name="Grace Lawson (Public Health Wales - No. 2 Capital Quarter)" userId="S::grace.lawson@wales.nhs.uk::88c6baf7-06f7-4e16-85cb-71260126bd16" providerId="AD" clId="Web-{D8576EFB-472B-EB7A-17C1-4CDF9F804CAE}" dt="2024-05-21T12:49:19.293" v="12"/>
          <ac:picMkLst>
            <pc:docMk/>
            <pc:sldMk cId="4148736537" sldId="270"/>
            <ac:picMk id="8" creationId="{C809E031-4748-56DD-4650-091E90FC8EDC}"/>
          </ac:picMkLst>
        </pc:picChg>
        <pc:picChg chg="mod">
          <ac:chgData name="Grace Lawson (Public Health Wales - No. 2 Capital Quarter)" userId="S::grace.lawson@wales.nhs.uk::88c6baf7-06f7-4e16-85cb-71260126bd16" providerId="AD" clId="Web-{D8576EFB-472B-EB7A-17C1-4CDF9F804CAE}" dt="2024-05-21T12:49:34.403" v="15" actId="14100"/>
          <ac:picMkLst>
            <pc:docMk/>
            <pc:sldMk cId="4148736537" sldId="270"/>
            <ac:picMk id="16" creationId="{FA17E956-DF89-199C-BC99-AAB44A646D45}"/>
          </ac:picMkLst>
        </pc:picChg>
      </pc:sldChg>
      <pc:sldChg chg="delSp modSp">
        <pc:chgData name="Grace Lawson (Public Health Wales - No. 2 Capital Quarter)" userId="S::grace.lawson@wales.nhs.uk::88c6baf7-06f7-4e16-85cb-71260126bd16" providerId="AD" clId="Web-{D8576EFB-472B-EB7A-17C1-4CDF9F804CAE}" dt="2024-05-21T12:50:01.263" v="18"/>
        <pc:sldMkLst>
          <pc:docMk/>
          <pc:sldMk cId="205091202" sldId="271"/>
        </pc:sldMkLst>
        <pc:spChg chg="del">
          <ac:chgData name="Grace Lawson (Public Health Wales - No. 2 Capital Quarter)" userId="S::grace.lawson@wales.nhs.uk::88c6baf7-06f7-4e16-85cb-71260126bd16" providerId="AD" clId="Web-{D8576EFB-472B-EB7A-17C1-4CDF9F804CAE}" dt="2024-05-21T12:49:38.418" v="16"/>
          <ac:spMkLst>
            <pc:docMk/>
            <pc:sldMk cId="205091202" sldId="271"/>
            <ac:spMk id="3" creationId="{ADEF6B58-A9BB-7EEA-8020-201BF1AA9E97}"/>
          </ac:spMkLst>
        </pc:spChg>
        <pc:picChg chg="ord">
          <ac:chgData name="Grace Lawson (Public Health Wales - No. 2 Capital Quarter)" userId="S::grace.lawson@wales.nhs.uk::88c6baf7-06f7-4e16-85cb-71260126bd16" providerId="AD" clId="Web-{D8576EFB-472B-EB7A-17C1-4CDF9F804CAE}" dt="2024-05-21T12:50:01.263" v="18"/>
          <ac:picMkLst>
            <pc:docMk/>
            <pc:sldMk cId="205091202" sldId="271"/>
            <ac:picMk id="8" creationId="{222F321E-F487-8F23-81D0-CA3443641F1D}"/>
          </ac:picMkLst>
        </pc:picChg>
        <pc:picChg chg="mod">
          <ac:chgData name="Grace Lawson (Public Health Wales - No. 2 Capital Quarter)" userId="S::grace.lawson@wales.nhs.uk::88c6baf7-06f7-4e16-85cb-71260126bd16" providerId="AD" clId="Web-{D8576EFB-472B-EB7A-17C1-4CDF9F804CAE}" dt="2024-05-21T12:49:53.778" v="17"/>
          <ac:picMkLst>
            <pc:docMk/>
            <pc:sldMk cId="205091202" sldId="271"/>
            <ac:picMk id="11" creationId="{70E6C239-5034-FE8A-1476-D0D1E1E5892A}"/>
          </ac:picMkLst>
        </pc:picChg>
      </pc:sldChg>
      <pc:sldChg chg="delSp modSp">
        <pc:chgData name="Grace Lawson (Public Health Wales - No. 2 Capital Quarter)" userId="S::grace.lawson@wales.nhs.uk::88c6baf7-06f7-4e16-85cb-71260126bd16" providerId="AD" clId="Web-{D8576EFB-472B-EB7A-17C1-4CDF9F804CAE}" dt="2024-05-21T12:47:37.682" v="8"/>
        <pc:sldMkLst>
          <pc:docMk/>
          <pc:sldMk cId="2517701119" sldId="272"/>
        </pc:sldMkLst>
        <pc:spChg chg="del">
          <ac:chgData name="Grace Lawson (Public Health Wales - No. 2 Capital Quarter)" userId="S::grace.lawson@wales.nhs.uk::88c6baf7-06f7-4e16-85cb-71260126bd16" providerId="AD" clId="Web-{D8576EFB-472B-EB7A-17C1-4CDF9F804CAE}" dt="2024-05-21T12:46:27.992" v="2"/>
          <ac:spMkLst>
            <pc:docMk/>
            <pc:sldMk cId="2517701119" sldId="272"/>
            <ac:spMk id="5" creationId="{A7DB478B-9DE9-657E-3DE4-46F820AF31D8}"/>
          </ac:spMkLst>
        </pc:spChg>
        <pc:picChg chg="mod modCrop">
          <ac:chgData name="Grace Lawson (Public Health Wales - No. 2 Capital Quarter)" userId="S::grace.lawson@wales.nhs.uk::88c6baf7-06f7-4e16-85cb-71260126bd16" providerId="AD" clId="Web-{D8576EFB-472B-EB7A-17C1-4CDF9F804CAE}" dt="2024-05-21T12:47:31.572" v="7" actId="1076"/>
          <ac:picMkLst>
            <pc:docMk/>
            <pc:sldMk cId="2517701119" sldId="272"/>
            <ac:picMk id="15" creationId="{ED392BB5-1B53-FDE3-30F9-D76C1760AEAB}"/>
          </ac:picMkLst>
        </pc:picChg>
        <pc:picChg chg="ord">
          <ac:chgData name="Grace Lawson (Public Health Wales - No. 2 Capital Quarter)" userId="S::grace.lawson@wales.nhs.uk::88c6baf7-06f7-4e16-85cb-71260126bd16" providerId="AD" clId="Web-{D8576EFB-472B-EB7A-17C1-4CDF9F804CAE}" dt="2024-05-21T12:47:37.682" v="8"/>
          <ac:picMkLst>
            <pc:docMk/>
            <pc:sldMk cId="2517701119" sldId="272"/>
            <ac:picMk id="16" creationId="{C7DA3667-BE27-08CE-4356-E4532B4EFCE9}"/>
          </ac:picMkLst>
        </pc:picChg>
      </pc:sldChg>
      <pc:sldChg chg="new del">
        <pc:chgData name="Grace Lawson (Public Health Wales - No. 2 Capital Quarter)" userId="S::grace.lawson@wales.nhs.uk::88c6baf7-06f7-4e16-85cb-71260126bd16" providerId="AD" clId="Web-{D8576EFB-472B-EB7A-17C1-4CDF9F804CAE}" dt="2024-05-21T12:51:57.861" v="20"/>
        <pc:sldMkLst>
          <pc:docMk/>
          <pc:sldMk cId="2908044412" sldId="273"/>
        </pc:sldMkLst>
      </pc:sldChg>
    </pc:docChg>
  </pc:docChgLst>
  <pc:docChgLst>
    <pc:chgData name="Leanne Small (Public Health Wales - No. 2 Capital Quarter)" userId="S::leanne.small@wales.nhs.uk::d76cf426-005f-434f-ac47-a5eb582e6007" providerId="AD" clId="Web-{67669962-A1E3-40F2-9F78-05943C4EA8BD}"/>
    <pc:docChg chg="modSld">
      <pc:chgData name="Leanne Small (Public Health Wales - No. 2 Capital Quarter)" userId="S::leanne.small@wales.nhs.uk::d76cf426-005f-434f-ac47-a5eb582e6007" providerId="AD" clId="Web-{67669962-A1E3-40F2-9F78-05943C4EA8BD}" dt="2024-02-27T12:59:02.331" v="153" actId="1076"/>
      <pc:docMkLst>
        <pc:docMk/>
      </pc:docMkLst>
      <pc:sldChg chg="modSp">
        <pc:chgData name="Leanne Small (Public Health Wales - No. 2 Capital Quarter)" userId="S::leanne.small@wales.nhs.uk::d76cf426-005f-434f-ac47-a5eb582e6007" providerId="AD" clId="Web-{67669962-A1E3-40F2-9F78-05943C4EA8BD}" dt="2024-02-27T12:59:02.331" v="153" actId="1076"/>
        <pc:sldMkLst>
          <pc:docMk/>
          <pc:sldMk cId="711344013" sldId="268"/>
        </pc:sldMkLst>
        <pc:spChg chg="mod">
          <ac:chgData name="Leanne Small (Public Health Wales - No. 2 Capital Quarter)" userId="S::leanne.small@wales.nhs.uk::d76cf426-005f-434f-ac47-a5eb582e6007" providerId="AD" clId="Web-{67669962-A1E3-40F2-9F78-05943C4EA8BD}" dt="2024-02-27T12:58:06.126" v="130" actId="1076"/>
          <ac:spMkLst>
            <pc:docMk/>
            <pc:sldMk cId="711344013" sldId="268"/>
            <ac:spMk id="4" creationId="{E5AF33D6-3CA4-55E2-30AE-79B8CEA2BC2E}"/>
          </ac:spMkLst>
        </pc:spChg>
        <pc:spChg chg="mod">
          <ac:chgData name="Leanne Small (Public Health Wales - No. 2 Capital Quarter)" userId="S::leanne.small@wales.nhs.uk::d76cf426-005f-434f-ac47-a5eb582e6007" providerId="AD" clId="Web-{67669962-A1E3-40F2-9F78-05943C4EA8BD}" dt="2024-02-27T12:59:02.331" v="153" actId="1076"/>
          <ac:spMkLst>
            <pc:docMk/>
            <pc:sldMk cId="711344013" sldId="268"/>
            <ac:spMk id="9" creationId="{121D5E3A-8B20-D9DA-D332-CD44F89508A8}"/>
          </ac:spMkLst>
        </pc:spChg>
        <pc:picChg chg="mod">
          <ac:chgData name="Leanne Small (Public Health Wales - No. 2 Capital Quarter)" userId="S::leanne.small@wales.nhs.uk::d76cf426-005f-434f-ac47-a5eb582e6007" providerId="AD" clId="Web-{67669962-A1E3-40F2-9F78-05943C4EA8BD}" dt="2024-02-27T12:55:43.902" v="84" actId="1076"/>
          <ac:picMkLst>
            <pc:docMk/>
            <pc:sldMk cId="711344013" sldId="268"/>
            <ac:picMk id="20" creationId="{82363FB8-A31A-8060-DA0B-A3F7AB2CB7D4}"/>
          </ac:picMkLst>
        </pc:picChg>
      </pc:sldChg>
      <pc:sldChg chg="modSp">
        <pc:chgData name="Leanne Small (Public Health Wales - No. 2 Capital Quarter)" userId="S::leanne.small@wales.nhs.uk::d76cf426-005f-434f-ac47-a5eb582e6007" providerId="AD" clId="Web-{67669962-A1E3-40F2-9F78-05943C4EA8BD}" dt="2024-02-27T12:58:52.971" v="152" actId="14100"/>
        <pc:sldMkLst>
          <pc:docMk/>
          <pc:sldMk cId="4148736537" sldId="270"/>
        </pc:sldMkLst>
        <pc:spChg chg="mod">
          <ac:chgData name="Leanne Small (Public Health Wales - No. 2 Capital Quarter)" userId="S::leanne.small@wales.nhs.uk::d76cf426-005f-434f-ac47-a5eb582e6007" providerId="AD" clId="Web-{67669962-A1E3-40F2-9F78-05943C4EA8BD}" dt="2024-02-27T12:58:52.971" v="152" actId="14100"/>
          <ac:spMkLst>
            <pc:docMk/>
            <pc:sldMk cId="4148736537" sldId="270"/>
            <ac:spMk id="9" creationId="{1AE18890-5A43-4A16-CCD1-F037A844159D}"/>
          </ac:spMkLst>
        </pc:spChg>
      </pc:sldChg>
      <pc:sldChg chg="addSp delSp modSp">
        <pc:chgData name="Leanne Small (Public Health Wales - No. 2 Capital Quarter)" userId="S::leanne.small@wales.nhs.uk::d76cf426-005f-434f-ac47-a5eb582e6007" providerId="AD" clId="Web-{67669962-A1E3-40F2-9F78-05943C4EA8BD}" dt="2024-02-27T12:53:44.413" v="50" actId="20577"/>
        <pc:sldMkLst>
          <pc:docMk/>
          <pc:sldMk cId="205091202" sldId="271"/>
        </pc:sldMkLst>
        <pc:spChg chg="add del mod">
          <ac:chgData name="Leanne Small (Public Health Wales - No. 2 Capital Quarter)" userId="S::leanne.small@wales.nhs.uk::d76cf426-005f-434f-ac47-a5eb582e6007" providerId="AD" clId="Web-{67669962-A1E3-40F2-9F78-05943C4EA8BD}" dt="2024-02-27T12:53:44.413" v="50" actId="20577"/>
          <ac:spMkLst>
            <pc:docMk/>
            <pc:sldMk cId="205091202" sldId="271"/>
            <ac:spMk id="9" creationId="{ED92B16A-0608-AEFC-FA77-AAA904271862}"/>
          </ac:spMkLst>
        </pc:spChg>
      </pc:sldChg>
      <pc:sldChg chg="delSp modSp">
        <pc:chgData name="Leanne Small (Public Health Wales - No. 2 Capital Quarter)" userId="S::leanne.small@wales.nhs.uk::d76cf426-005f-434f-ac47-a5eb582e6007" providerId="AD" clId="Web-{67669962-A1E3-40F2-9F78-05943C4EA8BD}" dt="2024-02-27T12:58:40.799" v="149" actId="20577"/>
        <pc:sldMkLst>
          <pc:docMk/>
          <pc:sldMk cId="2517701119" sldId="272"/>
        </pc:sldMkLst>
        <pc:spChg chg="del">
          <ac:chgData name="Leanne Small (Public Health Wales - No. 2 Capital Quarter)" userId="S::leanne.small@wales.nhs.uk::d76cf426-005f-434f-ac47-a5eb582e6007" providerId="AD" clId="Web-{67669962-A1E3-40F2-9F78-05943C4EA8BD}" dt="2024-02-27T12:51:18.815" v="11"/>
          <ac:spMkLst>
            <pc:docMk/>
            <pc:sldMk cId="2517701119" sldId="272"/>
            <ac:spMk id="3" creationId="{4AD04508-C1E9-006D-5EF4-57520FDA02EB}"/>
          </ac:spMkLst>
        </pc:spChg>
        <pc:spChg chg="mod">
          <ac:chgData name="Leanne Small (Public Health Wales - No. 2 Capital Quarter)" userId="S::leanne.small@wales.nhs.uk::d76cf426-005f-434f-ac47-a5eb582e6007" providerId="AD" clId="Web-{67669962-A1E3-40F2-9F78-05943C4EA8BD}" dt="2024-02-27T12:58:40.799" v="149" actId="20577"/>
          <ac:spMkLst>
            <pc:docMk/>
            <pc:sldMk cId="2517701119" sldId="272"/>
            <ac:spMk id="13" creationId="{087D8C76-EAB2-6F09-6510-AC03CDF6A089}"/>
          </ac:spMkLst>
        </pc:spChg>
        <pc:spChg chg="mod">
          <ac:chgData name="Leanne Small (Public Health Wales - No. 2 Capital Quarter)" userId="S::leanne.small@wales.nhs.uk::d76cf426-005f-434f-ac47-a5eb582e6007" providerId="AD" clId="Web-{67669962-A1E3-40F2-9F78-05943C4EA8BD}" dt="2024-02-27T12:51:27.768" v="13" actId="1076"/>
          <ac:spMkLst>
            <pc:docMk/>
            <pc:sldMk cId="2517701119" sldId="272"/>
            <ac:spMk id="18" creationId="{001A7FC0-6AC5-95F8-0394-EAD0C0A730C4}"/>
          </ac:spMkLst>
        </pc:spChg>
      </pc:sldChg>
    </pc:docChg>
  </pc:docChgLst>
  <pc:docChgLst>
    <pc:chgData clId="Web-{2287BB28-69AA-4895-99BB-6220E42BB5DC}"/>
    <pc:docChg chg="mod">
      <pc:chgData name="" userId="" providerId="" clId="Web-{2287BB28-69AA-4895-99BB-6220E42BB5DC}" dt="2024-03-11T15:58:37.547" v="1"/>
      <pc:docMkLst>
        <pc:docMk/>
      </pc:docMkLst>
      <pc:sldChg chg="modCm">
        <pc:chgData name="" userId="" providerId="" clId="Web-{2287BB28-69AA-4895-99BB-6220E42BB5DC}" dt="2024-03-11T15:58:37.547" v="1"/>
        <pc:sldMkLst>
          <pc:docMk/>
          <pc:sldMk cId="2517701119" sldId="27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" userId="" providerId="" clId="Web-{2287BB28-69AA-4895-99BB-6220E42BB5DC}" dt="2024-03-11T15:58:37.547" v="1"/>
              <pc2:cmMkLst xmlns:pc2="http://schemas.microsoft.com/office/powerpoint/2019/9/main/command">
                <pc:docMk/>
                <pc:sldMk cId="2517701119" sldId="272"/>
                <pc2:cmMk id="{6170E73A-EAAE-48EA-911D-E6CED5511F48}"/>
              </pc2:cmMkLst>
              <pc226:cmRplyChg chg="add">
                <pc226:chgData name="" userId="" providerId="" clId="Web-{2287BB28-69AA-4895-99BB-6220E42BB5DC}" dt="2024-03-11T15:58:37.547" v="1"/>
                <pc2:cmRplyMkLst xmlns:pc2="http://schemas.microsoft.com/office/powerpoint/2019/9/main/command">
                  <pc:docMk/>
                  <pc:sldMk cId="2517701119" sldId="272"/>
                  <pc2:cmMk id="{6170E73A-EAAE-48EA-911D-E6CED5511F48}"/>
                  <pc2:cmRplyMk id="{39BD22D9-5BD3-40D3-8EA4-1E4630844A72}"/>
                </pc2:cmRplyMkLst>
              </pc226:cmRplyChg>
            </pc226:cmChg>
          </p:ext>
        </pc:extLst>
      </pc:sldChg>
    </pc:docChg>
  </pc:docChgLst>
  <pc:docChgLst>
    <pc:chgData name="Leanne Small (Public Health Wales - No. 2 Capital Quarter)" userId="S::leanne.small@wales.nhs.uk::d76cf426-005f-434f-ac47-a5eb582e6007" providerId="AD" clId="Web-{BD210DBA-A226-48EA-B8FE-2878A8F595A1}"/>
    <pc:docChg chg="modSld">
      <pc:chgData name="Leanne Small (Public Health Wales - No. 2 Capital Quarter)" userId="S::leanne.small@wales.nhs.uk::d76cf426-005f-434f-ac47-a5eb582e6007" providerId="AD" clId="Web-{BD210DBA-A226-48EA-B8FE-2878A8F595A1}" dt="2024-03-11T13:22:54.407" v="26" actId="1076"/>
      <pc:docMkLst>
        <pc:docMk/>
      </pc:docMkLst>
      <pc:sldChg chg="addSp modSp delCm modCm">
        <pc:chgData name="Leanne Small (Public Health Wales - No. 2 Capital Quarter)" userId="S::leanne.small@wales.nhs.uk::d76cf426-005f-434f-ac47-a5eb582e6007" providerId="AD" clId="Web-{BD210DBA-A226-48EA-B8FE-2878A8F595A1}" dt="2024-03-11T13:22:54.407" v="26" actId="1076"/>
        <pc:sldMkLst>
          <pc:docMk/>
          <pc:sldMk cId="2926879243" sldId="256"/>
        </pc:sldMkLst>
        <pc:spChg chg="mod">
          <ac:chgData name="Leanne Small (Public Health Wales - No. 2 Capital Quarter)" userId="S::leanne.small@wales.nhs.uk::d76cf426-005f-434f-ac47-a5eb582e6007" providerId="AD" clId="Web-{BD210DBA-A226-48EA-B8FE-2878A8F595A1}" dt="2024-03-11T13:22:47.501" v="25" actId="1076"/>
          <ac:spMkLst>
            <pc:docMk/>
            <pc:sldMk cId="2926879243" sldId="256"/>
            <ac:spMk id="3" creationId="{8B0052B1-8A32-DF36-8B4E-EEC6FE42B43D}"/>
          </ac:spMkLst>
        </pc:spChg>
        <pc:spChg chg="add mod">
          <ac:chgData name="Leanne Small (Public Health Wales - No. 2 Capital Quarter)" userId="S::leanne.small@wales.nhs.uk::d76cf426-005f-434f-ac47-a5eb582e6007" providerId="AD" clId="Web-{BD210DBA-A226-48EA-B8FE-2878A8F595A1}" dt="2024-03-11T13:22:54.407" v="26" actId="1076"/>
          <ac:spMkLst>
            <pc:docMk/>
            <pc:sldMk cId="2926879243" sldId="256"/>
            <ac:spMk id="4" creationId="{BD9B9E01-20DD-6C7A-18EE-47686903D3BC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Leanne Small (Public Health Wales - No. 2 Capital Quarter)" userId="S::leanne.small@wales.nhs.uk::d76cf426-005f-434f-ac47-a5eb582e6007" providerId="AD" clId="Web-{BD210DBA-A226-48EA-B8FE-2878A8F595A1}" dt="2024-03-11T13:21:07.420" v="1"/>
              <pc2:cmMkLst xmlns:pc2="http://schemas.microsoft.com/office/powerpoint/2019/9/main/command">
                <pc:docMk/>
                <pc:sldMk cId="2926879243" sldId="256"/>
                <pc2:cmMk id="{B15288BF-63A4-4C85-AB3F-4607D2874B07}"/>
              </pc2:cmMkLst>
            </pc226:cmChg>
          </p:ext>
        </pc:extLst>
      </pc:sldChg>
      <pc:sldChg chg="addSp modSp">
        <pc:chgData name="Leanne Small (Public Health Wales - No. 2 Capital Quarter)" userId="S::leanne.small@wales.nhs.uk::d76cf426-005f-434f-ac47-a5eb582e6007" providerId="AD" clId="Web-{BD210DBA-A226-48EA-B8FE-2878A8F595A1}" dt="2024-03-11T13:21:39.859" v="9" actId="1076"/>
        <pc:sldMkLst>
          <pc:docMk/>
          <pc:sldMk cId="1321067552" sldId="257"/>
        </pc:sldMkLst>
        <pc:spChg chg="add mod">
          <ac:chgData name="Leanne Small (Public Health Wales - No. 2 Capital Quarter)" userId="S::leanne.small@wales.nhs.uk::d76cf426-005f-434f-ac47-a5eb582e6007" providerId="AD" clId="Web-{BD210DBA-A226-48EA-B8FE-2878A8F595A1}" dt="2024-03-11T13:21:39.859" v="9" actId="1076"/>
          <ac:spMkLst>
            <pc:docMk/>
            <pc:sldMk cId="1321067552" sldId="257"/>
            <ac:spMk id="3" creationId="{9F74EFDA-9D66-63FE-D861-6CF68A39366B}"/>
          </ac:spMkLst>
        </pc:spChg>
      </pc:sldChg>
      <pc:sldChg chg="addSp">
        <pc:chgData name="Leanne Small (Public Health Wales - No. 2 Capital Quarter)" userId="S::leanne.small@wales.nhs.uk::d76cf426-005f-434f-ac47-a5eb582e6007" providerId="AD" clId="Web-{BD210DBA-A226-48EA-B8FE-2878A8F595A1}" dt="2024-03-11T13:22:11.375" v="16"/>
        <pc:sldMkLst>
          <pc:docMk/>
          <pc:sldMk cId="711344013" sldId="268"/>
        </pc:sldMkLst>
        <pc:spChg chg="add">
          <ac:chgData name="Leanne Small (Public Health Wales - No. 2 Capital Quarter)" userId="S::leanne.small@wales.nhs.uk::d76cf426-005f-434f-ac47-a5eb582e6007" providerId="AD" clId="Web-{BD210DBA-A226-48EA-B8FE-2878A8F595A1}" dt="2024-03-11T13:22:11.375" v="16"/>
          <ac:spMkLst>
            <pc:docMk/>
            <pc:sldMk cId="711344013" sldId="268"/>
            <ac:spMk id="3" creationId="{0C25E78A-56B4-47BD-EC19-9AA308E85927}"/>
          </ac:spMkLst>
        </pc:spChg>
      </pc:sldChg>
      <pc:sldChg chg="addSp">
        <pc:chgData name="Leanne Small (Public Health Wales - No. 2 Capital Quarter)" userId="S::leanne.small@wales.nhs.uk::d76cf426-005f-434f-ac47-a5eb582e6007" providerId="AD" clId="Web-{BD210DBA-A226-48EA-B8FE-2878A8F595A1}" dt="2024-03-11T13:22:14.860" v="17"/>
        <pc:sldMkLst>
          <pc:docMk/>
          <pc:sldMk cId="4148736537" sldId="270"/>
        </pc:sldMkLst>
        <pc:spChg chg="add">
          <ac:chgData name="Leanne Small (Public Health Wales - No. 2 Capital Quarter)" userId="S::leanne.small@wales.nhs.uk::d76cf426-005f-434f-ac47-a5eb582e6007" providerId="AD" clId="Web-{BD210DBA-A226-48EA-B8FE-2878A8F595A1}" dt="2024-03-11T13:22:14.860" v="17"/>
          <ac:spMkLst>
            <pc:docMk/>
            <pc:sldMk cId="4148736537" sldId="270"/>
            <ac:spMk id="3" creationId="{35977E37-B7B0-51A8-67E8-A8E3270CE3B1}"/>
          </ac:spMkLst>
        </pc:spChg>
      </pc:sldChg>
      <pc:sldChg chg="addSp">
        <pc:chgData name="Leanne Small (Public Health Wales - No. 2 Capital Quarter)" userId="S::leanne.small@wales.nhs.uk::d76cf426-005f-434f-ac47-a5eb582e6007" providerId="AD" clId="Web-{BD210DBA-A226-48EA-B8FE-2878A8F595A1}" dt="2024-03-11T13:22:16.735" v="18"/>
        <pc:sldMkLst>
          <pc:docMk/>
          <pc:sldMk cId="205091202" sldId="271"/>
        </pc:sldMkLst>
        <pc:spChg chg="add">
          <ac:chgData name="Leanne Small (Public Health Wales - No. 2 Capital Quarter)" userId="S::leanne.small@wales.nhs.uk::d76cf426-005f-434f-ac47-a5eb582e6007" providerId="AD" clId="Web-{BD210DBA-A226-48EA-B8FE-2878A8F595A1}" dt="2024-03-11T13:22:16.735" v="18"/>
          <ac:spMkLst>
            <pc:docMk/>
            <pc:sldMk cId="205091202" sldId="271"/>
            <ac:spMk id="3" creationId="{ADEF6B58-A9BB-7EEA-8020-201BF1AA9E97}"/>
          </ac:spMkLst>
        </pc:spChg>
      </pc:sldChg>
      <pc:sldChg chg="addSp delSp modSp">
        <pc:chgData name="Leanne Small (Public Health Wales - No. 2 Capital Quarter)" userId="S::leanne.small@wales.nhs.uk::d76cf426-005f-434f-ac47-a5eb582e6007" providerId="AD" clId="Web-{BD210DBA-A226-48EA-B8FE-2878A8F595A1}" dt="2024-03-11T13:22:08.110" v="15" actId="1076"/>
        <pc:sldMkLst>
          <pc:docMk/>
          <pc:sldMk cId="2517701119" sldId="272"/>
        </pc:sldMkLst>
        <pc:spChg chg="add del mod">
          <ac:chgData name="Leanne Small (Public Health Wales - No. 2 Capital Quarter)" userId="S::leanne.small@wales.nhs.uk::d76cf426-005f-434f-ac47-a5eb582e6007" providerId="AD" clId="Web-{BD210DBA-A226-48EA-B8FE-2878A8F595A1}" dt="2024-03-11T13:21:54.312" v="13"/>
          <ac:spMkLst>
            <pc:docMk/>
            <pc:sldMk cId="2517701119" sldId="272"/>
            <ac:spMk id="3" creationId="{2B98A18D-80AD-71F3-FAFA-725671E58252}"/>
          </ac:spMkLst>
        </pc:spChg>
        <pc:spChg chg="add mod">
          <ac:chgData name="Leanne Small (Public Health Wales - No. 2 Capital Quarter)" userId="S::leanne.small@wales.nhs.uk::d76cf426-005f-434f-ac47-a5eb582e6007" providerId="AD" clId="Web-{BD210DBA-A226-48EA-B8FE-2878A8F595A1}" dt="2024-03-11T13:22:08.110" v="15" actId="1076"/>
          <ac:spMkLst>
            <pc:docMk/>
            <pc:sldMk cId="2517701119" sldId="272"/>
            <ac:spMk id="5" creationId="{A7DB478B-9DE9-657E-3DE4-46F820AF31D8}"/>
          </ac:spMkLst>
        </pc:spChg>
      </pc:sldChg>
    </pc:docChg>
  </pc:docChgLst>
  <pc:docChgLst>
    <pc:chgData name="Grace Lawson (Public Health Wales - No. 2 Capital Quarter)" userId="S::grace.lawson@wales.nhs.uk::88c6baf7-06f7-4e16-85cb-71260126bd16" providerId="AD" clId="Web-{9327AF16-2A51-3BAE-463A-4C642D42EED2}"/>
    <pc:docChg chg="modSld">
      <pc:chgData name="Grace Lawson (Public Health Wales - No. 2 Capital Quarter)" userId="S::grace.lawson@wales.nhs.uk::88c6baf7-06f7-4e16-85cb-71260126bd16" providerId="AD" clId="Web-{9327AF16-2A51-3BAE-463A-4C642D42EED2}" dt="2024-02-27T12:24:13.865" v="20" actId="1076"/>
      <pc:docMkLst>
        <pc:docMk/>
      </pc:docMkLst>
      <pc:sldChg chg="modSp">
        <pc:chgData name="Grace Lawson (Public Health Wales - No. 2 Capital Quarter)" userId="S::grace.lawson@wales.nhs.uk::88c6baf7-06f7-4e16-85cb-71260126bd16" providerId="AD" clId="Web-{9327AF16-2A51-3BAE-463A-4C642D42EED2}" dt="2024-02-27T12:24:13.865" v="20" actId="1076"/>
        <pc:sldMkLst>
          <pc:docMk/>
          <pc:sldMk cId="2517701119" sldId="272"/>
        </pc:sldMkLst>
        <pc:spChg chg="mod">
          <ac:chgData name="Grace Lawson (Public Health Wales - No. 2 Capital Quarter)" userId="S::grace.lawson@wales.nhs.uk::88c6baf7-06f7-4e16-85cb-71260126bd16" providerId="AD" clId="Web-{9327AF16-2A51-3BAE-463A-4C642D42EED2}" dt="2024-02-27T12:24:13.865" v="20" actId="1076"/>
          <ac:spMkLst>
            <pc:docMk/>
            <pc:sldMk cId="2517701119" sldId="272"/>
            <ac:spMk id="13" creationId="{087D8C76-EAB2-6F09-6510-AC03CDF6A08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3C5D82-122C-8E42-B3D6-67347C6BA68D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BF1F24-30D7-5740-9F64-AE7FBFFC8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458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813DBF-F181-3F6A-6C2B-B426C2386F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C237E9-F1C8-65DF-86BD-B29A95F6B7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59C014-5930-4828-1260-D477BBD125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E12EDE-09B0-E76D-BA75-E4EA28F42D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1F24-30D7-5740-9F64-AE7FBFFC832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106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31D79-E968-B8EA-DD80-A2BB57E61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C734A8-CD9A-69D9-B46E-EC5FF1B7B4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4BDDB9-552D-09FB-B926-A419A3BCA0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097B39-5AD2-D027-C088-3347C5DF8C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1F24-30D7-5740-9F64-AE7FBFFC832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61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8E0ED43-A537-75F8-3B40-FACDD890427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8CC64B-142E-58F7-6B3F-B0517A3CF1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771899" y="0"/>
            <a:ext cx="842010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59E697-43E9-29BA-4D8B-B1E926BCE7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85750" y="275383"/>
            <a:ext cx="2365080" cy="7266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BDD363-0CD0-EE10-96A3-9A8EC2A57CE3}"/>
              </a:ext>
            </a:extLst>
          </p:cNvPr>
          <p:cNvSpPr txBox="1"/>
          <p:nvPr userDrawn="1"/>
        </p:nvSpPr>
        <p:spPr>
          <a:xfrm>
            <a:off x="285750" y="6342357"/>
            <a:ext cx="18696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Public Health Wales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9EEEC7A5-BEBE-218F-2CA7-7C15F21B03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5750" y="2710836"/>
            <a:ext cx="5432425" cy="72662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3600" b="1">
                <a:solidFill>
                  <a:schemeClr val="accent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DD23FB2A-DF5E-3AF2-38DF-C7DF865515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5750" y="3387964"/>
            <a:ext cx="5432425" cy="45311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2200">
                <a:solidFill>
                  <a:schemeClr val="accent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Subtitle</a:t>
            </a:r>
            <a:endParaRPr lang="en-US"/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DCCB7028-9028-5AAA-F266-1BA4C1BB37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5750" y="4204682"/>
            <a:ext cx="5432425" cy="45311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Date</a:t>
            </a:r>
            <a:endParaRPr lang="en-US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A2F69A33-999F-7261-9535-B2A9E2043EB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333272"/>
            <a:ext cx="5718175" cy="6191457"/>
          </a:xfrm>
          <a:prstGeom prst="roundRect">
            <a:avLst>
              <a:gd name="adj" fmla="val 2233"/>
            </a:avLst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995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Text only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3E64A41-9A05-2CAE-A840-51E35F1B3A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85750" y="275384"/>
            <a:ext cx="1654753" cy="5083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478532-AA67-095D-17D0-9369A6CF187C}"/>
              </a:ext>
            </a:extLst>
          </p:cNvPr>
          <p:cNvSpPr txBox="1"/>
          <p:nvPr userDrawn="1"/>
        </p:nvSpPr>
        <p:spPr>
          <a:xfrm>
            <a:off x="285750" y="6342357"/>
            <a:ext cx="16547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Public Health Wales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32A63B7-B6C6-2D5C-D2FC-18184746AC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2016" y="6362447"/>
            <a:ext cx="3772354" cy="2397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00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Chapter title goes here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98EFCF-C246-005C-498D-271681A00F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359749" y="2620284"/>
            <a:ext cx="3527372" cy="3968293"/>
          </a:xfrm>
          <a:prstGeom prst="rect">
            <a:avLst/>
          </a:prstGeom>
        </p:spPr>
      </p:pic>
      <p:pic>
        <p:nvPicPr>
          <p:cNvPr id="4" name="Picture 3" descr="A blue rectangle on a black background&#10;&#10;Description automatically generated">
            <a:extLst>
              <a:ext uri="{FF2B5EF4-FFF2-40B4-BE49-F238E27FC236}">
                <a16:creationId xmlns:a16="http://schemas.microsoft.com/office/drawing/2014/main" id="{4A6CD33D-CE15-C6EA-E9D7-A276F96458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5437" t="2543" r="5912" b="3059"/>
          <a:stretch/>
        </p:blipFill>
        <p:spPr>
          <a:xfrm rot="5400000">
            <a:off x="6649025" y="-657741"/>
            <a:ext cx="2405273" cy="3720755"/>
          </a:xfrm>
          <a:prstGeom prst="rect">
            <a:avLst/>
          </a:prstGeom>
        </p:spPr>
      </p:pic>
      <p:sp>
        <p:nvSpPr>
          <p:cNvPr id="2" name="Text Placeholder 16">
            <a:extLst>
              <a:ext uri="{FF2B5EF4-FFF2-40B4-BE49-F238E27FC236}">
                <a16:creationId xmlns:a16="http://schemas.microsoft.com/office/drawing/2014/main" id="{0E5CFCF9-4FEA-684C-9249-6CB4258FF9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79" y="1501776"/>
            <a:ext cx="4432300" cy="66992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200" b="1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Main Title</a:t>
            </a: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1D7A6BE0-A3A3-00EF-966D-ED9E9646A8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79" y="2139971"/>
            <a:ext cx="4432300" cy="36761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3DC193FF-EE37-7665-A88F-6D82E3E41B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79" y="2926024"/>
            <a:ext cx="6710362" cy="2319337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1pPr>
            <a:lvl2pPr marL="4572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2pPr>
            <a:lvl3pPr marL="9144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4pPr>
            <a:lvl5pPr marL="18288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138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. tex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een curved object on a black background&#10;&#10;Description automatically generated">
            <a:extLst>
              <a:ext uri="{FF2B5EF4-FFF2-40B4-BE49-F238E27FC236}">
                <a16:creationId xmlns:a16="http://schemas.microsoft.com/office/drawing/2014/main" id="{5BE47017-229C-E9B0-9136-346518C971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170" b="50222"/>
          <a:stretch/>
        </p:blipFill>
        <p:spPr>
          <a:xfrm>
            <a:off x="8678735" y="4849885"/>
            <a:ext cx="3113591" cy="20081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E64A41-9A05-2CAE-A840-51E35F1B3A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85750" y="275384"/>
            <a:ext cx="1654753" cy="5083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478532-AA67-095D-17D0-9369A6CF187C}"/>
              </a:ext>
            </a:extLst>
          </p:cNvPr>
          <p:cNvSpPr txBox="1"/>
          <p:nvPr userDrawn="1"/>
        </p:nvSpPr>
        <p:spPr>
          <a:xfrm>
            <a:off x="285750" y="6342357"/>
            <a:ext cx="16547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Public Health Wales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32A63B7-B6C6-2D5C-D2FC-18184746AC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2016" y="6362447"/>
            <a:ext cx="3772354" cy="2397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00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Chapter title goes here</a:t>
            </a:r>
          </a:p>
        </p:txBody>
      </p:sp>
      <p:pic>
        <p:nvPicPr>
          <p:cNvPr id="8" name="Picture 7" descr="A blue rectangle on a black background&#10;&#10;Description automatically generated">
            <a:extLst>
              <a:ext uri="{FF2B5EF4-FFF2-40B4-BE49-F238E27FC236}">
                <a16:creationId xmlns:a16="http://schemas.microsoft.com/office/drawing/2014/main" id="{0FAC1D26-CC7D-E97A-3F21-2D75E28C94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1058" t="2107" r="2991" b="47971"/>
          <a:stretch/>
        </p:blipFill>
        <p:spPr>
          <a:xfrm rot="10800000" flipH="1">
            <a:off x="4995863" y="0"/>
            <a:ext cx="3011357" cy="1967696"/>
          </a:xfrm>
          <a:prstGeom prst="rect">
            <a:avLst/>
          </a:prstGeom>
        </p:spPr>
      </p:pic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F32C9CDA-6E98-BDBB-22CC-3331CBEB20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16081" y="2925582"/>
            <a:ext cx="5020807" cy="2319337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1pPr>
            <a:lvl2pPr marL="4572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2pPr>
            <a:lvl3pPr marL="9144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4pPr>
            <a:lvl5pPr marL="18288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CB3808F5-2977-2430-671D-201C708FDA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79" y="1501776"/>
            <a:ext cx="4432300" cy="66992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200" b="1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Main Title</a:t>
            </a: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631F4810-3655-6AC4-612B-0F5ED1F823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79" y="2139971"/>
            <a:ext cx="4432300" cy="36761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A1E2E994-007A-4BF6-1A75-386E1DE02E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79" y="2926024"/>
            <a:ext cx="5266653" cy="2319337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1pPr>
            <a:lvl2pPr marL="4572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2pPr>
            <a:lvl3pPr marL="9144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4pPr>
            <a:lvl5pPr marL="18288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603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2A89E4-01F1-D603-91B2-5BD4E9CB45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3175"/>
            <a:ext cx="12192000" cy="68516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59E697-43E9-29BA-4D8B-B1E926BCE7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85750" y="275383"/>
            <a:ext cx="2365080" cy="7266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BDD363-0CD0-EE10-96A3-9A8EC2A57CE3}"/>
              </a:ext>
            </a:extLst>
          </p:cNvPr>
          <p:cNvSpPr txBox="1"/>
          <p:nvPr userDrawn="1"/>
        </p:nvSpPr>
        <p:spPr>
          <a:xfrm>
            <a:off x="285750" y="6342357"/>
            <a:ext cx="18696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Public Health Wales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EFD7FFEF-DD76-C8F1-63F4-63C982059D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5750" y="3065689"/>
            <a:ext cx="6327775" cy="7266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3600" b="1">
                <a:solidFill>
                  <a:schemeClr val="accent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468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17E004D3-DBCA-1C37-97A3-960F3197F92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333272"/>
            <a:ext cx="5718175" cy="6191457"/>
          </a:xfrm>
          <a:prstGeom prst="roundRect">
            <a:avLst>
              <a:gd name="adj" fmla="val 2233"/>
            </a:avLst>
          </a:prstGeom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AEBD5D-6322-B406-0D4B-2DC1049317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85750" y="275384"/>
            <a:ext cx="1654753" cy="5083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DC72F6-8F17-9EF3-5DE2-AD7D14DDFBB4}"/>
              </a:ext>
            </a:extLst>
          </p:cNvPr>
          <p:cNvSpPr txBox="1"/>
          <p:nvPr userDrawn="1"/>
        </p:nvSpPr>
        <p:spPr>
          <a:xfrm>
            <a:off x="285750" y="6342357"/>
            <a:ext cx="16547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Public Health Wales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ADEB40E7-645B-EFDF-08C9-EF3FCF11D1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2016" y="6362447"/>
            <a:ext cx="3772354" cy="2397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00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Chapter title goes here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EF444B3-DCDC-AEAE-C9E4-7E25D26EE1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34365"/>
          <a:stretch/>
        </p:blipFill>
        <p:spPr>
          <a:xfrm rot="10800000">
            <a:off x="5464465" y="-1"/>
            <a:ext cx="3010823" cy="2223164"/>
          </a:xfrm>
          <a:prstGeom prst="rect">
            <a:avLst/>
          </a:prstGeom>
        </p:spPr>
      </p:pic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D35E72E3-FB2A-CE9B-8A97-5095BD60FDC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79" y="1501776"/>
            <a:ext cx="4432300" cy="66992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200" b="1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Main Title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64FA1C60-516A-E812-0696-9110D645B8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79" y="2139971"/>
            <a:ext cx="4432300" cy="36761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98BB7B6D-035A-422E-9B5C-4C0B73E961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79" y="2926024"/>
            <a:ext cx="5279491" cy="2319337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1pPr>
            <a:lvl2pPr marL="4572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2pPr>
            <a:lvl3pPr marL="9144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4pPr>
            <a:lvl5pPr marL="18288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238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d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AEBD5D-6322-B406-0D4B-2DC1049317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85750" y="275384"/>
            <a:ext cx="1654753" cy="5083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DC72F6-8F17-9EF3-5DE2-AD7D14DDFBB4}"/>
              </a:ext>
            </a:extLst>
          </p:cNvPr>
          <p:cNvSpPr txBox="1"/>
          <p:nvPr userDrawn="1"/>
        </p:nvSpPr>
        <p:spPr>
          <a:xfrm>
            <a:off x="285750" y="6342357"/>
            <a:ext cx="16547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Public Health Wales</a:t>
            </a:r>
          </a:p>
        </p:txBody>
      </p:sp>
    </p:spTree>
    <p:extLst>
      <p:ext uri="{BB962C8B-B14F-4D97-AF65-F5344CB8AC3E}">
        <p14:creationId xmlns:p14="http://schemas.microsoft.com/office/powerpoint/2010/main" val="3463542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C966F-C3A2-10A4-74A3-25D0347C51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406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040293FF-3E51-2EB7-6DBB-A815093091B2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480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2A89E4-01F1-D603-91B2-5BD4E9CB45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59E697-43E9-29BA-4D8B-B1E926BCE7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85750" y="275383"/>
            <a:ext cx="2365080" cy="7266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BDD363-0CD0-EE10-96A3-9A8EC2A57CE3}"/>
              </a:ext>
            </a:extLst>
          </p:cNvPr>
          <p:cNvSpPr txBox="1"/>
          <p:nvPr userDrawn="1"/>
        </p:nvSpPr>
        <p:spPr>
          <a:xfrm>
            <a:off x="285750" y="6342357"/>
            <a:ext cx="18696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Public Health Wales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EBD4023A-5511-58D4-11BC-1B17DA73A0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5750" y="2399892"/>
            <a:ext cx="6327775" cy="164124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4800" b="1">
                <a:solidFill>
                  <a:schemeClr val="accent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Thank you </a:t>
            </a:r>
            <a:br>
              <a:rPr lang="en-GB"/>
            </a:br>
            <a:r>
              <a:rPr lang="en-GB"/>
              <a:t>for listening</a:t>
            </a:r>
            <a:endParaRPr lang="en-US"/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94579856-9FB6-8DA6-9886-277F1B8743F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5750" y="4053871"/>
            <a:ext cx="6327775" cy="45311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Further info or contact details to go here.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291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986317-7467-DE3F-6C0B-DD058A986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53CBCA-3BED-A47C-B4C8-D30F0AB685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8CC687-9ECD-F6E3-5184-EFAF7E46FB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fld id="{84E63EC1-32C7-C148-9B23-6C189CE1C2B7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42B47E-A058-0DAF-B59E-CC2E267BDA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C73786-2D0C-15B4-1EB1-4F191CCD8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fld id="{1A6076B7-25FF-134B-B2FE-8DDBCA4A7B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755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5" r:id="rId2"/>
    <p:sldLayoutId id="2147483660" r:id="rId3"/>
    <p:sldLayoutId id="2147483670" r:id="rId4"/>
    <p:sldLayoutId id="2147483665" r:id="rId5"/>
    <p:sldLayoutId id="2147483698" r:id="rId6"/>
    <p:sldLayoutId id="2147483693" r:id="rId7"/>
    <p:sldLayoutId id="2147483694" r:id="rId8"/>
    <p:sldLayoutId id="2147483703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Ubuntu" panose="020B0504030602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/>
          </a:solidFill>
          <a:latin typeface="Ubuntu" panose="020B0504030602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Ubuntu" panose="020B0504030602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Ubuntu" panose="020B0504030602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Ubuntu" panose="020B0504030602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Ubuntu" panose="020B0504030602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987C0B4-C3DE-F6E3-2E0B-6BA1A534B1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/>
          <a:stretch/>
        </p:blipFill>
        <p:spPr>
          <a:xfrm>
            <a:off x="3771899" y="0"/>
            <a:ext cx="8420101" cy="68580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09FECE3-A7BC-645C-296E-25B886289B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1243" y="2430469"/>
            <a:ext cx="5432425" cy="760372"/>
          </a:xfrm>
        </p:spPr>
        <p:txBody>
          <a:bodyPr/>
          <a:lstStyle/>
          <a:p>
            <a:r>
              <a:rPr lang="en-US">
                <a:latin typeface="Ubuntu"/>
                <a:ea typeface="Verdana"/>
              </a:rPr>
              <a:t>Risk Taking </a:t>
            </a:r>
            <a:r>
              <a:rPr lang="en-GB">
                <a:latin typeface="Ubuntu"/>
                <a:ea typeface="Verdana"/>
              </a:rPr>
              <a:t>Behaviours</a:t>
            </a:r>
          </a:p>
        </p:txBody>
      </p:sp>
      <p:pic>
        <p:nvPicPr>
          <p:cNvPr id="5" name="Picture Placeholder 4" descr="A train on the tracks&#10;&#10;Description automatically generated">
            <a:extLst>
              <a:ext uri="{FF2B5EF4-FFF2-40B4-BE49-F238E27FC236}">
                <a16:creationId xmlns:a16="http://schemas.microsoft.com/office/drawing/2014/main" id="{F8113816-9364-34F2-A766-EE2217E06F7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13894" b="13894"/>
          <a:stretch/>
        </p:blipFill>
        <p:spPr>
          <a:xfrm>
            <a:off x="6097126" y="333272"/>
            <a:ext cx="5715923" cy="6191457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9B9E01-20DD-6C7A-18EE-47686903D3BC}"/>
              </a:ext>
            </a:extLst>
          </p:cNvPr>
          <p:cNvSpPr txBox="1"/>
          <p:nvPr/>
        </p:nvSpPr>
        <p:spPr>
          <a:xfrm>
            <a:off x="391237" y="3211773"/>
            <a:ext cx="3550692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dirty="0">
                <a:solidFill>
                  <a:srgbClr val="15518B"/>
                </a:solidFill>
                <a:latin typeface="Ubuntu"/>
              </a:rPr>
              <a:t>Vaping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879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F298E66-AD0B-C938-18B1-648DE7C342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365"/>
          <a:stretch/>
        </p:blipFill>
        <p:spPr>
          <a:xfrm>
            <a:off x="8803352" y="4634836"/>
            <a:ext cx="3010823" cy="22231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DA3667-BE27-08CE-4356-E4532B4EFC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365"/>
          <a:stretch/>
        </p:blipFill>
        <p:spPr>
          <a:xfrm>
            <a:off x="8706370" y="4787236"/>
            <a:ext cx="3010823" cy="2223164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01A7FC0-6AC5-95F8-0394-EAD0C0A730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269" y="1355181"/>
            <a:ext cx="10163397" cy="2685530"/>
          </a:xfrm>
        </p:spPr>
        <p:txBody>
          <a:bodyPr>
            <a:normAutofit/>
          </a:bodyPr>
          <a:lstStyle/>
          <a:p>
            <a:r>
              <a:rPr lang="en-US" sz="2800">
                <a:latin typeface="Ubuntu"/>
              </a:rPr>
              <a:t>What do we mean by 'risk'?</a:t>
            </a:r>
            <a:endParaRPr lang="en-US" sz="2800"/>
          </a:p>
          <a:p>
            <a:endParaRPr lang="en-US" sz="2200" b="0">
              <a:latin typeface="Ubuntu"/>
            </a:endParaRPr>
          </a:p>
          <a:p>
            <a:r>
              <a:rPr lang="en-US" sz="2200" b="0" i="1">
                <a:latin typeface="Ubuntu"/>
              </a:rPr>
              <a:t>'Actions that increase the likelihood of harm or danger to someone or something'</a:t>
            </a:r>
            <a:endParaRPr lang="en-US" sz="2200" b="0" i="1"/>
          </a:p>
          <a:p>
            <a:endParaRPr lang="en-US" sz="2200" b="0">
              <a:latin typeface="Ubuntu"/>
            </a:endParaRPr>
          </a:p>
          <a:p>
            <a:r>
              <a:rPr lang="en-US" sz="2200" b="0">
                <a:latin typeface="Ubuntu"/>
              </a:rPr>
              <a:t>Consider the following questions and images.</a:t>
            </a:r>
            <a:endParaRPr lang="en-US" sz="2200" b="0"/>
          </a:p>
        </p:txBody>
      </p:sp>
    </p:spTree>
    <p:extLst>
      <p:ext uri="{BB962C8B-B14F-4D97-AF65-F5344CB8AC3E}">
        <p14:creationId xmlns:p14="http://schemas.microsoft.com/office/powerpoint/2010/main" val="132106755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7DA3667-BE27-08CE-4356-E4532B4EFC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365"/>
          <a:stretch/>
        </p:blipFill>
        <p:spPr>
          <a:xfrm>
            <a:off x="8706370" y="4787236"/>
            <a:ext cx="3010823" cy="22231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298E66-AD0B-C938-18B1-648DE7C342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365"/>
          <a:stretch/>
        </p:blipFill>
        <p:spPr>
          <a:xfrm>
            <a:off x="8803352" y="4634836"/>
            <a:ext cx="3010823" cy="2223164"/>
          </a:xfrm>
          <a:prstGeom prst="rect">
            <a:avLst/>
          </a:prstGeom>
        </p:spPr>
      </p:pic>
      <p:pic>
        <p:nvPicPr>
          <p:cNvPr id="15" name="Picture Placeholder 14" descr="A toothbrush with a colorful bristles&#10;&#10;Description automatically generated">
            <a:extLst>
              <a:ext uri="{FF2B5EF4-FFF2-40B4-BE49-F238E27FC236}">
                <a16:creationId xmlns:a16="http://schemas.microsoft.com/office/drawing/2014/main" id="{ED392BB5-1B53-FDE3-30F9-D76C1760AEA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21024" t="4952" r="17271" b="319"/>
          <a:stretch/>
        </p:blipFill>
        <p:spPr>
          <a:xfrm>
            <a:off x="6175232" y="591063"/>
            <a:ext cx="5730769" cy="5865082"/>
          </a:xfrm>
        </p:spPr>
      </p:pic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087D8C76-EAB2-6F09-6510-AC03CDF6A089}"/>
              </a:ext>
            </a:extLst>
          </p:cNvPr>
          <p:cNvSpPr txBox="1">
            <a:spLocks/>
          </p:cNvSpPr>
          <p:nvPr/>
        </p:nvSpPr>
        <p:spPr>
          <a:xfrm>
            <a:off x="179253" y="2952722"/>
            <a:ext cx="5736174" cy="18388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>
              <a:ea typeface="Calibri"/>
              <a:cs typeface="Calibri"/>
            </a:endParaRPr>
          </a:p>
          <a:p>
            <a:r>
              <a:rPr lang="en-US" sz="2200" dirty="0">
                <a:latin typeface="Ubuntu"/>
                <a:ea typeface="+mn-lt"/>
                <a:cs typeface="+mn-lt"/>
              </a:rPr>
              <a:t>Germs can live almost everywhere.</a:t>
            </a:r>
          </a:p>
          <a:p>
            <a:r>
              <a:rPr lang="en-US" sz="2200" dirty="0">
                <a:latin typeface="Ubuntu"/>
                <a:ea typeface="+mn-lt"/>
                <a:cs typeface="+mn-lt"/>
              </a:rPr>
              <a:t>When vapes are used by more than one person germs can spread between them. </a:t>
            </a:r>
          </a:p>
          <a:p>
            <a:r>
              <a:rPr lang="en-US" sz="2200" dirty="0">
                <a:latin typeface="Ubuntu"/>
                <a:ea typeface="+mn-lt"/>
                <a:cs typeface="+mn-lt"/>
              </a:rPr>
              <a:t>Viruses and bacteria that can be spread through saliva include the common cold, flu and Herpes simplex (cause of cold sores).</a:t>
            </a:r>
          </a:p>
          <a:p>
            <a:r>
              <a:rPr lang="en-US" sz="2200" dirty="0">
                <a:latin typeface="Ubuntu"/>
                <a:ea typeface="+mn-lt"/>
                <a:cs typeface="+mn-lt"/>
              </a:rPr>
              <a:t>It is sensible hygiene advice not to share vapes</a:t>
            </a:r>
            <a:r>
              <a:rPr lang="en-US" sz="2200" dirty="0">
                <a:solidFill>
                  <a:srgbClr val="15518B"/>
                </a:solidFill>
                <a:latin typeface="Ubuntu"/>
                <a:ea typeface="+mn-lt"/>
                <a:cs typeface="+mn-lt"/>
              </a:rPr>
              <a:t>.</a:t>
            </a:r>
            <a:r>
              <a:rPr lang="en-US" sz="2200" dirty="0">
                <a:solidFill>
                  <a:srgbClr val="202124"/>
                </a:solidFill>
                <a:latin typeface="Ubuntu"/>
                <a:ea typeface="+mn-lt"/>
                <a:cs typeface="+mn-lt"/>
              </a:rPr>
              <a:t> </a:t>
            </a:r>
            <a:endParaRPr lang="en-US" sz="2200" dirty="0">
              <a:latin typeface="Ubuntu"/>
              <a:ea typeface="+mn-lt"/>
              <a:cs typeface="+mn-lt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01A7FC0-6AC5-95F8-0394-EAD0C0A730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7050" y="754208"/>
            <a:ext cx="5887740" cy="1515059"/>
          </a:xfrm>
        </p:spPr>
        <p:txBody>
          <a:bodyPr>
            <a:normAutofit/>
          </a:bodyPr>
          <a:lstStyle/>
          <a:p>
            <a:r>
              <a:rPr lang="en-US" sz="3000" dirty="0">
                <a:latin typeface="Ubuntu"/>
              </a:rPr>
              <a:t>Would you brush your teeth with someone else’s toothbrush?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70111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0C0476-F8A5-EF7E-B816-A56B67A68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138D899-D85C-8F66-5DDB-68B854241C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365"/>
          <a:stretch/>
        </p:blipFill>
        <p:spPr>
          <a:xfrm>
            <a:off x="8803352" y="4634836"/>
            <a:ext cx="3010823" cy="2223164"/>
          </a:xfrm>
          <a:prstGeom prst="rect">
            <a:avLst/>
          </a:prstGeom>
        </p:spPr>
      </p:pic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5AF33D6-3CA4-55E2-30AE-79B8CEA2BC2E}"/>
              </a:ext>
            </a:extLst>
          </p:cNvPr>
          <p:cNvSpPr txBox="1">
            <a:spLocks/>
          </p:cNvSpPr>
          <p:nvPr/>
        </p:nvSpPr>
        <p:spPr>
          <a:xfrm>
            <a:off x="106729" y="765348"/>
            <a:ext cx="5880503" cy="74146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Ubuntu"/>
              </a:rPr>
              <a:t>Would you drink these liquids?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21D5E3A-8B20-D9DA-D332-CD44F89508A8}"/>
              </a:ext>
            </a:extLst>
          </p:cNvPr>
          <p:cNvSpPr txBox="1">
            <a:spLocks/>
          </p:cNvSpPr>
          <p:nvPr/>
        </p:nvSpPr>
        <p:spPr>
          <a:xfrm>
            <a:off x="299663" y="1501770"/>
            <a:ext cx="5864964" cy="47433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latin typeface="Ubuntu"/>
                <a:ea typeface="Calibri"/>
                <a:cs typeface="Times New Roman"/>
              </a:rPr>
              <a:t>Vaping devices use liquid. </a:t>
            </a:r>
            <a:endParaRPr lang="en-US" sz="2200" dirty="0">
              <a:effectLst/>
              <a:latin typeface="Ubuntu"/>
              <a:ea typeface="Calibri"/>
              <a:cs typeface="Times New Roman"/>
            </a:endParaRPr>
          </a:p>
          <a:p>
            <a:r>
              <a:rPr lang="en-US" sz="2200" dirty="0">
                <a:latin typeface="Ubuntu"/>
                <a:ea typeface="Calibri"/>
                <a:cs typeface="Times New Roman"/>
              </a:rPr>
              <a:t>It may not always be clear to the user whether the liquid contains nicotine or other substances.</a:t>
            </a:r>
            <a:endParaRPr lang="en-US" sz="2200" dirty="0">
              <a:effectLst/>
              <a:latin typeface="Ubuntu"/>
              <a:ea typeface="Calibri"/>
              <a:cs typeface="Times New Roman"/>
            </a:endParaRPr>
          </a:p>
          <a:p>
            <a:r>
              <a:rPr lang="en-US" sz="2200" dirty="0">
                <a:latin typeface="Ubuntu"/>
                <a:ea typeface="+mn-lt"/>
                <a:cs typeface="+mn-lt"/>
              </a:rPr>
              <a:t>Illegal vapes could pose additional health risks to those using them because they are not regulated and may not meet UK standards. </a:t>
            </a:r>
          </a:p>
          <a:p>
            <a:r>
              <a:rPr lang="en-US" sz="2200" dirty="0">
                <a:latin typeface="Ubuntu"/>
                <a:ea typeface="+mn-lt"/>
                <a:cs typeface="+mn-lt"/>
              </a:rPr>
              <a:t>Some illegal vapes have been found to contain ingredients that are banned in the UK such as caffeine, certain </a:t>
            </a:r>
            <a:r>
              <a:rPr lang="en-US" sz="2200" err="1">
                <a:latin typeface="Ubuntu"/>
                <a:ea typeface="+mn-lt"/>
                <a:cs typeface="+mn-lt"/>
              </a:rPr>
              <a:t>colourings</a:t>
            </a:r>
            <a:r>
              <a:rPr lang="en-US" sz="2200" dirty="0">
                <a:latin typeface="Ubuntu"/>
                <a:ea typeface="+mn-lt"/>
                <a:cs typeface="+mn-lt"/>
              </a:rPr>
              <a:t>, vitamins and taurine as well as a higher concentration of nicotine.</a:t>
            </a:r>
            <a:endParaRPr lang="en-GB" sz="2200" dirty="0">
              <a:latin typeface="Ubuntu"/>
            </a:endParaRPr>
          </a:p>
        </p:txBody>
      </p:sp>
      <p:pic>
        <p:nvPicPr>
          <p:cNvPr id="20" name="Picture Placeholder 19" descr="A group of white bottles with red gloves and a label&#10;&#10;Description automatically generated">
            <a:extLst>
              <a:ext uri="{FF2B5EF4-FFF2-40B4-BE49-F238E27FC236}">
                <a16:creationId xmlns:a16="http://schemas.microsoft.com/office/drawing/2014/main" id="{82363FB8-A31A-8060-DA0B-A3F7AB2CB7D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927" b="927"/>
          <a:stretch>
            <a:fillRect/>
          </a:stretch>
        </p:blipFill>
        <p:spPr>
          <a:xfrm>
            <a:off x="6114951" y="1366672"/>
            <a:ext cx="6078431" cy="3981437"/>
          </a:xfrm>
        </p:spPr>
      </p:pic>
    </p:spTree>
    <p:extLst>
      <p:ext uri="{BB962C8B-B14F-4D97-AF65-F5344CB8AC3E}">
        <p14:creationId xmlns:p14="http://schemas.microsoft.com/office/powerpoint/2010/main" val="71134401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992C50-EDA9-EC29-037A-8DF5E82F3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809E031-4748-56DD-4650-091E90FC8E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4365"/>
          <a:stretch/>
        </p:blipFill>
        <p:spPr>
          <a:xfrm>
            <a:off x="8803352" y="4634836"/>
            <a:ext cx="3010823" cy="2223164"/>
          </a:xfrm>
          <a:prstGeom prst="rect">
            <a:avLst/>
          </a:prstGeom>
        </p:spPr>
      </p:pic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D6A0F76D-C69B-E6D6-A8D2-7AE71D5C23EC}"/>
              </a:ext>
            </a:extLst>
          </p:cNvPr>
          <p:cNvSpPr txBox="1">
            <a:spLocks/>
          </p:cNvSpPr>
          <p:nvPr/>
        </p:nvSpPr>
        <p:spPr>
          <a:xfrm>
            <a:off x="316252" y="1117487"/>
            <a:ext cx="6181010" cy="927093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Ubuntu"/>
              </a:rPr>
              <a:t>Would you swim in these conditions?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AE18890-5A43-4A16-CCD1-F037A844159D}"/>
              </a:ext>
            </a:extLst>
          </p:cNvPr>
          <p:cNvSpPr txBox="1">
            <a:spLocks/>
          </p:cNvSpPr>
          <p:nvPr/>
        </p:nvSpPr>
        <p:spPr>
          <a:xfrm>
            <a:off x="313673" y="3543612"/>
            <a:ext cx="5769013" cy="27309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>
                <a:solidFill>
                  <a:schemeClr val="tx2"/>
                </a:solidFill>
                <a:latin typeface="Ubuntu"/>
                <a:cs typeface="Times New Roman"/>
              </a:rPr>
              <a:t>Evidence regarding the long-term health effects resulting from the use of vaping devices is very limited. </a:t>
            </a:r>
          </a:p>
          <a:p>
            <a:r>
              <a:rPr lang="en-US" sz="2200">
                <a:solidFill>
                  <a:schemeClr val="tx2"/>
                </a:solidFill>
                <a:latin typeface="Ubuntu"/>
                <a:cs typeface="Times New Roman"/>
              </a:rPr>
              <a:t>A young person may not be able to detect if a vape contains nicotine or cannabis and other banned substances.</a:t>
            </a:r>
            <a:endParaRPr lang="en-US"/>
          </a:p>
          <a:p>
            <a:r>
              <a:rPr lang="en-US" sz="2200">
                <a:solidFill>
                  <a:schemeClr val="tx2"/>
                </a:solidFill>
                <a:latin typeface="Ubuntu"/>
                <a:cs typeface="Times New Roman"/>
              </a:rPr>
              <a:t>There is also emerging evidence that suggests young people who vape are at an increased risk of addiction to other illegal and health harming substances in the future. </a:t>
            </a:r>
            <a:endParaRPr lang="en-US">
              <a:solidFill>
                <a:schemeClr val="tx2"/>
              </a:solidFill>
            </a:endParaRPr>
          </a:p>
          <a:p>
            <a:endParaRPr lang="en-US" sz="2200">
              <a:solidFill>
                <a:schemeClr val="tx2"/>
              </a:solidFill>
              <a:latin typeface="Ubuntu"/>
              <a:cs typeface="Times New Roman"/>
            </a:endParaRPr>
          </a:p>
          <a:p>
            <a:endParaRPr lang="en-GB" sz="2200">
              <a:solidFill>
                <a:schemeClr val="tx2"/>
              </a:solidFill>
              <a:ea typeface="+mn-lt"/>
              <a:cs typeface="+mn-lt"/>
            </a:endParaRPr>
          </a:p>
          <a:p>
            <a:endParaRPr lang="en-GB" sz="2200">
              <a:solidFill>
                <a:schemeClr val="tx2"/>
              </a:solidFill>
              <a:ea typeface="+mn-lt"/>
              <a:cs typeface="+mn-lt"/>
            </a:endParaRPr>
          </a:p>
          <a:p>
            <a:endParaRPr lang="en-GB" sz="2200">
              <a:solidFill>
                <a:schemeClr val="tx2"/>
              </a:solidFill>
              <a:ea typeface="+mn-lt"/>
              <a:cs typeface="+mn-lt"/>
            </a:endParaRPr>
          </a:p>
        </p:txBody>
      </p:sp>
      <p:pic>
        <p:nvPicPr>
          <p:cNvPr id="16" name="Picture Placeholder 15" descr="A red flag on a pole&#10;&#10;Description automatically generated">
            <a:extLst>
              <a:ext uri="{FF2B5EF4-FFF2-40B4-BE49-F238E27FC236}">
                <a16:creationId xmlns:a16="http://schemas.microsoft.com/office/drawing/2014/main" id="{FA17E956-DF89-199C-BC99-AAB44A646D4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/>
          <a:srcRect t="4319" b="4319"/>
          <a:stretch/>
        </p:blipFill>
        <p:spPr>
          <a:xfrm>
            <a:off x="7092541" y="996310"/>
            <a:ext cx="4032983" cy="5528419"/>
          </a:xfrm>
        </p:spPr>
      </p:pic>
    </p:spTree>
    <p:extLst>
      <p:ext uri="{BB962C8B-B14F-4D97-AF65-F5344CB8AC3E}">
        <p14:creationId xmlns:p14="http://schemas.microsoft.com/office/powerpoint/2010/main" val="414873653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8F8F4E-C052-D5DF-811A-5A4085442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22F321E-F487-8F23-81D0-CA3443641F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4365"/>
          <a:stretch/>
        </p:blipFill>
        <p:spPr>
          <a:xfrm>
            <a:off x="8803352" y="4634836"/>
            <a:ext cx="3010823" cy="2223164"/>
          </a:xfrm>
          <a:prstGeom prst="rect">
            <a:avLst/>
          </a:prstGeom>
        </p:spPr>
      </p:pic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63492DBC-ABAE-C47D-49E3-BE9F13F0828F}"/>
              </a:ext>
            </a:extLst>
          </p:cNvPr>
          <p:cNvSpPr txBox="1">
            <a:spLocks/>
          </p:cNvSpPr>
          <p:nvPr/>
        </p:nvSpPr>
        <p:spPr>
          <a:xfrm>
            <a:off x="316252" y="819275"/>
            <a:ext cx="5541072" cy="125275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Ubuntu"/>
              </a:rPr>
              <a:t>Would you take antibiotics if you weren’t unwell?…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D92B16A-0608-AEFC-FA77-AAA904271862}"/>
              </a:ext>
            </a:extLst>
          </p:cNvPr>
          <p:cNvSpPr txBox="1">
            <a:spLocks/>
          </p:cNvSpPr>
          <p:nvPr/>
        </p:nvSpPr>
        <p:spPr>
          <a:xfrm>
            <a:off x="313672" y="2359469"/>
            <a:ext cx="5317612" cy="27141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>
                <a:solidFill>
                  <a:schemeClr val="tx2"/>
                </a:solidFill>
                <a:latin typeface="Ubuntu"/>
                <a:ea typeface="Calibri"/>
                <a:cs typeface="Times New Roman"/>
              </a:rPr>
              <a:t>Vaping</a:t>
            </a:r>
            <a:r>
              <a:rPr lang="en-US" sz="2200">
                <a:solidFill>
                  <a:schemeClr val="tx2"/>
                </a:solidFill>
                <a:effectLst/>
                <a:latin typeface="Ubuntu"/>
                <a:ea typeface="Calibri"/>
                <a:cs typeface="Times New Roman"/>
              </a:rPr>
              <a:t> is a smoking cessation tool </a:t>
            </a:r>
            <a:r>
              <a:rPr lang="en-US" sz="2200">
                <a:solidFill>
                  <a:schemeClr val="tx2"/>
                </a:solidFill>
                <a:latin typeface="Ubuntu"/>
                <a:ea typeface="Calibri"/>
                <a:cs typeface="Times New Roman"/>
              </a:rPr>
              <a:t>that is used to help cigarette smokers to quit smoking.</a:t>
            </a:r>
            <a:endParaRPr lang="en-US">
              <a:solidFill>
                <a:schemeClr val="tx2"/>
              </a:solidFill>
            </a:endParaRPr>
          </a:p>
          <a:p>
            <a:r>
              <a:rPr lang="en-US" sz="2200">
                <a:solidFill>
                  <a:schemeClr val="tx2"/>
                </a:solidFill>
                <a:latin typeface="Ubuntu"/>
                <a:ea typeface="Calibri"/>
                <a:cs typeface="Times New Roman"/>
              </a:rPr>
              <a:t>Vaping is not</a:t>
            </a:r>
            <a:r>
              <a:rPr lang="en-US" sz="2200">
                <a:solidFill>
                  <a:schemeClr val="tx2"/>
                </a:solidFill>
                <a:effectLst/>
                <a:latin typeface="Ubuntu"/>
                <a:ea typeface="Calibri"/>
                <a:cs typeface="Times New Roman"/>
              </a:rPr>
              <a:t> for non-smokers.</a:t>
            </a:r>
            <a:r>
              <a:rPr lang="en-GB" sz="2200">
                <a:solidFill>
                  <a:schemeClr val="tx2"/>
                </a:solidFill>
                <a:latin typeface="Ubuntu"/>
              </a:rPr>
              <a:t> </a:t>
            </a:r>
            <a:endParaRPr lang="en-GB">
              <a:solidFill>
                <a:schemeClr val="tx2"/>
              </a:solidFill>
            </a:endParaRPr>
          </a:p>
          <a:p>
            <a:r>
              <a:rPr lang="en-GB" sz="2200">
                <a:solidFill>
                  <a:schemeClr val="tx2"/>
                </a:solidFill>
                <a:latin typeface="Ubuntu"/>
                <a:ea typeface="+mn-lt"/>
                <a:cs typeface="+mn-lt"/>
              </a:rPr>
              <a:t>Vaping devices should not be used by children and young people.</a:t>
            </a:r>
          </a:p>
          <a:p>
            <a:r>
              <a:rPr lang="en-GB" sz="2200">
                <a:solidFill>
                  <a:schemeClr val="tx2"/>
                </a:solidFill>
                <a:latin typeface="Ubuntu"/>
                <a:ea typeface="+mn-lt"/>
                <a:cs typeface="+mn-lt"/>
              </a:rPr>
              <a:t>Individuals should never use or take medication that they do not need.</a:t>
            </a:r>
            <a:endParaRPr lang="en-GB" sz="2200">
              <a:solidFill>
                <a:schemeClr val="tx2"/>
              </a:solidFill>
              <a:ea typeface="+mn-lt"/>
              <a:cs typeface="+mn-lt"/>
            </a:endParaRPr>
          </a:p>
        </p:txBody>
      </p:sp>
      <p:pic>
        <p:nvPicPr>
          <p:cNvPr id="11" name="Picture Placeholder 10" descr="A hand holding a box&#10;&#10;Description automatically generated">
            <a:extLst>
              <a:ext uri="{FF2B5EF4-FFF2-40B4-BE49-F238E27FC236}">
                <a16:creationId xmlns:a16="http://schemas.microsoft.com/office/drawing/2014/main" id="{70E6C239-5034-FE8A-1476-D0D1E1E5892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/>
          <a:srcRect l="26581" r="26581"/>
          <a:stretch/>
        </p:blipFill>
        <p:spPr>
          <a:xfrm>
            <a:off x="6767015" y="731332"/>
            <a:ext cx="4933429" cy="5383965"/>
          </a:xfrm>
        </p:spPr>
      </p:pic>
    </p:spTree>
    <p:extLst>
      <p:ext uri="{BB962C8B-B14F-4D97-AF65-F5344CB8AC3E}">
        <p14:creationId xmlns:p14="http://schemas.microsoft.com/office/powerpoint/2010/main" val="20509120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0792993"/>
      </p:ext>
    </p:extLst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PHW - Master Deck - Green">
  <a:themeElements>
    <a:clrScheme name="PHW - Health &amp; Wellbeing Resources">
      <a:dk1>
        <a:srgbClr val="000000"/>
      </a:dk1>
      <a:lt1>
        <a:srgbClr val="FFFFFF"/>
      </a:lt1>
      <a:dk2>
        <a:srgbClr val="285087"/>
      </a:dk2>
      <a:lt2>
        <a:srgbClr val="E8E8E8"/>
      </a:lt2>
      <a:accent1>
        <a:srgbClr val="15518B"/>
      </a:accent1>
      <a:accent2>
        <a:srgbClr val="24FFC0"/>
      </a:accent2>
      <a:accent3>
        <a:srgbClr val="E8FF3E"/>
      </a:accent3>
      <a:accent4>
        <a:srgbClr val="FF5D0C"/>
      </a:accent4>
      <a:accent5>
        <a:srgbClr val="C288FF"/>
      </a:accent5>
      <a:accent6>
        <a:srgbClr val="E0E0E0"/>
      </a:accent6>
      <a:hlink>
        <a:srgbClr val="E8FF3E"/>
      </a:hlink>
      <a:folHlink>
        <a:srgbClr val="24FFC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DA702A496B7D7449F457C941AEC0CCB" ma:contentTypeVersion="11" ma:contentTypeDescription="Create a new document." ma:contentTypeScope="" ma:versionID="d4385b9f60eb4e1e028fd0e2d2ec7561">
  <xsd:schema xmlns:xsd="http://www.w3.org/2001/XMLSchema" xmlns:xs="http://www.w3.org/2001/XMLSchema" xmlns:p="http://schemas.microsoft.com/office/2006/metadata/properties" xmlns:ns1="http://schemas.microsoft.com/sharepoint/v3" xmlns:ns2="78b794fc-fa86-49b4-bf1d-df668ee03484" targetNamespace="http://schemas.microsoft.com/office/2006/metadata/properties" ma:root="true" ma:fieldsID="f0e7e002cbb8fc093e05c4b44b6ef271" ns1:_="" ns2:_="">
    <xsd:import namespace="http://schemas.microsoft.com/sharepoint/v3"/>
    <xsd:import namespace="78b794fc-fa86-49b4-bf1d-df668ee03484"/>
    <xsd:element name="properties">
      <xsd:complexType>
        <xsd:sequence>
          <xsd:element name="documentManagement">
            <xsd:complexType>
              <xsd:all>
                <xsd:element ref="ns2:Project" minOccurs="0"/>
                <xsd:element ref="ns2:WorkCategory" minOccurs="0"/>
                <xsd:element ref="ns2:DocumentType"/>
                <xsd:element ref="ns2:Meeting" minOccurs="0"/>
                <xsd:element ref="ns2:MeetingDate" minOccurs="0"/>
                <xsd:element ref="ns2:Topic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7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8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b794fc-fa86-49b4-bf1d-df668ee03484" elementFormDefault="qualified">
    <xsd:import namespace="http://schemas.microsoft.com/office/2006/documentManagement/types"/>
    <xsd:import namespace="http://schemas.microsoft.com/office/infopath/2007/PartnerControls"/>
    <xsd:element name="Project" ma:index="8" nillable="true" ma:displayName="Project" ma:format="Dropdown" ma:internalName="Project">
      <xsd:simpleType>
        <xsd:restriction base="dms:Choice">
          <xsd:enumeration value="Gambling/Digital health"/>
          <xsd:enumeration value="Health Literacy"/>
          <xsd:enumeration value="Tobacco"/>
          <xsd:enumeration value="Sleep"/>
          <xsd:enumeration value="Healthy Relationships"/>
          <xsd:enumeration value="Food and Nutrition"/>
          <xsd:enumeration value="Vaping"/>
        </xsd:restriction>
      </xsd:simpleType>
    </xsd:element>
    <xsd:element name="WorkCategory" ma:index="9" nillable="true" ma:displayName="Work Category" ma:format="Dropdown" ma:internalName="WorkCategory">
      <xsd:simpleType>
        <xsd:restriction base="dms:Choice">
          <xsd:enumeration value="Data identification, collation or analysis"/>
          <xsd:enumeration value="Evidence synthesis"/>
          <xsd:enumeration value="Intervention Development"/>
          <xsd:enumeration value="Research or Evaluation"/>
          <xsd:enumeration value="Monitoring and reporting"/>
          <xsd:enumeration value="Communication"/>
          <xsd:enumeration value="Stakeholder engagement"/>
          <xsd:enumeration value="Planning"/>
          <xsd:enumeration value="Policy or service review"/>
          <xsd:enumeration value="Operational Delivery"/>
          <xsd:enumeration value="Programme or Project Management"/>
          <xsd:enumeration value="Social Marketing"/>
          <xsd:enumeration value="Training"/>
          <xsd:enumeration value="Meeting"/>
          <xsd:enumeration value="Finance"/>
          <xsd:enumeration value="Procurement"/>
          <xsd:enumeration value="Events"/>
          <xsd:enumeration value="Research"/>
        </xsd:restriction>
      </xsd:simpleType>
    </xsd:element>
    <xsd:element name="DocumentType" ma:index="10" ma:displayName="Document Type" ma:format="Dropdown" ma:internalName="DocumentType">
      <xsd:simpleType>
        <xsd:restriction base="dms:Choice">
          <xsd:enumeration value="Report"/>
          <xsd:enumeration value="Standards"/>
          <xsd:enumeration value="Data"/>
          <xsd:enumeration value="Project Plan"/>
          <xsd:enumeration value="Protocol"/>
          <xsd:enumeration value="Correspondence"/>
          <xsd:enumeration value="Minutes"/>
          <xsd:enumeration value="SOP"/>
          <xsd:enumeration value="Agenda"/>
          <xsd:enumeration value="Meeting Documentation"/>
          <xsd:enumeration value="Project Brief"/>
          <xsd:enumeration value="Business Case"/>
          <xsd:enumeration value="Performance Report"/>
          <xsd:enumeration value="Briefing"/>
          <xsd:enumeration value="Evidence"/>
          <xsd:enumeration value="Presentation"/>
        </xsd:restriction>
      </xsd:simpleType>
    </xsd:element>
    <xsd:element name="Meeting" ma:index="11" nillable="true" ma:displayName="Meeting" ma:format="Dropdown" ma:internalName="Meeting">
      <xsd:simpleType>
        <xsd:restriction base="dms:Text">
          <xsd:maxLength value="255"/>
        </xsd:restriction>
      </xsd:simpleType>
    </xsd:element>
    <xsd:element name="MeetingDate" ma:index="12" nillable="true" ma:displayName="Meeting Date" ma:format="DateOnly" ma:internalName="MeetingDate">
      <xsd:simpleType>
        <xsd:restriction base="dms:DateTime"/>
      </xsd:simpleType>
    </xsd:element>
    <xsd:element name="Topic" ma:index="13" ma:displayName="Topic" ma:format="Dropdown" ma:internalName="Topic">
      <xsd:simpleType>
        <xsd:restriction base="dms:Choice">
          <xsd:enumeration value="WNHWPS"/>
          <xsd:enumeration value="WSAEMWB"/>
          <xsd:enumeration value="Curriculum"/>
          <xsd:enumeration value="HSPSS"/>
          <xsd:enumeration value="JustB"/>
          <xsd:enumeration value="Cross-Programme"/>
        </xsd:restriction>
      </xsd:simpleType>
    </xsd:element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DocumentType xmlns="78b794fc-fa86-49b4-bf1d-df668ee03484">Presentation</DocumentType>
    <MeetingDate xmlns="78b794fc-fa86-49b4-bf1d-df668ee03484" xsi:nil="true"/>
    <Topic xmlns="78b794fc-fa86-49b4-bf1d-df668ee03484">Curriculum</Topic>
    <_ip_UnifiedCompliancePolicyProperties xmlns="http://schemas.microsoft.com/sharepoint/v3" xsi:nil="true"/>
    <Project xmlns="78b794fc-fa86-49b4-bf1d-df668ee03484">Vaping</Project>
    <Meeting xmlns="78b794fc-fa86-49b4-bf1d-df668ee03484" xsi:nil="true"/>
    <WorkCategory xmlns="78b794fc-fa86-49b4-bf1d-df668ee03484" xsi:nil="true"/>
  </documentManagement>
</p:properties>
</file>

<file path=customXml/itemProps1.xml><?xml version="1.0" encoding="utf-8"?>
<ds:datastoreItem xmlns:ds="http://schemas.openxmlformats.org/officeDocument/2006/customXml" ds:itemID="{8110ABC7-9986-4CB5-A6BB-086232169F5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BC8DAC2-A21F-4F36-9D49-A1EEA82F6DB8}"/>
</file>

<file path=customXml/itemProps3.xml><?xml version="1.0" encoding="utf-8"?>
<ds:datastoreItem xmlns:ds="http://schemas.openxmlformats.org/officeDocument/2006/customXml" ds:itemID="{54BFEC80-77DB-4FB1-BF5E-7685A1E93439}">
  <ds:schemaRefs>
    <ds:schemaRef ds:uri="bbd7921a-042b-4eb0-b7a0-a3fc5587e9ac"/>
    <ds:schemaRef ds:uri="d6550f9a-f14e-418b-a53a-e888529f43a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7</Slides>
  <Notes>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PHW - Master Deck - Green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Emily</dc:creator>
  <cp:revision>150</cp:revision>
  <dcterms:created xsi:type="dcterms:W3CDTF">2024-01-29T16:09:21Z</dcterms:created>
  <dcterms:modified xsi:type="dcterms:W3CDTF">2024-05-28T12:39:39Z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0x0101004DA702A496B7D7449F457C941AEC0CCB</vt:lpwstr>
  </property>
  <property fmtid="{D5CDD505-2E9C-101B-9397-08002B2CF9AE}" pid="3" name="Order">
    <vt:lpwstr>14300.0000000000</vt:lpwstr>
  </property>
  <property fmtid="{D5CDD505-2E9C-101B-9397-08002B2CF9AE}" pid="4" name="xd_ProgID">
    <vt:lpwstr/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xd_Signature">
    <vt:lpwstr/>
  </property>
</Properties>
</file>