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314" r:id="rId5"/>
    <p:sldId id="379" r:id="rId6"/>
    <p:sldId id="322" r:id="rId7"/>
    <p:sldId id="384" r:id="rId8"/>
    <p:sldId id="381" r:id="rId9"/>
    <p:sldId id="385" r:id="rId10"/>
    <p:sldId id="386" r:id="rId11"/>
    <p:sldId id="387" r:id="rId12"/>
    <p:sldId id="388" r:id="rId13"/>
    <p:sldId id="389" r:id="rId14"/>
    <p:sldId id="390" r:id="rId15"/>
    <p:sldId id="317" r:id="rId16"/>
    <p:sldId id="289" r:id="rId17"/>
    <p:sldId id="31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519C988B-5CEE-D4DB-C133-21D4C2804E0E}" name="Lorna Bennett (Public Health Wales - No. 2 Capital Quarter)" initials="LQ" userId="S::lorna.bennett3@wales.nhs.uk::41cbff77-5434-42c9-8874-6f16723207f9"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8EBCF3-69B4-FCC5-2F3A-5551262CD64C}" v="5" dt="2026-04-14T10:23:56.140"/>
    <p1510:client id="{7A6575C7-21AA-527C-F78D-53F785A0C7B3}" v="209" dt="2026-04-14T09:36:55.677"/>
    <p1510:client id="{9E553261-1AE3-1CB1-208F-95B707892BA0}" v="17" dt="2026-04-13T08:48:36.713"/>
    <p1510:client id="{AF4F6076-3B37-79E1-7B25-77D32F95EEDA}" v="7" dt="2026-04-14T13:00:56.701"/>
    <p1510:client id="{B682DC75-47E9-E07C-3649-B088C25E0522}" v="58" dt="2026-04-13T09:23:54.0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Flood (Public Health Wales - Matrix House)" userId="S::sophie.flood@wales.nhs.uk::f1b68508-ff1d-4a78-a875-f6aa95017de1" providerId="AD" clId="Web-{9E553261-1AE3-1CB1-208F-95B707892BA0}"/>
    <pc:docChg chg="modSld">
      <pc:chgData name="Sophie Flood (Public Health Wales - Matrix House)" userId="S::sophie.flood@wales.nhs.uk::f1b68508-ff1d-4a78-a875-f6aa95017de1" providerId="AD" clId="Web-{9E553261-1AE3-1CB1-208F-95B707892BA0}" dt="2026-04-13T08:48:16.836" v="6"/>
      <pc:docMkLst>
        <pc:docMk/>
      </pc:docMkLst>
      <pc:sldChg chg="modSp">
        <pc:chgData name="Sophie Flood (Public Health Wales - Matrix House)" userId="S::sophie.flood@wales.nhs.uk::f1b68508-ff1d-4a78-a875-f6aa95017de1" providerId="AD" clId="Web-{9E553261-1AE3-1CB1-208F-95B707892BA0}" dt="2026-04-13T08:48:16.836" v="6"/>
        <pc:sldMkLst>
          <pc:docMk/>
          <pc:sldMk cId="3319620276" sldId="314"/>
        </pc:sldMkLst>
        <pc:spChg chg="mod">
          <ac:chgData name="Sophie Flood (Public Health Wales - Matrix House)" userId="S::sophie.flood@wales.nhs.uk::f1b68508-ff1d-4a78-a875-f6aa95017de1" providerId="AD" clId="Web-{9E553261-1AE3-1CB1-208F-95B707892BA0}" dt="2026-04-13T08:48:15.226" v="2" actId="20577"/>
          <ac:spMkLst>
            <pc:docMk/>
            <pc:sldMk cId="3319620276" sldId="314"/>
            <ac:spMk id="2" creationId="{71E17CFA-5100-9B00-3C13-44FCCFF01F4B}"/>
          </ac:spMkLst>
        </pc:spChg>
        <pc:graphicFrameChg chg="mod modGraphic">
          <ac:chgData name="Sophie Flood (Public Health Wales - Matrix House)" userId="S::sophie.flood@wales.nhs.uk::f1b68508-ff1d-4a78-a875-f6aa95017de1" providerId="AD" clId="Web-{9E553261-1AE3-1CB1-208F-95B707892BA0}" dt="2026-04-13T08:48:16.836" v="6"/>
          <ac:graphicFrameMkLst>
            <pc:docMk/>
            <pc:sldMk cId="3319620276" sldId="314"/>
            <ac:graphicFrameMk id="9" creationId="{7E29EDFD-7A67-DD17-3900-F2C1B08A80CB}"/>
          </ac:graphicFrameMkLst>
        </pc:graphicFrameChg>
      </pc:sldChg>
    </pc:docChg>
  </pc:docChgLst>
  <pc:docChgLst>
    <pc:chgData name="Sophie Flood (Public Health Wales - Matrix House)" userId="S::sophie.flood@wales.nhs.uk::f1b68508-ff1d-4a78-a875-f6aa95017de1" providerId="AD" clId="Web-{56336671-87A7-CFBC-5774-B81FAB0A8403}"/>
    <pc:docChg chg="addSld delSld modSld">
      <pc:chgData name="Sophie Flood (Public Health Wales - Matrix House)" userId="S::sophie.flood@wales.nhs.uk::f1b68508-ff1d-4a78-a875-f6aa95017de1" providerId="AD" clId="Web-{56336671-87A7-CFBC-5774-B81FAB0A8403}" dt="2026-03-26T13:01:42.096" v="457" actId="20577"/>
      <pc:docMkLst>
        <pc:docMk/>
      </pc:docMkLst>
      <pc:sldChg chg="addSp delSp modSp add replId">
        <pc:chgData name="Sophie Flood (Public Health Wales - Matrix House)" userId="S::sophie.flood@wales.nhs.uk::f1b68508-ff1d-4a78-a875-f6aa95017de1" providerId="AD" clId="Web-{56336671-87A7-CFBC-5774-B81FAB0A8403}" dt="2026-03-26T13:01:42.096" v="457" actId="20577"/>
        <pc:sldMkLst>
          <pc:docMk/>
          <pc:sldMk cId="880444171" sldId="379"/>
        </pc:sldMkLst>
        <pc:spChg chg="add mod">
          <ac:chgData name="Sophie Flood (Public Health Wales - Matrix House)" userId="S::sophie.flood@wales.nhs.uk::f1b68508-ff1d-4a78-a875-f6aa95017de1" providerId="AD" clId="Web-{56336671-87A7-CFBC-5774-B81FAB0A8403}" dt="2026-03-26T12:24:43.608" v="331" actId="20577"/>
          <ac:spMkLst>
            <pc:docMk/>
            <pc:sldMk cId="880444171" sldId="379"/>
            <ac:spMk id="3" creationId="{D963B171-7134-188E-117A-0F3500FB0E03}"/>
          </ac:spMkLst>
        </pc:spChg>
        <pc:spChg chg="mod">
          <ac:chgData name="Sophie Flood (Public Health Wales - Matrix House)" userId="S::sophie.flood@wales.nhs.uk::f1b68508-ff1d-4a78-a875-f6aa95017de1" providerId="AD" clId="Web-{56336671-87A7-CFBC-5774-B81FAB0A8403}" dt="2026-03-26T12:25:37.327" v="358" actId="20577"/>
          <ac:spMkLst>
            <pc:docMk/>
            <pc:sldMk cId="880444171" sldId="379"/>
            <ac:spMk id="5" creationId="{153711D6-56C7-E7A2-B41D-B00496CCC05C}"/>
          </ac:spMkLst>
        </pc:spChg>
        <pc:spChg chg="add mod">
          <ac:chgData name="Sophie Flood (Public Health Wales - Matrix House)" userId="S::sophie.flood@wales.nhs.uk::f1b68508-ff1d-4a78-a875-f6aa95017de1" providerId="AD" clId="Web-{56336671-87A7-CFBC-5774-B81FAB0A8403}" dt="2026-03-26T13:01:42.096" v="457" actId="20577"/>
          <ac:spMkLst>
            <pc:docMk/>
            <pc:sldMk cId="880444171" sldId="379"/>
            <ac:spMk id="6" creationId="{82EB5973-6C02-2B0B-30F7-B29CBEF713E5}"/>
          </ac:spMkLst>
        </pc:spChg>
        <pc:spChg chg="add mod">
          <ac:chgData name="Sophie Flood (Public Health Wales - Matrix House)" userId="S::sophie.flood@wales.nhs.uk::f1b68508-ff1d-4a78-a875-f6aa95017de1" providerId="AD" clId="Web-{56336671-87A7-CFBC-5774-B81FAB0A8403}" dt="2026-03-26T13:00:21.202" v="450" actId="20577"/>
          <ac:spMkLst>
            <pc:docMk/>
            <pc:sldMk cId="880444171" sldId="379"/>
            <ac:spMk id="7" creationId="{F473D740-E988-6F08-1E72-27122E212EE2}"/>
          </ac:spMkLst>
        </pc:spChg>
        <pc:spChg chg="mod">
          <ac:chgData name="Sophie Flood (Public Health Wales - Matrix House)" userId="S::sophie.flood@wales.nhs.uk::f1b68508-ff1d-4a78-a875-f6aa95017de1" providerId="AD" clId="Web-{56336671-87A7-CFBC-5774-B81FAB0A8403}" dt="2026-03-26T13:00:31.109" v="451" actId="20577"/>
          <ac:spMkLst>
            <pc:docMk/>
            <pc:sldMk cId="880444171" sldId="379"/>
            <ac:spMk id="12" creationId="{FB263DC3-F3D7-0FB8-63D3-3FF2BBDE02D7}"/>
          </ac:spMkLst>
        </pc:spChg>
      </pc:sldChg>
    </pc:docChg>
  </pc:docChgLst>
  <pc:docChgLst>
    <pc:chgData name="Sophie Flood (Public Health Wales - Matrix House)" userId="S::sophie.flood@wales.nhs.uk::f1b68508-ff1d-4a78-a875-f6aa95017de1" providerId="AD" clId="Web-{5D8EBCF3-69B4-FCC5-2F3A-5551262CD64C}"/>
    <pc:docChg chg="modSld">
      <pc:chgData name="Sophie Flood (Public Health Wales - Matrix House)" userId="S::sophie.flood@wales.nhs.uk::f1b68508-ff1d-4a78-a875-f6aa95017de1" providerId="AD" clId="Web-{5D8EBCF3-69B4-FCC5-2F3A-5551262CD64C}" dt="2026-04-14T10:23:55.734" v="3" actId="20577"/>
      <pc:docMkLst>
        <pc:docMk/>
      </pc:docMkLst>
      <pc:sldChg chg="modSp">
        <pc:chgData name="Sophie Flood (Public Health Wales - Matrix House)" userId="S::sophie.flood@wales.nhs.uk::f1b68508-ff1d-4a78-a875-f6aa95017de1" providerId="AD" clId="Web-{5D8EBCF3-69B4-FCC5-2F3A-5551262CD64C}" dt="2026-04-14T10:23:55.734" v="3" actId="20577"/>
        <pc:sldMkLst>
          <pc:docMk/>
          <pc:sldMk cId="2622768600" sldId="310"/>
        </pc:sldMkLst>
        <pc:spChg chg="mod">
          <ac:chgData name="Sophie Flood (Public Health Wales - Matrix House)" userId="S::sophie.flood@wales.nhs.uk::f1b68508-ff1d-4a78-a875-f6aa95017de1" providerId="AD" clId="Web-{5D8EBCF3-69B4-FCC5-2F3A-5551262CD64C}" dt="2026-04-14T10:23:55.734" v="3" actId="20577"/>
          <ac:spMkLst>
            <pc:docMk/>
            <pc:sldMk cId="2622768600" sldId="310"/>
            <ac:spMk id="4" creationId="{02BEC377-8244-BAA7-1C91-89BA0C2C3DBC}"/>
          </ac:spMkLst>
        </pc:spChg>
      </pc:sldChg>
    </pc:docChg>
  </pc:docChgLst>
  <pc:docChgLst>
    <pc:chgData name="Sophie Flood (Public Health Wales - Matrix House)" userId="S::sophie.flood@wales.nhs.uk::f1b68508-ff1d-4a78-a875-f6aa95017de1" providerId="AD" clId="Web-{B682DC75-47E9-E07C-3649-B088C25E0522}"/>
    <pc:docChg chg="modSld">
      <pc:chgData name="Sophie Flood (Public Health Wales - Matrix House)" userId="S::sophie.flood@wales.nhs.uk::f1b68508-ff1d-4a78-a875-f6aa95017de1" providerId="AD" clId="Web-{B682DC75-47E9-E07C-3649-B088C25E0522}" dt="2026-04-13T09:23:54.031" v="49" actId="14100"/>
      <pc:docMkLst>
        <pc:docMk/>
      </pc:docMkLst>
      <pc:sldChg chg="modSp">
        <pc:chgData name="Sophie Flood (Public Health Wales - Matrix House)" userId="S::sophie.flood@wales.nhs.uk::f1b68508-ff1d-4a78-a875-f6aa95017de1" providerId="AD" clId="Web-{B682DC75-47E9-E07C-3649-B088C25E0522}" dt="2026-04-13T09:21:24.417" v="31" actId="20577"/>
        <pc:sldMkLst>
          <pc:docMk/>
          <pc:sldMk cId="3319620276" sldId="314"/>
        </pc:sldMkLst>
        <pc:spChg chg="mod">
          <ac:chgData name="Sophie Flood (Public Health Wales - Matrix House)" userId="S::sophie.flood@wales.nhs.uk::f1b68508-ff1d-4a78-a875-f6aa95017de1" providerId="AD" clId="Web-{B682DC75-47E9-E07C-3649-B088C25E0522}" dt="2026-04-13T09:21:24.417" v="31" actId="20577"/>
          <ac:spMkLst>
            <pc:docMk/>
            <pc:sldMk cId="3319620276" sldId="314"/>
            <ac:spMk id="2" creationId="{71E17CFA-5100-9B00-3C13-44FCCFF01F4B}"/>
          </ac:spMkLst>
        </pc:spChg>
        <pc:graphicFrameChg chg="mod modGraphic">
          <ac:chgData name="Sophie Flood (Public Health Wales - Matrix House)" userId="S::sophie.flood@wales.nhs.uk::f1b68508-ff1d-4a78-a875-f6aa95017de1" providerId="AD" clId="Web-{B682DC75-47E9-E07C-3649-B088C25E0522}" dt="2026-04-13T09:21:11.776" v="29"/>
          <ac:graphicFrameMkLst>
            <pc:docMk/>
            <pc:sldMk cId="3319620276" sldId="314"/>
            <ac:graphicFrameMk id="9" creationId="{7E29EDFD-7A67-DD17-3900-F2C1B08A80CB}"/>
          </ac:graphicFrameMkLst>
        </pc:graphicFrameChg>
      </pc:sldChg>
      <pc:sldChg chg="modSp">
        <pc:chgData name="Sophie Flood (Public Health Wales - Matrix House)" userId="S::sophie.flood@wales.nhs.uk::f1b68508-ff1d-4a78-a875-f6aa95017de1" providerId="AD" clId="Web-{B682DC75-47E9-E07C-3649-B088C25E0522}" dt="2026-04-13T09:22:45.972" v="37" actId="1076"/>
        <pc:sldMkLst>
          <pc:docMk/>
          <pc:sldMk cId="1102358522" sldId="384"/>
        </pc:sldMkLst>
        <pc:picChg chg="mod modCrop">
          <ac:chgData name="Sophie Flood (Public Health Wales - Matrix House)" userId="S::sophie.flood@wales.nhs.uk::f1b68508-ff1d-4a78-a875-f6aa95017de1" providerId="AD" clId="Web-{B682DC75-47E9-E07C-3649-B088C25E0522}" dt="2026-04-13T09:22:45.972" v="37" actId="1076"/>
          <ac:picMkLst>
            <pc:docMk/>
            <pc:sldMk cId="1102358522" sldId="384"/>
            <ac:picMk id="2" creationId="{02F18F8F-EAD5-C4C6-162F-6AA304DEC654}"/>
          </ac:picMkLst>
        </pc:picChg>
      </pc:sldChg>
      <pc:sldChg chg="modSp">
        <pc:chgData name="Sophie Flood (Public Health Wales - Matrix House)" userId="S::sophie.flood@wales.nhs.uk::f1b68508-ff1d-4a78-a875-f6aa95017de1" providerId="AD" clId="Web-{B682DC75-47E9-E07C-3649-B088C25E0522}" dt="2026-04-13T09:23:09.804" v="40" actId="1076"/>
        <pc:sldMkLst>
          <pc:docMk/>
          <pc:sldMk cId="2878372162" sldId="386"/>
        </pc:sldMkLst>
        <pc:picChg chg="mod">
          <ac:chgData name="Sophie Flood (Public Health Wales - Matrix House)" userId="S::sophie.flood@wales.nhs.uk::f1b68508-ff1d-4a78-a875-f6aa95017de1" providerId="AD" clId="Web-{B682DC75-47E9-E07C-3649-B088C25E0522}" dt="2026-04-13T09:23:09.804" v="40" actId="1076"/>
          <ac:picMkLst>
            <pc:docMk/>
            <pc:sldMk cId="2878372162" sldId="386"/>
            <ac:picMk id="2" creationId="{37E489F0-375E-80C4-5F02-051D190F49CB}"/>
          </ac:picMkLst>
        </pc:picChg>
      </pc:sldChg>
      <pc:sldChg chg="modSp">
        <pc:chgData name="Sophie Flood (Public Health Wales - Matrix House)" userId="S::sophie.flood@wales.nhs.uk::f1b68508-ff1d-4a78-a875-f6aa95017de1" providerId="AD" clId="Web-{B682DC75-47E9-E07C-3649-B088C25E0522}" dt="2026-04-13T09:23:18.290" v="42" actId="1076"/>
        <pc:sldMkLst>
          <pc:docMk/>
          <pc:sldMk cId="1891537397" sldId="387"/>
        </pc:sldMkLst>
        <pc:picChg chg="mod">
          <ac:chgData name="Sophie Flood (Public Health Wales - Matrix House)" userId="S::sophie.flood@wales.nhs.uk::f1b68508-ff1d-4a78-a875-f6aa95017de1" providerId="AD" clId="Web-{B682DC75-47E9-E07C-3649-B088C25E0522}" dt="2026-04-13T09:23:18.290" v="42" actId="1076"/>
          <ac:picMkLst>
            <pc:docMk/>
            <pc:sldMk cId="1891537397" sldId="387"/>
            <ac:picMk id="2" creationId="{1C4892AC-39B4-9F58-878D-3D3A7495D64F}"/>
          </ac:picMkLst>
        </pc:picChg>
      </pc:sldChg>
      <pc:sldChg chg="modSp">
        <pc:chgData name="Sophie Flood (Public Health Wales - Matrix House)" userId="S::sophie.flood@wales.nhs.uk::f1b68508-ff1d-4a78-a875-f6aa95017de1" providerId="AD" clId="Web-{B682DC75-47E9-E07C-3649-B088C25E0522}" dt="2026-04-13T09:23:27.542" v="44" actId="14100"/>
        <pc:sldMkLst>
          <pc:docMk/>
          <pc:sldMk cId="1510132736" sldId="388"/>
        </pc:sldMkLst>
        <pc:picChg chg="mod">
          <ac:chgData name="Sophie Flood (Public Health Wales - Matrix House)" userId="S::sophie.flood@wales.nhs.uk::f1b68508-ff1d-4a78-a875-f6aa95017de1" providerId="AD" clId="Web-{B682DC75-47E9-E07C-3649-B088C25E0522}" dt="2026-04-13T09:23:27.542" v="44" actId="14100"/>
          <ac:picMkLst>
            <pc:docMk/>
            <pc:sldMk cId="1510132736" sldId="388"/>
            <ac:picMk id="2" creationId="{218C43C5-373F-4633-3611-D0CADC235FC8}"/>
          </ac:picMkLst>
        </pc:picChg>
      </pc:sldChg>
      <pc:sldChg chg="modSp">
        <pc:chgData name="Sophie Flood (Public Health Wales - Matrix House)" userId="S::sophie.flood@wales.nhs.uk::f1b68508-ff1d-4a78-a875-f6aa95017de1" providerId="AD" clId="Web-{B682DC75-47E9-E07C-3649-B088C25E0522}" dt="2026-04-13T09:23:40.779" v="46" actId="14100"/>
        <pc:sldMkLst>
          <pc:docMk/>
          <pc:sldMk cId="4193161784" sldId="389"/>
        </pc:sldMkLst>
        <pc:picChg chg="mod">
          <ac:chgData name="Sophie Flood (Public Health Wales - Matrix House)" userId="S::sophie.flood@wales.nhs.uk::f1b68508-ff1d-4a78-a875-f6aa95017de1" providerId="AD" clId="Web-{B682DC75-47E9-E07C-3649-B088C25E0522}" dt="2026-04-13T09:23:40.779" v="46" actId="14100"/>
          <ac:picMkLst>
            <pc:docMk/>
            <pc:sldMk cId="4193161784" sldId="389"/>
            <ac:picMk id="2" creationId="{3395B6AB-29DF-CFC6-CB0A-569E1BDD9968}"/>
          </ac:picMkLst>
        </pc:picChg>
      </pc:sldChg>
      <pc:sldChg chg="modSp">
        <pc:chgData name="Sophie Flood (Public Health Wales - Matrix House)" userId="S::sophie.flood@wales.nhs.uk::f1b68508-ff1d-4a78-a875-f6aa95017de1" providerId="AD" clId="Web-{B682DC75-47E9-E07C-3649-B088C25E0522}" dt="2026-04-13T09:23:54.031" v="49" actId="14100"/>
        <pc:sldMkLst>
          <pc:docMk/>
          <pc:sldMk cId="1521008882" sldId="390"/>
        </pc:sldMkLst>
        <pc:picChg chg="mod">
          <ac:chgData name="Sophie Flood (Public Health Wales - Matrix House)" userId="S::sophie.flood@wales.nhs.uk::f1b68508-ff1d-4a78-a875-f6aa95017de1" providerId="AD" clId="Web-{B682DC75-47E9-E07C-3649-B088C25E0522}" dt="2026-04-13T09:23:54.031" v="49" actId="14100"/>
          <ac:picMkLst>
            <pc:docMk/>
            <pc:sldMk cId="1521008882" sldId="390"/>
            <ac:picMk id="2" creationId="{3065FBE3-D3B7-8D00-43CE-3D9C11BE8BA3}"/>
          </ac:picMkLst>
        </pc:picChg>
      </pc:sldChg>
    </pc:docChg>
  </pc:docChgLst>
  <pc:docChgLst>
    <pc:chgData name="Sophie Flood (Public Health Wales - Matrix House)" userId="S::sophie.flood@wales.nhs.uk::f1b68508-ff1d-4a78-a875-f6aa95017de1" providerId="AD" clId="Web-{6A3EE5A9-A317-80C8-0213-37B4040BCF6A}"/>
    <pc:docChg chg="delSld modSld">
      <pc:chgData name="Sophie Flood (Public Health Wales - Matrix House)" userId="S::sophie.flood@wales.nhs.uk::f1b68508-ff1d-4a78-a875-f6aa95017de1" providerId="AD" clId="Web-{6A3EE5A9-A317-80C8-0213-37B4040BCF6A}" dt="2026-03-26T16:55:09.593" v="66" actId="20577"/>
      <pc:docMkLst>
        <pc:docMk/>
      </pc:docMkLst>
      <pc:sldChg chg="modSp">
        <pc:chgData name="Sophie Flood (Public Health Wales - Matrix House)" userId="S::sophie.flood@wales.nhs.uk::f1b68508-ff1d-4a78-a875-f6aa95017de1" providerId="AD" clId="Web-{6A3EE5A9-A317-80C8-0213-37B4040BCF6A}" dt="2026-03-26T16:55:09.593" v="66" actId="20577"/>
        <pc:sldMkLst>
          <pc:docMk/>
          <pc:sldMk cId="3049525540" sldId="317"/>
        </pc:sldMkLst>
        <pc:spChg chg="mod">
          <ac:chgData name="Sophie Flood (Public Health Wales - Matrix House)" userId="S::sophie.flood@wales.nhs.uk::f1b68508-ff1d-4a78-a875-f6aa95017de1" providerId="AD" clId="Web-{6A3EE5A9-A317-80C8-0213-37B4040BCF6A}" dt="2026-03-26T16:55:09.593" v="66" actId="20577"/>
          <ac:spMkLst>
            <pc:docMk/>
            <pc:sldMk cId="3049525540" sldId="317"/>
            <ac:spMk id="2" creationId="{545E92B9-3899-B7A0-7D97-5AB27ABA81AF}"/>
          </ac:spMkLst>
        </pc:spChg>
      </pc:sldChg>
      <pc:sldChg chg="modSp modNotes">
        <pc:chgData name="Sophie Flood (Public Health Wales - Matrix House)" userId="S::sophie.flood@wales.nhs.uk::f1b68508-ff1d-4a78-a875-f6aa95017de1" providerId="AD" clId="Web-{6A3EE5A9-A317-80C8-0213-37B4040BCF6A}" dt="2026-03-26T16:52:22.520" v="36" actId="20577"/>
        <pc:sldMkLst>
          <pc:docMk/>
          <pc:sldMk cId="880444171" sldId="379"/>
        </pc:sldMkLst>
        <pc:spChg chg="mod">
          <ac:chgData name="Sophie Flood (Public Health Wales - Matrix House)" userId="S::sophie.flood@wales.nhs.uk::f1b68508-ff1d-4a78-a875-f6aa95017de1" providerId="AD" clId="Web-{6A3EE5A9-A317-80C8-0213-37B4040BCF6A}" dt="2026-03-26T16:52:02.239" v="30" actId="20577"/>
          <ac:spMkLst>
            <pc:docMk/>
            <pc:sldMk cId="880444171" sldId="379"/>
            <ac:spMk id="5" creationId="{153711D6-56C7-E7A2-B41D-B00496CCC05C}"/>
          </ac:spMkLst>
        </pc:spChg>
        <pc:spChg chg="mod">
          <ac:chgData name="Sophie Flood (Public Health Wales - Matrix House)" userId="S::sophie.flood@wales.nhs.uk::f1b68508-ff1d-4a78-a875-f6aa95017de1" providerId="AD" clId="Web-{6A3EE5A9-A317-80C8-0213-37B4040BCF6A}" dt="2026-03-26T16:52:19.176" v="34" actId="20577"/>
          <ac:spMkLst>
            <pc:docMk/>
            <pc:sldMk cId="880444171" sldId="379"/>
            <ac:spMk id="6" creationId="{82EB5973-6C02-2B0B-30F7-B29CBEF713E5}"/>
          </ac:spMkLst>
        </pc:spChg>
        <pc:spChg chg="mod">
          <ac:chgData name="Sophie Flood (Public Health Wales - Matrix House)" userId="S::sophie.flood@wales.nhs.uk::f1b68508-ff1d-4a78-a875-f6aa95017de1" providerId="AD" clId="Web-{6A3EE5A9-A317-80C8-0213-37B4040BCF6A}" dt="2026-03-26T16:52:22.520" v="36" actId="20577"/>
          <ac:spMkLst>
            <pc:docMk/>
            <pc:sldMk cId="880444171" sldId="379"/>
            <ac:spMk id="7" creationId="{F473D740-E988-6F08-1E72-27122E212EE2}"/>
          </ac:spMkLst>
        </pc:spChg>
        <pc:spChg chg="mod">
          <ac:chgData name="Sophie Flood (Public Health Wales - Matrix House)" userId="S::sophie.flood@wales.nhs.uk::f1b68508-ff1d-4a78-a875-f6aa95017de1" providerId="AD" clId="Web-{6A3EE5A9-A317-80C8-0213-37B4040BCF6A}" dt="2026-03-26T16:52:14.755" v="32" actId="20577"/>
          <ac:spMkLst>
            <pc:docMk/>
            <pc:sldMk cId="880444171" sldId="379"/>
            <ac:spMk id="12" creationId="{FB263DC3-F3D7-0FB8-63D3-3FF2BBDE02D7}"/>
          </ac:spMkLst>
        </pc:spChg>
      </pc:sldChg>
    </pc:docChg>
  </pc:docChgLst>
  <pc:docChgLst>
    <pc:chgData name="Phillip Hill (Public Health Wales - No. 2 Capital Quarter)" userId="S::phillip.hill@wales.nhs.uk::0483c7bb-2510-4d1f-9686-86fee53dea0f" providerId="AD" clId="Web-{7A6575C7-21AA-527C-F78D-53F785A0C7B3}"/>
    <pc:docChg chg="modSld">
      <pc:chgData name="Phillip Hill (Public Health Wales - No. 2 Capital Quarter)" userId="S::phillip.hill@wales.nhs.uk::0483c7bb-2510-4d1f-9686-86fee53dea0f" providerId="AD" clId="Web-{7A6575C7-21AA-527C-F78D-53F785A0C7B3}" dt="2026-04-14T09:36:53.473" v="121" actId="20577"/>
      <pc:docMkLst>
        <pc:docMk/>
      </pc:docMkLst>
      <pc:sldChg chg="modSp">
        <pc:chgData name="Phillip Hill (Public Health Wales - No. 2 Capital Quarter)" userId="S::phillip.hill@wales.nhs.uk::0483c7bb-2510-4d1f-9686-86fee53dea0f" providerId="AD" clId="Web-{7A6575C7-21AA-527C-F78D-53F785A0C7B3}" dt="2026-04-14T09:36:53.473" v="121" actId="20577"/>
        <pc:sldMkLst>
          <pc:docMk/>
          <pc:sldMk cId="2622768600" sldId="310"/>
        </pc:sldMkLst>
        <pc:spChg chg="mod">
          <ac:chgData name="Phillip Hill (Public Health Wales - No. 2 Capital Quarter)" userId="S::phillip.hill@wales.nhs.uk::0483c7bb-2510-4d1f-9686-86fee53dea0f" providerId="AD" clId="Web-{7A6575C7-21AA-527C-F78D-53F785A0C7B3}" dt="2026-04-14T09:36:53.473" v="121" actId="20577"/>
          <ac:spMkLst>
            <pc:docMk/>
            <pc:sldMk cId="2622768600" sldId="310"/>
            <ac:spMk id="4" creationId="{02BEC377-8244-BAA7-1C91-89BA0C2C3DBC}"/>
          </ac:spMkLst>
        </pc:spChg>
      </pc:sldChg>
      <pc:sldChg chg="modSp">
        <pc:chgData name="Phillip Hill (Public Health Wales - No. 2 Capital Quarter)" userId="S::phillip.hill@wales.nhs.uk::0483c7bb-2510-4d1f-9686-86fee53dea0f" providerId="AD" clId="Web-{7A6575C7-21AA-527C-F78D-53F785A0C7B3}" dt="2026-04-14T09:29:38.680" v="7" actId="20577"/>
        <pc:sldMkLst>
          <pc:docMk/>
          <pc:sldMk cId="3319620276" sldId="314"/>
        </pc:sldMkLst>
        <pc:spChg chg="mod">
          <ac:chgData name="Phillip Hill (Public Health Wales - No. 2 Capital Quarter)" userId="S::phillip.hill@wales.nhs.uk::0483c7bb-2510-4d1f-9686-86fee53dea0f" providerId="AD" clId="Web-{7A6575C7-21AA-527C-F78D-53F785A0C7B3}" dt="2026-04-14T09:29:38.680" v="7" actId="20577"/>
          <ac:spMkLst>
            <pc:docMk/>
            <pc:sldMk cId="3319620276" sldId="314"/>
            <ac:spMk id="2" creationId="{71E17CFA-5100-9B00-3C13-44FCCFF01F4B}"/>
          </ac:spMkLst>
        </pc:spChg>
      </pc:sldChg>
      <pc:sldChg chg="modSp">
        <pc:chgData name="Phillip Hill (Public Health Wales - No. 2 Capital Quarter)" userId="S::phillip.hill@wales.nhs.uk::0483c7bb-2510-4d1f-9686-86fee53dea0f" providerId="AD" clId="Web-{7A6575C7-21AA-527C-F78D-53F785A0C7B3}" dt="2026-04-14T09:35:30.378" v="92" actId="20577"/>
        <pc:sldMkLst>
          <pc:docMk/>
          <pc:sldMk cId="3049525540" sldId="317"/>
        </pc:sldMkLst>
        <pc:spChg chg="mod">
          <ac:chgData name="Phillip Hill (Public Health Wales - No. 2 Capital Quarter)" userId="S::phillip.hill@wales.nhs.uk::0483c7bb-2510-4d1f-9686-86fee53dea0f" providerId="AD" clId="Web-{7A6575C7-21AA-527C-F78D-53F785A0C7B3}" dt="2026-04-14T09:35:30.378" v="92" actId="20577"/>
          <ac:spMkLst>
            <pc:docMk/>
            <pc:sldMk cId="3049525540" sldId="317"/>
            <ac:spMk id="2" creationId="{545E92B9-3899-B7A0-7D97-5AB27ABA81AF}"/>
          </ac:spMkLst>
        </pc:spChg>
      </pc:sldChg>
      <pc:sldChg chg="modSp">
        <pc:chgData name="Phillip Hill (Public Health Wales - No. 2 Capital Quarter)" userId="S::phillip.hill@wales.nhs.uk::0483c7bb-2510-4d1f-9686-86fee53dea0f" providerId="AD" clId="Web-{7A6575C7-21AA-527C-F78D-53F785A0C7B3}" dt="2026-04-14T09:33:12.062" v="89" actId="20577"/>
        <pc:sldMkLst>
          <pc:docMk/>
          <pc:sldMk cId="905135804" sldId="322"/>
        </pc:sldMkLst>
        <pc:spChg chg="mod">
          <ac:chgData name="Phillip Hill (Public Health Wales - No. 2 Capital Quarter)" userId="S::phillip.hill@wales.nhs.uk::0483c7bb-2510-4d1f-9686-86fee53dea0f" providerId="AD" clId="Web-{7A6575C7-21AA-527C-F78D-53F785A0C7B3}" dt="2026-04-14T09:33:12.062" v="89" actId="20577"/>
          <ac:spMkLst>
            <pc:docMk/>
            <pc:sldMk cId="905135804" sldId="322"/>
            <ac:spMk id="2" creationId="{942A5430-0260-6C37-7C16-BE4828FD91BE}"/>
          </ac:spMkLst>
        </pc:spChg>
      </pc:sldChg>
      <pc:sldChg chg="modSp">
        <pc:chgData name="Phillip Hill (Public Health Wales - No. 2 Capital Quarter)" userId="S::phillip.hill@wales.nhs.uk::0483c7bb-2510-4d1f-9686-86fee53dea0f" providerId="AD" clId="Web-{7A6575C7-21AA-527C-F78D-53F785A0C7B3}" dt="2026-04-14T09:33:03.437" v="88" actId="20577"/>
        <pc:sldMkLst>
          <pc:docMk/>
          <pc:sldMk cId="880444171" sldId="379"/>
        </pc:sldMkLst>
        <pc:spChg chg="mod">
          <ac:chgData name="Phillip Hill (Public Health Wales - No. 2 Capital Quarter)" userId="S::phillip.hill@wales.nhs.uk::0483c7bb-2510-4d1f-9686-86fee53dea0f" providerId="AD" clId="Web-{7A6575C7-21AA-527C-F78D-53F785A0C7B3}" dt="2026-04-14T09:33:03.437" v="88" actId="20577"/>
          <ac:spMkLst>
            <pc:docMk/>
            <pc:sldMk cId="880444171" sldId="379"/>
            <ac:spMk id="5" creationId="{153711D6-56C7-E7A2-B41D-B00496CCC05C}"/>
          </ac:spMkLst>
        </pc:spChg>
        <pc:spChg chg="mod">
          <ac:chgData name="Phillip Hill (Public Health Wales - No. 2 Capital Quarter)" userId="S::phillip.hill@wales.nhs.uk::0483c7bb-2510-4d1f-9686-86fee53dea0f" providerId="AD" clId="Web-{7A6575C7-21AA-527C-F78D-53F785A0C7B3}" dt="2026-04-14T09:31:29.216" v="46" actId="1076"/>
          <ac:spMkLst>
            <pc:docMk/>
            <pc:sldMk cId="880444171" sldId="379"/>
            <ac:spMk id="6" creationId="{82EB5973-6C02-2B0B-30F7-B29CBEF713E5}"/>
          </ac:spMkLst>
        </pc:spChg>
        <pc:spChg chg="mod">
          <ac:chgData name="Phillip Hill (Public Health Wales - No. 2 Capital Quarter)" userId="S::phillip.hill@wales.nhs.uk::0483c7bb-2510-4d1f-9686-86fee53dea0f" providerId="AD" clId="Web-{7A6575C7-21AA-527C-F78D-53F785A0C7B3}" dt="2026-04-14T09:33:00.296" v="87" actId="20577"/>
          <ac:spMkLst>
            <pc:docMk/>
            <pc:sldMk cId="880444171" sldId="379"/>
            <ac:spMk id="7" creationId="{F473D740-E988-6F08-1E72-27122E212EE2}"/>
          </ac:spMkLst>
        </pc:spChg>
        <pc:spChg chg="mod">
          <ac:chgData name="Phillip Hill (Public Health Wales - No. 2 Capital Quarter)" userId="S::phillip.hill@wales.nhs.uk::0483c7bb-2510-4d1f-9686-86fee53dea0f" providerId="AD" clId="Web-{7A6575C7-21AA-527C-F78D-53F785A0C7B3}" dt="2026-04-14T09:31:22.841" v="45" actId="20577"/>
          <ac:spMkLst>
            <pc:docMk/>
            <pc:sldMk cId="880444171" sldId="379"/>
            <ac:spMk id="12" creationId="{FB263DC3-F3D7-0FB8-63D3-3FF2BBDE02D7}"/>
          </ac:spMkLst>
        </pc:spChg>
      </pc:sldChg>
    </pc:docChg>
  </pc:docChgLst>
  <pc:docChgLst>
    <pc:chgData name="Sophie Flood (Public Health Wales - Matrix House)" userId="S::sophie.flood@wales.nhs.uk::f1b68508-ff1d-4a78-a875-f6aa95017de1" providerId="AD" clId="Web-{C947895A-0A55-F1E5-116B-09BE5A081239}"/>
    <pc:docChg chg="modSld">
      <pc:chgData name="Sophie Flood (Public Health Wales - Matrix House)" userId="S::sophie.flood@wales.nhs.uk::f1b68508-ff1d-4a78-a875-f6aa95017de1" providerId="AD" clId="Web-{C947895A-0A55-F1E5-116B-09BE5A081239}" dt="2026-03-25T16:48:17.604" v="7" actId="14100"/>
      <pc:docMkLst>
        <pc:docMk/>
      </pc:docMkLst>
    </pc:docChg>
  </pc:docChgLst>
  <pc:docChgLst>
    <pc:chgData name="Sophie Flood (Public Health Wales - Matrix House)" userId="S::sophie.flood@wales.nhs.uk::f1b68508-ff1d-4a78-a875-f6aa95017de1" providerId="AD" clId="Web-{73E04786-DEF7-CFCB-F29C-F7077EC2CF07}"/>
    <pc:docChg chg="addSld modSld">
      <pc:chgData name="Sophie Flood (Public Health Wales - Matrix House)" userId="S::sophie.flood@wales.nhs.uk::f1b68508-ff1d-4a78-a875-f6aa95017de1" providerId="AD" clId="Web-{73E04786-DEF7-CFCB-F29C-F7077EC2CF07}" dt="2026-03-25T09:59:59.382" v="17"/>
      <pc:docMkLst>
        <pc:docMk/>
      </pc:docMkLst>
      <pc:sldChg chg="addSp modSp new">
        <pc:chgData name="Sophie Flood (Public Health Wales - Matrix House)" userId="S::sophie.flood@wales.nhs.uk::f1b68508-ff1d-4a78-a875-f6aa95017de1" providerId="AD" clId="Web-{73E04786-DEF7-CFCB-F29C-F7077EC2CF07}" dt="2026-03-25T09:59:25.382" v="16" actId="20577"/>
        <pc:sldMkLst>
          <pc:docMk/>
          <pc:sldMk cId="905135804" sldId="322"/>
        </pc:sldMkLst>
        <pc:spChg chg="add mod">
          <ac:chgData name="Sophie Flood (Public Health Wales - Matrix House)" userId="S::sophie.flood@wales.nhs.uk::f1b68508-ff1d-4a78-a875-f6aa95017de1" providerId="AD" clId="Web-{73E04786-DEF7-CFCB-F29C-F7077EC2CF07}" dt="2026-03-25T09:59:25.382" v="16" actId="20577"/>
          <ac:spMkLst>
            <pc:docMk/>
            <pc:sldMk cId="905135804" sldId="322"/>
            <ac:spMk id="2" creationId="{942A5430-0260-6C37-7C16-BE4828FD91BE}"/>
          </ac:spMkLst>
        </pc:spChg>
      </pc:sldChg>
    </pc:docChg>
  </pc:docChgLst>
  <pc:docChgLst>
    <pc:chgData name="Sophie Flood (Public Health Wales - Matrix House)" userId="S::sophie.flood@wales.nhs.uk::f1b68508-ff1d-4a78-a875-f6aa95017de1" providerId="AD" clId="Web-{DCB50A94-578D-A3B8-457E-2D9492D6B393}"/>
    <pc:docChg chg="addSld delSld modSld sldOrd">
      <pc:chgData name="Sophie Flood (Public Health Wales - Matrix House)" userId="S::sophie.flood@wales.nhs.uk::f1b68508-ff1d-4a78-a875-f6aa95017de1" providerId="AD" clId="Web-{DCB50A94-578D-A3B8-457E-2D9492D6B393}" dt="2026-04-08T09:42:45.308" v="507"/>
      <pc:docMkLst>
        <pc:docMk/>
      </pc:docMkLst>
      <pc:sldChg chg="addSp delSp modSp">
        <pc:chgData name="Sophie Flood (Public Health Wales - Matrix House)" userId="S::sophie.flood@wales.nhs.uk::f1b68508-ff1d-4a78-a875-f6aa95017de1" providerId="AD" clId="Web-{DCB50A94-578D-A3B8-457E-2D9492D6B393}" dt="2026-04-08T09:28:05.507" v="406" actId="1076"/>
        <pc:sldMkLst>
          <pc:docMk/>
          <pc:sldMk cId="2033820666" sldId="289"/>
        </pc:sldMkLst>
        <pc:spChg chg="mod">
          <ac:chgData name="Sophie Flood (Public Health Wales - Matrix House)" userId="S::sophie.flood@wales.nhs.uk::f1b68508-ff1d-4a78-a875-f6aa95017de1" providerId="AD" clId="Web-{DCB50A94-578D-A3B8-457E-2D9492D6B393}" dt="2026-04-08T08:48:02.104" v="310" actId="1076"/>
          <ac:spMkLst>
            <pc:docMk/>
            <pc:sldMk cId="2033820666" sldId="289"/>
            <ac:spMk id="2" creationId="{103866BA-957E-B8AA-D2ED-29464CD5EA14}"/>
          </ac:spMkLst>
        </pc:spChg>
        <pc:spChg chg="add mod">
          <ac:chgData name="Sophie Flood (Public Health Wales - Matrix House)" userId="S::sophie.flood@wales.nhs.uk::f1b68508-ff1d-4a78-a875-f6aa95017de1" providerId="AD" clId="Web-{DCB50A94-578D-A3B8-457E-2D9492D6B393}" dt="2026-04-08T09:27:26.647" v="404" actId="1076"/>
          <ac:spMkLst>
            <pc:docMk/>
            <pc:sldMk cId="2033820666" sldId="289"/>
            <ac:spMk id="4" creationId="{089C11EB-7E91-99C9-3D91-7AAC6E6079C6}"/>
          </ac:spMkLst>
        </pc:spChg>
        <pc:spChg chg="add mod">
          <ac:chgData name="Sophie Flood (Public Health Wales - Matrix House)" userId="S::sophie.flood@wales.nhs.uk::f1b68508-ff1d-4a78-a875-f6aa95017de1" providerId="AD" clId="Web-{DCB50A94-578D-A3B8-457E-2D9492D6B393}" dt="2026-04-08T09:28:05.507" v="406" actId="1076"/>
          <ac:spMkLst>
            <pc:docMk/>
            <pc:sldMk cId="2033820666" sldId="289"/>
            <ac:spMk id="5" creationId="{86C15603-2400-8297-BEF8-AB7ABFFF8C36}"/>
          </ac:spMkLst>
        </pc:spChg>
        <pc:spChg chg="add mod">
          <ac:chgData name="Sophie Flood (Public Health Wales - Matrix House)" userId="S::sophie.flood@wales.nhs.uk::f1b68508-ff1d-4a78-a875-f6aa95017de1" providerId="AD" clId="Web-{DCB50A94-578D-A3B8-457E-2D9492D6B393}" dt="2026-04-08T09:28:01.975" v="405" actId="1076"/>
          <ac:spMkLst>
            <pc:docMk/>
            <pc:sldMk cId="2033820666" sldId="289"/>
            <ac:spMk id="6" creationId="{905434C9-1624-1845-CDF3-331516CE1104}"/>
          </ac:spMkLst>
        </pc:spChg>
        <pc:spChg chg="add mod">
          <ac:chgData name="Sophie Flood (Public Health Wales - Matrix House)" userId="S::sophie.flood@wales.nhs.uk::f1b68508-ff1d-4a78-a875-f6aa95017de1" providerId="AD" clId="Web-{DCB50A94-578D-A3B8-457E-2D9492D6B393}" dt="2026-04-08T09:27:22.928" v="403" actId="1076"/>
          <ac:spMkLst>
            <pc:docMk/>
            <pc:sldMk cId="2033820666" sldId="289"/>
            <ac:spMk id="8" creationId="{DEAA3343-313B-76F6-FBFB-96F842A9C319}"/>
          </ac:spMkLst>
        </pc:spChg>
      </pc:sldChg>
      <pc:sldChg chg="delSp">
        <pc:chgData name="Sophie Flood (Public Health Wales - Matrix House)" userId="S::sophie.flood@wales.nhs.uk::f1b68508-ff1d-4a78-a875-f6aa95017de1" providerId="AD" clId="Web-{DCB50A94-578D-A3B8-457E-2D9492D6B393}" dt="2026-04-08T08:20:18.919" v="0"/>
        <pc:sldMkLst>
          <pc:docMk/>
          <pc:sldMk cId="3319620276" sldId="314"/>
        </pc:sldMkLst>
      </pc:sldChg>
      <pc:sldChg chg="addSp modSp new ord addAnim delAnim">
        <pc:chgData name="Sophie Flood (Public Health Wales - Matrix House)" userId="S::sophie.flood@wales.nhs.uk::f1b68508-ff1d-4a78-a875-f6aa95017de1" providerId="AD" clId="Web-{DCB50A94-578D-A3B8-457E-2D9492D6B393}" dt="2026-04-08T09:31:45.899" v="480"/>
        <pc:sldMkLst>
          <pc:docMk/>
          <pc:sldMk cId="2524952362" sldId="381"/>
        </pc:sldMkLst>
        <pc:graphicFrameChg chg="add mod modGraphic">
          <ac:chgData name="Sophie Flood (Public Health Wales - Matrix House)" userId="S::sophie.flood@wales.nhs.uk::f1b68508-ff1d-4a78-a875-f6aa95017de1" providerId="AD" clId="Web-{DCB50A94-578D-A3B8-457E-2D9492D6B393}" dt="2026-04-08T09:31:45.899" v="480"/>
          <ac:graphicFrameMkLst>
            <pc:docMk/>
            <pc:sldMk cId="2524952362" sldId="381"/>
            <ac:graphicFrameMk id="3" creationId="{90B3922E-99C7-FD8F-C2FB-809CC90E9BCF}"/>
          </ac:graphicFrameMkLst>
        </pc:graphicFrameChg>
      </pc:sldChg>
      <pc:sldChg chg="modSp add ord replId addAnim">
        <pc:chgData name="Sophie Flood (Public Health Wales - Matrix House)" userId="S::sophie.flood@wales.nhs.uk::f1b68508-ff1d-4a78-a875-f6aa95017de1" providerId="AD" clId="Web-{DCB50A94-578D-A3B8-457E-2D9492D6B393}" dt="2026-04-08T09:42:45.308" v="507"/>
        <pc:sldMkLst>
          <pc:docMk/>
          <pc:sldMk cId="1102358522" sldId="384"/>
        </pc:sldMkLst>
        <pc:graphicFrameChg chg="mod modGraphic">
          <ac:chgData name="Sophie Flood (Public Health Wales - Matrix House)" userId="S::sophie.flood@wales.nhs.uk::f1b68508-ff1d-4a78-a875-f6aa95017de1" providerId="AD" clId="Web-{DCB50A94-578D-A3B8-457E-2D9492D6B393}" dt="2026-04-08T09:42:45.308" v="507"/>
          <ac:graphicFrameMkLst>
            <pc:docMk/>
            <pc:sldMk cId="1102358522" sldId="384"/>
            <ac:graphicFrameMk id="3" creationId="{950642AC-9347-FEEA-C5EC-2C58657F24AC}"/>
          </ac:graphicFrameMkLst>
        </pc:graphicFrameChg>
      </pc:sldChg>
      <pc:sldChg chg="modSp add replId addAnim">
        <pc:chgData name="Sophie Flood (Public Health Wales - Matrix House)" userId="S::sophie.flood@wales.nhs.uk::f1b68508-ff1d-4a78-a875-f6aa95017de1" providerId="AD" clId="Web-{DCB50A94-578D-A3B8-457E-2D9492D6B393}" dt="2026-04-08T09:35:17.814" v="491"/>
        <pc:sldMkLst>
          <pc:docMk/>
          <pc:sldMk cId="1406130686" sldId="385"/>
        </pc:sldMkLst>
        <pc:graphicFrameChg chg="mod modGraphic">
          <ac:chgData name="Sophie Flood (Public Health Wales - Matrix House)" userId="S::sophie.flood@wales.nhs.uk::f1b68508-ff1d-4a78-a875-f6aa95017de1" providerId="AD" clId="Web-{DCB50A94-578D-A3B8-457E-2D9492D6B393}" dt="2026-04-08T09:35:17.814" v="491"/>
          <ac:graphicFrameMkLst>
            <pc:docMk/>
            <pc:sldMk cId="1406130686" sldId="385"/>
            <ac:graphicFrameMk id="3" creationId="{B5F903BA-F791-6BD8-0F74-510C14BD933A}"/>
          </ac:graphicFrameMkLst>
        </pc:graphicFrameChg>
      </pc:sldChg>
      <pc:sldChg chg="modSp add replId addAnim">
        <pc:chgData name="Sophie Flood (Public Health Wales - Matrix House)" userId="S::sophie.flood@wales.nhs.uk::f1b68508-ff1d-4a78-a875-f6aa95017de1" providerId="AD" clId="Web-{DCB50A94-578D-A3B8-457E-2D9492D6B393}" dt="2026-04-08T09:36:35.598" v="493"/>
        <pc:sldMkLst>
          <pc:docMk/>
          <pc:sldMk cId="2878372162" sldId="386"/>
        </pc:sldMkLst>
        <pc:graphicFrameChg chg="mod modGraphic">
          <ac:chgData name="Sophie Flood (Public Health Wales - Matrix House)" userId="S::sophie.flood@wales.nhs.uk::f1b68508-ff1d-4a78-a875-f6aa95017de1" providerId="AD" clId="Web-{DCB50A94-578D-A3B8-457E-2D9492D6B393}" dt="2026-04-08T09:36:35.598" v="493"/>
          <ac:graphicFrameMkLst>
            <pc:docMk/>
            <pc:sldMk cId="2878372162" sldId="386"/>
            <ac:graphicFrameMk id="3" creationId="{12532FDC-02A2-BB11-7B70-D0474BC40BD9}"/>
          </ac:graphicFrameMkLst>
        </pc:graphicFrameChg>
      </pc:sldChg>
      <pc:sldChg chg="modSp add replId addAnim">
        <pc:chgData name="Sophie Flood (Public Health Wales - Matrix House)" userId="S::sophie.flood@wales.nhs.uk::f1b68508-ff1d-4a78-a875-f6aa95017de1" providerId="AD" clId="Web-{DCB50A94-578D-A3B8-457E-2D9492D6B393}" dt="2026-04-08T09:37:09.364" v="499"/>
        <pc:sldMkLst>
          <pc:docMk/>
          <pc:sldMk cId="1891537397" sldId="387"/>
        </pc:sldMkLst>
        <pc:graphicFrameChg chg="mod modGraphic">
          <ac:chgData name="Sophie Flood (Public Health Wales - Matrix House)" userId="S::sophie.flood@wales.nhs.uk::f1b68508-ff1d-4a78-a875-f6aa95017de1" providerId="AD" clId="Web-{DCB50A94-578D-A3B8-457E-2D9492D6B393}" dt="2026-04-08T09:37:09.364" v="499"/>
          <ac:graphicFrameMkLst>
            <pc:docMk/>
            <pc:sldMk cId="1891537397" sldId="387"/>
            <ac:graphicFrameMk id="3" creationId="{61E477BC-6C38-2880-7CE1-9A89285BFC63}"/>
          </ac:graphicFrameMkLst>
        </pc:graphicFrameChg>
      </pc:sldChg>
      <pc:sldChg chg="modSp add replId addAnim">
        <pc:chgData name="Sophie Flood (Public Health Wales - Matrix House)" userId="S::sophie.flood@wales.nhs.uk::f1b68508-ff1d-4a78-a875-f6aa95017de1" providerId="AD" clId="Web-{DCB50A94-578D-A3B8-457E-2D9492D6B393}" dt="2026-04-08T08:43:26.778" v="243"/>
        <pc:sldMkLst>
          <pc:docMk/>
          <pc:sldMk cId="1510132736" sldId="388"/>
        </pc:sldMkLst>
        <pc:graphicFrameChg chg="mod modGraphic">
          <ac:chgData name="Sophie Flood (Public Health Wales - Matrix House)" userId="S::sophie.flood@wales.nhs.uk::f1b68508-ff1d-4a78-a875-f6aa95017de1" providerId="AD" clId="Web-{DCB50A94-578D-A3B8-457E-2D9492D6B393}" dt="2026-04-08T08:38:20.009" v="162"/>
          <ac:graphicFrameMkLst>
            <pc:docMk/>
            <pc:sldMk cId="1510132736" sldId="388"/>
            <ac:graphicFrameMk id="3" creationId="{5718EA14-536C-69CC-6865-E1FC105BA6FD}"/>
          </ac:graphicFrameMkLst>
        </pc:graphicFrameChg>
      </pc:sldChg>
      <pc:sldChg chg="modSp add replId addAnim">
        <pc:chgData name="Sophie Flood (Public Health Wales - Matrix House)" userId="S::sophie.flood@wales.nhs.uk::f1b68508-ff1d-4a78-a875-f6aa95017de1" providerId="AD" clId="Web-{DCB50A94-578D-A3B8-457E-2D9492D6B393}" dt="2026-04-08T08:43:38.231" v="245"/>
        <pc:sldMkLst>
          <pc:docMk/>
          <pc:sldMk cId="4193161784" sldId="389"/>
        </pc:sldMkLst>
        <pc:graphicFrameChg chg="mod modGraphic">
          <ac:chgData name="Sophie Flood (Public Health Wales - Matrix House)" userId="S::sophie.flood@wales.nhs.uk::f1b68508-ff1d-4a78-a875-f6aa95017de1" providerId="AD" clId="Web-{DCB50A94-578D-A3B8-457E-2D9492D6B393}" dt="2026-04-08T08:43:33.512" v="244"/>
          <ac:graphicFrameMkLst>
            <pc:docMk/>
            <pc:sldMk cId="4193161784" sldId="389"/>
            <ac:graphicFrameMk id="3" creationId="{E3AF607F-8C8B-6FD6-055D-80130D872E5F}"/>
          </ac:graphicFrameMkLst>
        </pc:graphicFrameChg>
      </pc:sldChg>
      <pc:sldChg chg="modSp add replId addAnim">
        <pc:chgData name="Sophie Flood (Public Health Wales - Matrix House)" userId="S::sophie.flood@wales.nhs.uk::f1b68508-ff1d-4a78-a875-f6aa95017de1" providerId="AD" clId="Web-{DCB50A94-578D-A3B8-457E-2D9492D6B393}" dt="2026-04-08T09:39:27.070" v="503"/>
        <pc:sldMkLst>
          <pc:docMk/>
          <pc:sldMk cId="1521008882" sldId="390"/>
        </pc:sldMkLst>
        <pc:graphicFrameChg chg="mod modGraphic">
          <ac:chgData name="Sophie Flood (Public Health Wales - Matrix House)" userId="S::sophie.flood@wales.nhs.uk::f1b68508-ff1d-4a78-a875-f6aa95017de1" providerId="AD" clId="Web-{DCB50A94-578D-A3B8-457E-2D9492D6B393}" dt="2026-04-08T09:39:27.070" v="503"/>
          <ac:graphicFrameMkLst>
            <pc:docMk/>
            <pc:sldMk cId="1521008882" sldId="390"/>
            <ac:graphicFrameMk id="3" creationId="{7864D176-C6E3-4353-4904-A60B02A896FE}"/>
          </ac:graphicFrameMkLst>
        </pc:graphicFrameChg>
      </pc:sldChg>
    </pc:docChg>
  </pc:docChgLst>
  <pc:docChgLst>
    <pc:chgData name="Sophie Flood (Public Health Wales - Matrix House)" userId="S::sophie.flood@wales.nhs.uk::f1b68508-ff1d-4a78-a875-f6aa95017de1" providerId="AD" clId="Web-{118B8AAC-4101-9E37-F375-93B369A383AB}"/>
    <pc:docChg chg="modSld">
      <pc:chgData name="Sophie Flood (Public Health Wales - Matrix House)" userId="S::sophie.flood@wales.nhs.uk::f1b68508-ff1d-4a78-a875-f6aa95017de1" providerId="AD" clId="Web-{118B8AAC-4101-9E37-F375-93B369A383AB}" dt="2026-04-07T10:27:28.698" v="1"/>
      <pc:docMkLst>
        <pc:docMk/>
      </pc:docMkLst>
      <pc:sldChg chg="addSp delSp">
        <pc:chgData name="Sophie Flood (Public Health Wales - Matrix House)" userId="S::sophie.flood@wales.nhs.uk::f1b68508-ff1d-4a78-a875-f6aa95017de1" providerId="AD" clId="Web-{118B8AAC-4101-9E37-F375-93B369A383AB}" dt="2026-04-07T10:27:28.698" v="1"/>
        <pc:sldMkLst>
          <pc:docMk/>
          <pc:sldMk cId="2622768600" sldId="310"/>
        </pc:sldMkLst>
      </pc:sldChg>
    </pc:docChg>
  </pc:docChgLst>
  <pc:docChgLst>
    <pc:chgData name="Sophie Flood (Public Health Wales - Matrix House)" userId="S::sophie.flood@wales.nhs.uk::f1b68508-ff1d-4a78-a875-f6aa95017de1" providerId="AD" clId="Web-{8FE69A37-68DB-00AF-8CFD-A4674E93847F}"/>
    <pc:docChg chg="addSld delSld">
      <pc:chgData name="Sophie Flood (Public Health Wales - Matrix House)" userId="S::sophie.flood@wales.nhs.uk::f1b68508-ff1d-4a78-a875-f6aa95017de1" providerId="AD" clId="Web-{8FE69A37-68DB-00AF-8CFD-A4674E93847F}" dt="2026-04-07T10:06:36.670" v="1"/>
      <pc:docMkLst>
        <pc:docMk/>
      </pc:docMkLst>
      <pc:sldChg chg="add del">
        <pc:chgData name="Sophie Flood (Public Health Wales - Matrix House)" userId="S::sophie.flood@wales.nhs.uk::f1b68508-ff1d-4a78-a875-f6aa95017de1" providerId="AD" clId="Web-{8FE69A37-68DB-00AF-8CFD-A4674E93847F}" dt="2026-04-07T10:06:36.670" v="1"/>
        <pc:sldMkLst>
          <pc:docMk/>
          <pc:sldMk cId="2622768600" sldId="310"/>
        </pc:sldMkLst>
      </pc:sldChg>
    </pc:docChg>
  </pc:docChgLst>
  <pc:docChgLst>
    <pc:chgData name="Sophie Flood (Public Health Wales - Matrix House)" userId="S::sophie.flood@wales.nhs.uk::f1b68508-ff1d-4a78-a875-f6aa95017de1" providerId="AD" clId="Web-{A6628228-4B78-4387-BD7E-3C538AB9E276}"/>
    <pc:docChg chg="delSld modSld">
      <pc:chgData name="Sophie Flood (Public Health Wales - Matrix House)" userId="S::sophie.flood@wales.nhs.uk::f1b68508-ff1d-4a78-a875-f6aa95017de1" providerId="AD" clId="Web-{A6628228-4B78-4387-BD7E-3C538AB9E276}" dt="2026-04-07T14:10:06.078" v="149"/>
      <pc:docMkLst>
        <pc:docMk/>
      </pc:docMkLst>
      <pc:sldChg chg="addSp delSp modSp">
        <pc:chgData name="Sophie Flood (Public Health Wales - Matrix House)" userId="S::sophie.flood@wales.nhs.uk::f1b68508-ff1d-4a78-a875-f6aa95017de1" providerId="AD" clId="Web-{A6628228-4B78-4387-BD7E-3C538AB9E276}" dt="2026-04-07T14:09:39.469" v="148" actId="1076"/>
        <pc:sldMkLst>
          <pc:docMk/>
          <pc:sldMk cId="3319620276" sldId="314"/>
        </pc:sldMkLst>
        <pc:spChg chg="mod">
          <ac:chgData name="Sophie Flood (Public Health Wales - Matrix House)" userId="S::sophie.flood@wales.nhs.uk::f1b68508-ff1d-4a78-a875-f6aa95017de1" providerId="AD" clId="Web-{A6628228-4B78-4387-BD7E-3C538AB9E276}" dt="2026-04-07T14:09:39.469" v="148" actId="1076"/>
          <ac:spMkLst>
            <pc:docMk/>
            <pc:sldMk cId="3319620276" sldId="314"/>
            <ac:spMk id="2" creationId="{71E17CFA-5100-9B00-3C13-44FCCFF01F4B}"/>
          </ac:spMkLst>
        </pc:spChg>
        <pc:spChg chg="mod">
          <ac:chgData name="Sophie Flood (Public Health Wales - Matrix House)" userId="S::sophie.flood@wales.nhs.uk::f1b68508-ff1d-4a78-a875-f6aa95017de1" providerId="AD" clId="Web-{A6628228-4B78-4387-BD7E-3C538AB9E276}" dt="2026-04-07T11:09:55.084" v="8" actId="1076"/>
          <ac:spMkLst>
            <pc:docMk/>
            <pc:sldMk cId="3319620276" sldId="314"/>
            <ac:spMk id="4" creationId="{0FAACDC9-FB8E-68F7-B0CF-4C6AC9896A92}"/>
          </ac:spMkLst>
        </pc:spChg>
        <pc:graphicFrameChg chg="add mod modGraphic">
          <ac:chgData name="Sophie Flood (Public Health Wales - Matrix House)" userId="S::sophie.flood@wales.nhs.uk::f1b68508-ff1d-4a78-a875-f6aa95017de1" providerId="AD" clId="Web-{A6628228-4B78-4387-BD7E-3C538AB9E276}" dt="2026-04-07T11:32:13.623" v="132"/>
          <ac:graphicFrameMkLst>
            <pc:docMk/>
            <pc:sldMk cId="3319620276" sldId="314"/>
            <ac:graphicFrameMk id="9" creationId="{7E29EDFD-7A67-DD17-3900-F2C1B08A80CB}"/>
          </ac:graphicFrameMkLst>
        </pc:graphicFrameChg>
      </pc:sldChg>
      <pc:sldChg chg="modSp">
        <pc:chgData name="Sophie Flood (Public Health Wales - Matrix House)" userId="S::sophie.flood@wales.nhs.uk::f1b68508-ff1d-4a78-a875-f6aa95017de1" providerId="AD" clId="Web-{A6628228-4B78-4387-BD7E-3C538AB9E276}" dt="2026-04-07T11:30:51.026" v="130" actId="14100"/>
        <pc:sldMkLst>
          <pc:docMk/>
          <pc:sldMk cId="905135804" sldId="322"/>
        </pc:sldMkLst>
        <pc:spChg chg="mod">
          <ac:chgData name="Sophie Flood (Public Health Wales - Matrix House)" userId="S::sophie.flood@wales.nhs.uk::f1b68508-ff1d-4a78-a875-f6aa95017de1" providerId="AD" clId="Web-{A6628228-4B78-4387-BD7E-3C538AB9E276}" dt="2026-04-07T11:30:51.026" v="130" actId="14100"/>
          <ac:spMkLst>
            <pc:docMk/>
            <pc:sldMk cId="905135804" sldId="322"/>
            <ac:spMk id="2" creationId="{942A5430-0260-6C37-7C16-BE4828FD91BE}"/>
          </ac:spMkLst>
        </pc:spChg>
      </pc:sldChg>
      <pc:sldChg chg="modSp addAnim">
        <pc:chgData name="Sophie Flood (Public Health Wales - Matrix House)" userId="S::sophie.flood@wales.nhs.uk::f1b68508-ff1d-4a78-a875-f6aa95017de1" providerId="AD" clId="Web-{A6628228-4B78-4387-BD7E-3C538AB9E276}" dt="2026-04-07T12:11:27.738" v="142"/>
        <pc:sldMkLst>
          <pc:docMk/>
          <pc:sldMk cId="880444171" sldId="379"/>
        </pc:sldMkLst>
        <pc:spChg chg="mod">
          <ac:chgData name="Sophie Flood (Public Health Wales - Matrix House)" userId="S::sophie.flood@wales.nhs.uk::f1b68508-ff1d-4a78-a875-f6aa95017de1" providerId="AD" clId="Web-{A6628228-4B78-4387-BD7E-3C538AB9E276}" dt="2026-04-07T11:29:41.460" v="127" actId="20577"/>
          <ac:spMkLst>
            <pc:docMk/>
            <pc:sldMk cId="880444171" sldId="379"/>
            <ac:spMk id="5" creationId="{153711D6-56C7-E7A2-B41D-B00496CCC05C}"/>
          </ac:spMkLst>
        </pc:spChg>
      </pc:sldChg>
    </pc:docChg>
  </pc:docChgLst>
  <pc:docChgLst>
    <pc:chgData name="Sophie Flood (Public Health Wales - Matrix House)" userId="S::sophie.flood@wales.nhs.uk::f1b68508-ff1d-4a78-a875-f6aa95017de1" providerId="AD" clId="Web-{D46E8A35-240E-0880-ED00-C8C5310D4EC3}"/>
    <pc:docChg chg="modSld">
      <pc:chgData name="Sophie Flood (Public Health Wales - Matrix House)" userId="S::sophie.flood@wales.nhs.uk::f1b68508-ff1d-4a78-a875-f6aa95017de1" providerId="AD" clId="Web-{D46E8A35-240E-0880-ED00-C8C5310D4EC3}" dt="2026-04-08T13:15:44.287" v="42" actId="20577"/>
      <pc:docMkLst>
        <pc:docMk/>
      </pc:docMkLst>
      <pc:sldChg chg="modSp">
        <pc:chgData name="Sophie Flood (Public Health Wales - Matrix House)" userId="S::sophie.flood@wales.nhs.uk::f1b68508-ff1d-4a78-a875-f6aa95017de1" providerId="AD" clId="Web-{D46E8A35-240E-0880-ED00-C8C5310D4EC3}" dt="2026-04-08T13:14:56.365" v="4" actId="20577"/>
        <pc:sldMkLst>
          <pc:docMk/>
          <pc:sldMk cId="1102358522" sldId="384"/>
        </pc:sldMkLst>
      </pc:sldChg>
      <pc:sldChg chg="modSp">
        <pc:chgData name="Sophie Flood (Public Health Wales - Matrix House)" userId="S::sophie.flood@wales.nhs.uk::f1b68508-ff1d-4a78-a875-f6aa95017de1" providerId="AD" clId="Web-{D46E8A35-240E-0880-ED00-C8C5310D4EC3}" dt="2026-04-08T13:15:06.224" v="11" actId="20577"/>
        <pc:sldMkLst>
          <pc:docMk/>
          <pc:sldMk cId="1406130686" sldId="385"/>
        </pc:sldMkLst>
      </pc:sldChg>
      <pc:sldChg chg="modSp">
        <pc:chgData name="Sophie Flood (Public Health Wales - Matrix House)" userId="S::sophie.flood@wales.nhs.uk::f1b68508-ff1d-4a78-a875-f6aa95017de1" providerId="AD" clId="Web-{D46E8A35-240E-0880-ED00-C8C5310D4EC3}" dt="2026-04-08T13:15:15.771" v="17" actId="20577"/>
        <pc:sldMkLst>
          <pc:docMk/>
          <pc:sldMk cId="2878372162" sldId="386"/>
        </pc:sldMkLst>
      </pc:sldChg>
      <pc:sldChg chg="modSp">
        <pc:chgData name="Sophie Flood (Public Health Wales - Matrix House)" userId="S::sophie.flood@wales.nhs.uk::f1b68508-ff1d-4a78-a875-f6aa95017de1" providerId="AD" clId="Web-{D46E8A35-240E-0880-ED00-C8C5310D4EC3}" dt="2026-04-08T13:15:22.896" v="22" actId="20577"/>
        <pc:sldMkLst>
          <pc:docMk/>
          <pc:sldMk cId="1891537397" sldId="387"/>
        </pc:sldMkLst>
      </pc:sldChg>
      <pc:sldChg chg="modSp">
        <pc:chgData name="Sophie Flood (Public Health Wales - Matrix House)" userId="S::sophie.flood@wales.nhs.uk::f1b68508-ff1d-4a78-a875-f6aa95017de1" providerId="AD" clId="Web-{D46E8A35-240E-0880-ED00-C8C5310D4EC3}" dt="2026-04-08T13:15:29.975" v="30" actId="20577"/>
        <pc:sldMkLst>
          <pc:docMk/>
          <pc:sldMk cId="1510132736" sldId="388"/>
        </pc:sldMkLst>
      </pc:sldChg>
      <pc:sldChg chg="modSp">
        <pc:chgData name="Sophie Flood (Public Health Wales - Matrix House)" userId="S::sophie.flood@wales.nhs.uk::f1b68508-ff1d-4a78-a875-f6aa95017de1" providerId="AD" clId="Web-{D46E8A35-240E-0880-ED00-C8C5310D4EC3}" dt="2026-04-08T13:15:35.693" v="35" actId="20577"/>
        <pc:sldMkLst>
          <pc:docMk/>
          <pc:sldMk cId="4193161784" sldId="389"/>
        </pc:sldMkLst>
      </pc:sldChg>
      <pc:sldChg chg="modSp">
        <pc:chgData name="Sophie Flood (Public Health Wales - Matrix House)" userId="S::sophie.flood@wales.nhs.uk::f1b68508-ff1d-4a78-a875-f6aa95017de1" providerId="AD" clId="Web-{D46E8A35-240E-0880-ED00-C8C5310D4EC3}" dt="2026-04-08T13:15:44.287" v="42" actId="20577"/>
        <pc:sldMkLst>
          <pc:docMk/>
          <pc:sldMk cId="1521008882" sldId="390"/>
        </pc:sldMkLst>
      </pc:sldChg>
    </pc:docChg>
  </pc:docChgLst>
  <pc:docChgLst>
    <pc:chgData name="Nia Osborne (Public Health Wales - No. 2 Capital Quarter)" userId="S::nia.osborne4@wales.nhs.uk::dc6e69ba-97df-47cc-9eea-d365d5ddb1e2" providerId="AD" clId="Web-{A8600197-A486-B5A8-C720-C69ED3BB62A2}"/>
    <pc:docChg chg="modSld">
      <pc:chgData name="Nia Osborne (Public Health Wales - No. 2 Capital Quarter)" userId="S::nia.osborne4@wales.nhs.uk::dc6e69ba-97df-47cc-9eea-d365d5ddb1e2" providerId="AD" clId="Web-{A8600197-A486-B5A8-C720-C69ED3BB62A2}" dt="2026-04-09T12:14:15.665" v="11" actId="20577"/>
      <pc:docMkLst>
        <pc:docMk/>
      </pc:docMkLst>
      <pc:sldChg chg="modSp">
        <pc:chgData name="Nia Osborne (Public Health Wales - No. 2 Capital Quarter)" userId="S::nia.osborne4@wales.nhs.uk::dc6e69ba-97df-47cc-9eea-d365d5ddb1e2" providerId="AD" clId="Web-{A8600197-A486-B5A8-C720-C69ED3BB62A2}" dt="2026-04-09T12:14:15.665" v="11" actId="20577"/>
        <pc:sldMkLst>
          <pc:docMk/>
          <pc:sldMk cId="2622768600" sldId="310"/>
        </pc:sldMkLst>
      </pc:sldChg>
    </pc:docChg>
  </pc:docChgLst>
  <pc:docChgLst>
    <pc:chgData name="Nia Osborne (Public Health Wales - No. 2 Capital Quarter)" userId="S::nia.osborne4@wales.nhs.uk::dc6e69ba-97df-47cc-9eea-d365d5ddb1e2" providerId="AD" clId="Web-{B97BE354-8FF8-6074-4FD1-C1767FC0A975}"/>
    <pc:docChg chg="modSld">
      <pc:chgData name="Nia Osborne (Public Health Wales - No. 2 Capital Quarter)" userId="S::nia.osborne4@wales.nhs.uk::dc6e69ba-97df-47cc-9eea-d365d5ddb1e2" providerId="AD" clId="Web-{B97BE354-8FF8-6074-4FD1-C1767FC0A975}" dt="2026-04-08T09:53:23.176" v="1" actId="1076"/>
      <pc:docMkLst>
        <pc:docMk/>
      </pc:docMkLst>
      <pc:sldChg chg="addSp modSp">
        <pc:chgData name="Nia Osborne (Public Health Wales - No. 2 Capital Quarter)" userId="S::nia.osborne4@wales.nhs.uk::dc6e69ba-97df-47cc-9eea-d365d5ddb1e2" providerId="AD" clId="Web-{B97BE354-8FF8-6074-4FD1-C1767FC0A975}" dt="2026-04-08T09:53:23.176" v="1" actId="1076"/>
        <pc:sldMkLst>
          <pc:docMk/>
          <pc:sldMk cId="2524952362" sldId="381"/>
        </pc:sldMkLst>
        <pc:picChg chg="add mod">
          <ac:chgData name="Nia Osborne (Public Health Wales - No. 2 Capital Quarter)" userId="S::nia.osborne4@wales.nhs.uk::dc6e69ba-97df-47cc-9eea-d365d5ddb1e2" providerId="AD" clId="Web-{B97BE354-8FF8-6074-4FD1-C1767FC0A975}" dt="2026-04-08T09:53:23.176" v="1" actId="1076"/>
          <ac:picMkLst>
            <pc:docMk/>
            <pc:sldMk cId="2524952362" sldId="381"/>
            <ac:picMk id="2" creationId="{6A4EEE6C-4B76-D5C3-ADB1-DD0DB11B305A}"/>
          </ac:picMkLst>
        </pc:picChg>
      </pc:sldChg>
    </pc:docChg>
  </pc:docChgLst>
  <pc:docChgLst>
    <pc:chgData name="Sophie Flood (Public Health Wales - Matrix House)" userId="S::sophie.flood@wales.nhs.uk::f1b68508-ff1d-4a78-a875-f6aa95017de1" providerId="AD" clId="Web-{5F088D03-C9ED-394F-198E-92273EF03C66}"/>
    <pc:docChg chg="modSld">
      <pc:chgData name="Sophie Flood (Public Health Wales - Matrix House)" userId="S::sophie.flood@wales.nhs.uk::f1b68508-ff1d-4a78-a875-f6aa95017de1" providerId="AD" clId="Web-{5F088D03-C9ED-394F-198E-92273EF03C66}" dt="2026-04-08T10:43:26.078" v="179"/>
      <pc:docMkLst>
        <pc:docMk/>
      </pc:docMkLst>
      <pc:sldChg chg="delSp modSp">
        <pc:chgData name="Sophie Flood (Public Health Wales - Matrix House)" userId="S::sophie.flood@wales.nhs.uk::f1b68508-ff1d-4a78-a875-f6aa95017de1" providerId="AD" clId="Web-{5F088D03-C9ED-394F-198E-92273EF03C66}" dt="2026-04-08T10:43:26.078" v="179"/>
        <pc:sldMkLst>
          <pc:docMk/>
          <pc:sldMk cId="2524952362" sldId="381"/>
        </pc:sldMkLst>
        <pc:graphicFrameChg chg="mod modGraphic">
          <ac:chgData name="Sophie Flood (Public Health Wales - Matrix House)" userId="S::sophie.flood@wales.nhs.uk::f1b68508-ff1d-4a78-a875-f6aa95017de1" providerId="AD" clId="Web-{5F088D03-C9ED-394F-198E-92273EF03C66}" dt="2026-04-08T10:43:26.078" v="179"/>
          <ac:graphicFrameMkLst>
            <pc:docMk/>
            <pc:sldMk cId="2524952362" sldId="381"/>
            <ac:graphicFrameMk id="3" creationId="{90B3922E-99C7-FD8F-C2FB-809CC90E9BCF}"/>
          </ac:graphicFrameMkLst>
        </pc:graphicFrameChg>
        <pc:picChg chg="mod">
          <ac:chgData name="Sophie Flood (Public Health Wales - Matrix House)" userId="S::sophie.flood@wales.nhs.uk::f1b68508-ff1d-4a78-a875-f6aa95017de1" providerId="AD" clId="Web-{5F088D03-C9ED-394F-198E-92273EF03C66}" dt="2026-04-08T10:23:08.131" v="3" actId="1076"/>
          <ac:picMkLst>
            <pc:docMk/>
            <pc:sldMk cId="2524952362" sldId="381"/>
            <ac:picMk id="2" creationId="{6A4EEE6C-4B76-D5C3-ADB1-DD0DB11B305A}"/>
          </ac:picMkLst>
        </pc:picChg>
      </pc:sldChg>
      <pc:sldChg chg="modSp">
        <pc:chgData name="Sophie Flood (Public Health Wales - Matrix House)" userId="S::sophie.flood@wales.nhs.uk::f1b68508-ff1d-4a78-a875-f6aa95017de1" providerId="AD" clId="Web-{5F088D03-C9ED-394F-198E-92273EF03C66}" dt="2026-04-08T10:24:23.012" v="41" actId="1076"/>
        <pc:sldMkLst>
          <pc:docMk/>
          <pc:sldMk cId="1102358522" sldId="384"/>
        </pc:sldMkLst>
        <pc:graphicFrameChg chg="mod modGraphic">
          <ac:chgData name="Sophie Flood (Public Health Wales - Matrix House)" userId="S::sophie.flood@wales.nhs.uk::f1b68508-ff1d-4a78-a875-f6aa95017de1" providerId="AD" clId="Web-{5F088D03-C9ED-394F-198E-92273EF03C66}" dt="2026-04-08T10:24:23.012" v="41" actId="1076"/>
          <ac:graphicFrameMkLst>
            <pc:docMk/>
            <pc:sldMk cId="1102358522" sldId="384"/>
            <ac:graphicFrameMk id="3" creationId="{950642AC-9347-FEEA-C5EC-2C58657F24AC}"/>
          </ac:graphicFrameMkLst>
        </pc:graphicFrameChg>
      </pc:sldChg>
      <pc:sldChg chg="modSp">
        <pc:chgData name="Sophie Flood (Public Health Wales - Matrix House)" userId="S::sophie.flood@wales.nhs.uk::f1b68508-ff1d-4a78-a875-f6aa95017de1" providerId="AD" clId="Web-{5F088D03-C9ED-394F-198E-92273EF03C66}" dt="2026-04-08T10:24:28.793" v="42" actId="1076"/>
        <pc:sldMkLst>
          <pc:docMk/>
          <pc:sldMk cId="1406130686" sldId="385"/>
        </pc:sldMkLst>
        <pc:graphicFrameChg chg="mod modGraphic">
          <ac:chgData name="Sophie Flood (Public Health Wales - Matrix House)" userId="S::sophie.flood@wales.nhs.uk::f1b68508-ff1d-4a78-a875-f6aa95017de1" providerId="AD" clId="Web-{5F088D03-C9ED-394F-198E-92273EF03C66}" dt="2026-04-08T10:24:28.793" v="42" actId="1076"/>
          <ac:graphicFrameMkLst>
            <pc:docMk/>
            <pc:sldMk cId="1406130686" sldId="385"/>
            <ac:graphicFrameMk id="3" creationId="{B5F903BA-F791-6BD8-0F74-510C14BD933A}"/>
          </ac:graphicFrameMkLst>
        </pc:graphicFrameChg>
      </pc:sldChg>
      <pc:sldChg chg="modSp">
        <pc:chgData name="Sophie Flood (Public Health Wales - Matrix House)" userId="S::sophie.flood@wales.nhs.uk::f1b68508-ff1d-4a78-a875-f6aa95017de1" providerId="AD" clId="Web-{5F088D03-C9ED-394F-198E-92273EF03C66}" dt="2026-04-08T10:24:43.872" v="47" actId="1076"/>
        <pc:sldMkLst>
          <pc:docMk/>
          <pc:sldMk cId="2878372162" sldId="386"/>
        </pc:sldMkLst>
        <pc:graphicFrameChg chg="mod modGraphic">
          <ac:chgData name="Sophie Flood (Public Health Wales - Matrix House)" userId="S::sophie.flood@wales.nhs.uk::f1b68508-ff1d-4a78-a875-f6aa95017de1" providerId="AD" clId="Web-{5F088D03-C9ED-394F-198E-92273EF03C66}" dt="2026-04-08T10:24:43.872" v="47" actId="1076"/>
          <ac:graphicFrameMkLst>
            <pc:docMk/>
            <pc:sldMk cId="2878372162" sldId="386"/>
            <ac:graphicFrameMk id="3" creationId="{12532FDC-02A2-BB11-7B70-D0474BC40BD9}"/>
          </ac:graphicFrameMkLst>
        </pc:graphicFrameChg>
      </pc:sldChg>
      <pc:sldChg chg="modSp">
        <pc:chgData name="Sophie Flood (Public Health Wales - Matrix House)" userId="S::sophie.flood@wales.nhs.uk::f1b68508-ff1d-4a78-a875-f6aa95017de1" providerId="AD" clId="Web-{5F088D03-C9ED-394F-198E-92273EF03C66}" dt="2026-04-08T10:25:10.889" v="70" actId="1076"/>
        <pc:sldMkLst>
          <pc:docMk/>
          <pc:sldMk cId="1891537397" sldId="387"/>
        </pc:sldMkLst>
        <pc:graphicFrameChg chg="mod modGraphic">
          <ac:chgData name="Sophie Flood (Public Health Wales - Matrix House)" userId="S::sophie.flood@wales.nhs.uk::f1b68508-ff1d-4a78-a875-f6aa95017de1" providerId="AD" clId="Web-{5F088D03-C9ED-394F-198E-92273EF03C66}" dt="2026-04-08T10:25:10.889" v="70" actId="1076"/>
          <ac:graphicFrameMkLst>
            <pc:docMk/>
            <pc:sldMk cId="1891537397" sldId="387"/>
            <ac:graphicFrameMk id="3" creationId="{61E477BC-6C38-2880-7CE1-9A89285BFC63}"/>
          </ac:graphicFrameMkLst>
        </pc:graphicFrameChg>
      </pc:sldChg>
      <pc:sldChg chg="modSp">
        <pc:chgData name="Sophie Flood (Public Health Wales - Matrix House)" userId="S::sophie.flood@wales.nhs.uk::f1b68508-ff1d-4a78-a875-f6aa95017de1" providerId="AD" clId="Web-{5F088D03-C9ED-394F-198E-92273EF03C66}" dt="2026-04-08T10:25:43.375" v="86" actId="1076"/>
        <pc:sldMkLst>
          <pc:docMk/>
          <pc:sldMk cId="1510132736" sldId="388"/>
        </pc:sldMkLst>
        <pc:graphicFrameChg chg="mod modGraphic">
          <ac:chgData name="Sophie Flood (Public Health Wales - Matrix House)" userId="S::sophie.flood@wales.nhs.uk::f1b68508-ff1d-4a78-a875-f6aa95017de1" providerId="AD" clId="Web-{5F088D03-C9ED-394F-198E-92273EF03C66}" dt="2026-04-08T10:25:43.375" v="86" actId="1076"/>
          <ac:graphicFrameMkLst>
            <pc:docMk/>
            <pc:sldMk cId="1510132736" sldId="388"/>
            <ac:graphicFrameMk id="3" creationId="{5718EA14-536C-69CC-6865-E1FC105BA6FD}"/>
          </ac:graphicFrameMkLst>
        </pc:graphicFrameChg>
      </pc:sldChg>
      <pc:sldChg chg="modSp">
        <pc:chgData name="Sophie Flood (Public Health Wales - Matrix House)" userId="S::sophie.flood@wales.nhs.uk::f1b68508-ff1d-4a78-a875-f6aa95017de1" providerId="AD" clId="Web-{5F088D03-C9ED-394F-198E-92273EF03C66}" dt="2026-04-08T10:26:08.486" v="104" actId="1076"/>
        <pc:sldMkLst>
          <pc:docMk/>
          <pc:sldMk cId="4193161784" sldId="389"/>
        </pc:sldMkLst>
        <pc:graphicFrameChg chg="mod modGraphic">
          <ac:chgData name="Sophie Flood (Public Health Wales - Matrix House)" userId="S::sophie.flood@wales.nhs.uk::f1b68508-ff1d-4a78-a875-f6aa95017de1" providerId="AD" clId="Web-{5F088D03-C9ED-394F-198E-92273EF03C66}" dt="2026-04-08T10:26:08.486" v="104" actId="1076"/>
          <ac:graphicFrameMkLst>
            <pc:docMk/>
            <pc:sldMk cId="4193161784" sldId="389"/>
            <ac:graphicFrameMk id="3" creationId="{E3AF607F-8C8B-6FD6-055D-80130D872E5F}"/>
          </ac:graphicFrameMkLst>
        </pc:graphicFrameChg>
      </pc:sldChg>
      <pc:sldChg chg="modSp">
        <pc:chgData name="Sophie Flood (Public Health Wales - Matrix House)" userId="S::sophie.flood@wales.nhs.uk::f1b68508-ff1d-4a78-a875-f6aa95017de1" providerId="AD" clId="Web-{5F088D03-C9ED-394F-198E-92273EF03C66}" dt="2026-04-08T10:26:25.784" v="114" actId="1076"/>
        <pc:sldMkLst>
          <pc:docMk/>
          <pc:sldMk cId="1521008882" sldId="390"/>
        </pc:sldMkLst>
        <pc:graphicFrameChg chg="mod modGraphic">
          <ac:chgData name="Sophie Flood (Public Health Wales - Matrix House)" userId="S::sophie.flood@wales.nhs.uk::f1b68508-ff1d-4a78-a875-f6aa95017de1" providerId="AD" clId="Web-{5F088D03-C9ED-394F-198E-92273EF03C66}" dt="2026-04-08T10:26:25.784" v="114" actId="1076"/>
          <ac:graphicFrameMkLst>
            <pc:docMk/>
            <pc:sldMk cId="1521008882" sldId="390"/>
            <ac:graphicFrameMk id="3" creationId="{7864D176-C6E3-4353-4904-A60B02A896FE}"/>
          </ac:graphicFrameMkLst>
        </pc:graphicFrameChg>
      </pc:sldChg>
    </pc:docChg>
  </pc:docChgLst>
  <pc:docChgLst>
    <pc:chgData name="Nia Osborne (Public Health Wales - No. 2 Capital Quarter)" userId="S::nia.osborne4@wales.nhs.uk::dc6e69ba-97df-47cc-9eea-d365d5ddb1e2" providerId="AD" clId="Web-{4F43F042-B5E0-302B-69D0-C469C6D3CA57}"/>
    <pc:docChg chg="modSld">
      <pc:chgData name="Nia Osborne (Public Health Wales - No. 2 Capital Quarter)" userId="S::nia.osborne4@wales.nhs.uk::dc6e69ba-97df-47cc-9eea-d365d5ddb1e2" providerId="AD" clId="Web-{4F43F042-B5E0-302B-69D0-C469C6D3CA57}" dt="2026-04-08T18:38:26.521" v="55" actId="1076"/>
      <pc:docMkLst>
        <pc:docMk/>
      </pc:docMkLst>
      <pc:sldChg chg="addSp delSp modSp">
        <pc:chgData name="Nia Osborne (Public Health Wales - No. 2 Capital Quarter)" userId="S::nia.osborne4@wales.nhs.uk::dc6e69ba-97df-47cc-9eea-d365d5ddb1e2" providerId="AD" clId="Web-{4F43F042-B5E0-302B-69D0-C469C6D3CA57}" dt="2026-04-08T18:24:16.254" v="10" actId="1076"/>
        <pc:sldMkLst>
          <pc:docMk/>
          <pc:sldMk cId="1102358522" sldId="384"/>
        </pc:sldMkLst>
        <pc:picChg chg="add mod">
          <ac:chgData name="Nia Osborne (Public Health Wales - No. 2 Capital Quarter)" userId="S::nia.osborne4@wales.nhs.uk::dc6e69ba-97df-47cc-9eea-d365d5ddb1e2" providerId="AD" clId="Web-{4F43F042-B5E0-302B-69D0-C469C6D3CA57}" dt="2026-04-08T18:24:16.254" v="10" actId="1076"/>
          <ac:picMkLst>
            <pc:docMk/>
            <pc:sldMk cId="1102358522" sldId="384"/>
            <ac:picMk id="2" creationId="{02F18F8F-EAD5-C4C6-162F-6AA304DEC654}"/>
          </ac:picMkLst>
        </pc:picChg>
      </pc:sldChg>
      <pc:sldChg chg="addSp delSp modSp">
        <pc:chgData name="Nia Osborne (Public Health Wales - No. 2 Capital Quarter)" userId="S::nia.osborne4@wales.nhs.uk::dc6e69ba-97df-47cc-9eea-d365d5ddb1e2" providerId="AD" clId="Web-{4F43F042-B5E0-302B-69D0-C469C6D3CA57}" dt="2026-04-08T18:29:11.799" v="16" actId="1076"/>
        <pc:sldMkLst>
          <pc:docMk/>
          <pc:sldMk cId="1406130686" sldId="385"/>
        </pc:sldMkLst>
        <pc:picChg chg="add mod">
          <ac:chgData name="Nia Osborne (Public Health Wales - No. 2 Capital Quarter)" userId="S::nia.osborne4@wales.nhs.uk::dc6e69ba-97df-47cc-9eea-d365d5ddb1e2" providerId="AD" clId="Web-{4F43F042-B5E0-302B-69D0-C469C6D3CA57}" dt="2026-04-08T18:29:11.799" v="16" actId="1076"/>
          <ac:picMkLst>
            <pc:docMk/>
            <pc:sldMk cId="1406130686" sldId="385"/>
            <ac:picMk id="2" creationId="{E816746E-9B5D-98E1-B646-BDB378957705}"/>
          </ac:picMkLst>
        </pc:picChg>
      </pc:sldChg>
      <pc:sldChg chg="addSp delSp modSp">
        <pc:chgData name="Nia Osborne (Public Health Wales - No. 2 Capital Quarter)" userId="S::nia.osborne4@wales.nhs.uk::dc6e69ba-97df-47cc-9eea-d365d5ddb1e2" providerId="AD" clId="Web-{4F43F042-B5E0-302B-69D0-C469C6D3CA57}" dt="2026-04-08T18:30:28.909" v="22"/>
        <pc:sldMkLst>
          <pc:docMk/>
          <pc:sldMk cId="2878372162" sldId="386"/>
        </pc:sldMkLst>
        <pc:picChg chg="add mod modCrop">
          <ac:chgData name="Nia Osborne (Public Health Wales - No. 2 Capital Quarter)" userId="S::nia.osborne4@wales.nhs.uk::dc6e69ba-97df-47cc-9eea-d365d5ddb1e2" providerId="AD" clId="Web-{4F43F042-B5E0-302B-69D0-C469C6D3CA57}" dt="2026-04-08T18:30:28.909" v="22"/>
          <ac:picMkLst>
            <pc:docMk/>
            <pc:sldMk cId="2878372162" sldId="386"/>
            <ac:picMk id="2" creationId="{37E489F0-375E-80C4-5F02-051D190F49CB}"/>
          </ac:picMkLst>
        </pc:picChg>
      </pc:sldChg>
      <pc:sldChg chg="addSp delSp modSp">
        <pc:chgData name="Nia Osborne (Public Health Wales - No. 2 Capital Quarter)" userId="S::nia.osborne4@wales.nhs.uk::dc6e69ba-97df-47cc-9eea-d365d5ddb1e2" providerId="AD" clId="Web-{4F43F042-B5E0-302B-69D0-C469C6D3CA57}" dt="2026-04-08T18:31:57.409" v="28" actId="1076"/>
        <pc:sldMkLst>
          <pc:docMk/>
          <pc:sldMk cId="1891537397" sldId="387"/>
        </pc:sldMkLst>
        <pc:picChg chg="add mod">
          <ac:chgData name="Nia Osborne (Public Health Wales - No. 2 Capital Quarter)" userId="S::nia.osborne4@wales.nhs.uk::dc6e69ba-97df-47cc-9eea-d365d5ddb1e2" providerId="AD" clId="Web-{4F43F042-B5E0-302B-69D0-C469C6D3CA57}" dt="2026-04-08T18:31:57.409" v="28" actId="1076"/>
          <ac:picMkLst>
            <pc:docMk/>
            <pc:sldMk cId="1891537397" sldId="387"/>
            <ac:picMk id="2" creationId="{1C4892AC-39B4-9F58-878D-3D3A7495D64F}"/>
          </ac:picMkLst>
        </pc:picChg>
      </pc:sldChg>
      <pc:sldChg chg="addSp delSp modSp">
        <pc:chgData name="Nia Osborne (Public Health Wales - No. 2 Capital Quarter)" userId="S::nia.osborne4@wales.nhs.uk::dc6e69ba-97df-47cc-9eea-d365d5ddb1e2" providerId="AD" clId="Web-{4F43F042-B5E0-302B-69D0-C469C6D3CA57}" dt="2026-04-08T18:33:04.221" v="39" actId="1076"/>
        <pc:sldMkLst>
          <pc:docMk/>
          <pc:sldMk cId="1510132736" sldId="388"/>
        </pc:sldMkLst>
        <pc:picChg chg="add mod modCrop">
          <ac:chgData name="Nia Osborne (Public Health Wales - No. 2 Capital Quarter)" userId="S::nia.osborne4@wales.nhs.uk::dc6e69ba-97df-47cc-9eea-d365d5ddb1e2" providerId="AD" clId="Web-{4F43F042-B5E0-302B-69D0-C469C6D3CA57}" dt="2026-04-08T18:33:04.221" v="39" actId="1076"/>
          <ac:picMkLst>
            <pc:docMk/>
            <pc:sldMk cId="1510132736" sldId="388"/>
            <ac:picMk id="2" creationId="{218C43C5-373F-4633-3611-D0CADC235FC8}"/>
          </ac:picMkLst>
        </pc:picChg>
      </pc:sldChg>
      <pc:sldChg chg="addSp delSp modSp">
        <pc:chgData name="Nia Osborne (Public Health Wales - No. 2 Capital Quarter)" userId="S::nia.osborne4@wales.nhs.uk::dc6e69ba-97df-47cc-9eea-d365d5ddb1e2" providerId="AD" clId="Web-{4F43F042-B5E0-302B-69D0-C469C6D3CA57}" dt="2026-04-08T18:34:59.159" v="45" actId="1076"/>
        <pc:sldMkLst>
          <pc:docMk/>
          <pc:sldMk cId="4193161784" sldId="389"/>
        </pc:sldMkLst>
        <pc:picChg chg="add mod modCrop">
          <ac:chgData name="Nia Osborne (Public Health Wales - No. 2 Capital Quarter)" userId="S::nia.osborne4@wales.nhs.uk::dc6e69ba-97df-47cc-9eea-d365d5ddb1e2" providerId="AD" clId="Web-{4F43F042-B5E0-302B-69D0-C469C6D3CA57}" dt="2026-04-08T18:34:59.159" v="45" actId="1076"/>
          <ac:picMkLst>
            <pc:docMk/>
            <pc:sldMk cId="4193161784" sldId="389"/>
            <ac:picMk id="2" creationId="{3395B6AB-29DF-CFC6-CB0A-569E1BDD9968}"/>
          </ac:picMkLst>
        </pc:picChg>
      </pc:sldChg>
      <pc:sldChg chg="addSp delSp modSp">
        <pc:chgData name="Nia Osborne (Public Health Wales - No. 2 Capital Quarter)" userId="S::nia.osborne4@wales.nhs.uk::dc6e69ba-97df-47cc-9eea-d365d5ddb1e2" providerId="AD" clId="Web-{4F43F042-B5E0-302B-69D0-C469C6D3CA57}" dt="2026-04-08T18:38:26.521" v="55" actId="1076"/>
        <pc:sldMkLst>
          <pc:docMk/>
          <pc:sldMk cId="1521008882" sldId="390"/>
        </pc:sldMkLst>
        <pc:picChg chg="add mod modCrop">
          <ac:chgData name="Nia Osborne (Public Health Wales - No. 2 Capital Quarter)" userId="S::nia.osborne4@wales.nhs.uk::dc6e69ba-97df-47cc-9eea-d365d5ddb1e2" providerId="AD" clId="Web-{4F43F042-B5E0-302B-69D0-C469C6D3CA57}" dt="2026-04-08T18:37:23.847" v="50"/>
          <ac:picMkLst>
            <pc:docMk/>
            <pc:sldMk cId="1521008882" sldId="390"/>
            <ac:picMk id="2" creationId="{3065FBE3-D3B7-8D00-43CE-3D9C11BE8BA3}"/>
          </ac:picMkLst>
        </pc:picChg>
        <pc:picChg chg="add mod">
          <ac:chgData name="Nia Osborne (Public Health Wales - No. 2 Capital Quarter)" userId="S::nia.osborne4@wales.nhs.uk::dc6e69ba-97df-47cc-9eea-d365d5ddb1e2" providerId="AD" clId="Web-{4F43F042-B5E0-302B-69D0-C469C6D3CA57}" dt="2026-04-08T18:38:26.521" v="55" actId="1076"/>
          <ac:picMkLst>
            <pc:docMk/>
            <pc:sldMk cId="1521008882" sldId="390"/>
            <ac:picMk id="5" creationId="{1266DCED-6529-EDA2-675A-B0B6B3504BE3}"/>
          </ac:picMkLst>
        </pc:picChg>
      </pc:sldChg>
    </pc:docChg>
  </pc:docChgLst>
  <pc:docChgLst>
    <pc:chgData name="Sophie Flood (Public Health Wales - Matrix House)" userId="S::sophie.flood@wales.nhs.uk::f1b68508-ff1d-4a78-a875-f6aa95017de1" providerId="AD" clId="Web-{AF4F6076-3B37-79E1-7B25-77D32F95EEDA}"/>
    <pc:docChg chg="modSld">
      <pc:chgData name="Sophie Flood (Public Health Wales - Matrix House)" userId="S::sophie.flood@wales.nhs.uk::f1b68508-ff1d-4a78-a875-f6aa95017de1" providerId="AD" clId="Web-{AF4F6076-3B37-79E1-7B25-77D32F95EEDA}" dt="2026-04-14T13:00:56.701" v="6" actId="1076"/>
      <pc:docMkLst>
        <pc:docMk/>
      </pc:docMkLst>
      <pc:sldChg chg="addSp delSp modSp">
        <pc:chgData name="Sophie Flood (Public Health Wales - Matrix House)" userId="S::sophie.flood@wales.nhs.uk::f1b68508-ff1d-4a78-a875-f6aa95017de1" providerId="AD" clId="Web-{AF4F6076-3B37-79E1-7B25-77D32F95EEDA}" dt="2026-04-14T12:55:28.002" v="4" actId="14100"/>
        <pc:sldMkLst>
          <pc:docMk/>
          <pc:sldMk cId="2622768600" sldId="310"/>
        </pc:sldMkLst>
        <pc:spChg chg="add mod">
          <ac:chgData name="Sophie Flood (Public Health Wales - Matrix House)" userId="S::sophie.flood@wales.nhs.uk::f1b68508-ff1d-4a78-a875-f6aa95017de1" providerId="AD" clId="Web-{AF4F6076-3B37-79E1-7B25-77D32F95EEDA}" dt="2026-04-14T12:55:28.002" v="4" actId="14100"/>
          <ac:spMkLst>
            <pc:docMk/>
            <pc:sldMk cId="2622768600" sldId="310"/>
            <ac:spMk id="3" creationId="{924DC418-79CE-0551-CC90-62193368B1A8}"/>
          </ac:spMkLst>
        </pc:spChg>
        <pc:spChg chg="del">
          <ac:chgData name="Sophie Flood (Public Health Wales - Matrix House)" userId="S::sophie.flood@wales.nhs.uk::f1b68508-ff1d-4a78-a875-f6aa95017de1" providerId="AD" clId="Web-{AF4F6076-3B37-79E1-7B25-77D32F95EEDA}" dt="2026-04-14T12:55:19.627" v="0"/>
          <ac:spMkLst>
            <pc:docMk/>
            <pc:sldMk cId="2622768600" sldId="310"/>
            <ac:spMk id="4" creationId="{02BEC377-8244-BAA7-1C91-89BA0C2C3DBC}"/>
          </ac:spMkLst>
        </pc:spChg>
      </pc:sldChg>
      <pc:sldChg chg="addSp modSp">
        <pc:chgData name="Sophie Flood (Public Health Wales - Matrix House)" userId="S::sophie.flood@wales.nhs.uk::f1b68508-ff1d-4a78-a875-f6aa95017de1" providerId="AD" clId="Web-{AF4F6076-3B37-79E1-7B25-77D32F95EEDA}" dt="2026-04-14T13:00:56.701" v="6" actId="1076"/>
        <pc:sldMkLst>
          <pc:docMk/>
          <pc:sldMk cId="3319620276" sldId="314"/>
        </pc:sldMkLst>
        <pc:picChg chg="add mod">
          <ac:chgData name="Sophie Flood (Public Health Wales - Matrix House)" userId="S::sophie.flood@wales.nhs.uk::f1b68508-ff1d-4a78-a875-f6aa95017de1" providerId="AD" clId="Web-{AF4F6076-3B37-79E1-7B25-77D32F95EEDA}" dt="2026-04-14T13:00:56.701" v="6" actId="1076"/>
          <ac:picMkLst>
            <pc:docMk/>
            <pc:sldMk cId="3319620276" sldId="314"/>
            <ac:picMk id="3" creationId="{68706CE4-4AD8-DB6D-AA2A-28BA0C1A42F7}"/>
          </ac:picMkLst>
        </pc:picChg>
      </pc:sldChg>
    </pc:docChg>
  </pc:docChgLst>
  <pc:docChgLst>
    <pc:chgData name="Sophie Flood (Public Health Wales - Matrix House)" userId="S::sophie.flood@wales.nhs.uk::f1b68508-ff1d-4a78-a875-f6aa95017de1" providerId="AD" clId="Web-{2FB0051C-AA35-FBA4-C03D-63C41CD43FC6}"/>
    <pc:docChg chg="addSld delSld modSld sldOrd">
      <pc:chgData name="Sophie Flood (Public Health Wales - Matrix House)" userId="S::sophie.flood@wales.nhs.uk::f1b68508-ff1d-4a78-a875-f6aa95017de1" providerId="AD" clId="Web-{2FB0051C-AA35-FBA4-C03D-63C41CD43FC6}" dt="2026-03-25T15:43:22.637" v="229" actId="20577"/>
      <pc:docMkLst>
        <pc:docMk/>
      </pc:docMkLst>
      <pc:sldChg chg="addSp delSp modSp">
        <pc:chgData name="Sophie Flood (Public Health Wales - Matrix House)" userId="S::sophie.flood@wales.nhs.uk::f1b68508-ff1d-4a78-a875-f6aa95017de1" providerId="AD" clId="Web-{2FB0051C-AA35-FBA4-C03D-63C41CD43FC6}" dt="2026-03-25T15:29:34.981" v="170"/>
        <pc:sldMkLst>
          <pc:docMk/>
          <pc:sldMk cId="3319620276" sldId="314"/>
        </pc:sldMkLst>
      </pc:sldChg>
      <pc:sldChg chg="ord">
        <pc:chgData name="Sophie Flood (Public Health Wales - Matrix House)" userId="S::sophie.flood@wales.nhs.uk::f1b68508-ff1d-4a78-a875-f6aa95017de1" providerId="AD" clId="Web-{2FB0051C-AA35-FBA4-C03D-63C41CD43FC6}" dt="2026-03-25T15:27:15.023" v="143"/>
        <pc:sldMkLst>
          <pc:docMk/>
          <pc:sldMk cId="905135804" sldId="322"/>
        </pc:sldMkLst>
      </pc:sldChg>
    </pc:docChg>
  </pc:docChgLst>
  <pc:docChgLst>
    <pc:chgData name="Sophie Flood (Public Health Wales - Matrix House)" userId="S::sophie.flood@wales.nhs.uk::f1b68508-ff1d-4a78-a875-f6aa95017de1" providerId="AD" clId="Web-{CB2B93F9-7796-FEBF-67DD-5958A10D8CD8}"/>
    <pc:docChg chg="modSld">
      <pc:chgData name="Sophie Flood (Public Health Wales - Matrix House)" userId="S::sophie.flood@wales.nhs.uk::f1b68508-ff1d-4a78-a875-f6aa95017de1" providerId="AD" clId="Web-{CB2B93F9-7796-FEBF-67DD-5958A10D8CD8}" dt="2026-04-08T12:47:20.538" v="2" actId="14100"/>
      <pc:docMkLst>
        <pc:docMk/>
      </pc:docMkLst>
      <pc:sldChg chg="addSp delSp modSp">
        <pc:chgData name="Sophie Flood (Public Health Wales - Matrix House)" userId="S::sophie.flood@wales.nhs.uk::f1b68508-ff1d-4a78-a875-f6aa95017de1" providerId="AD" clId="Web-{CB2B93F9-7796-FEBF-67DD-5958A10D8CD8}" dt="2026-04-08T12:47:20.538" v="2" actId="14100"/>
        <pc:sldMkLst>
          <pc:docMk/>
          <pc:sldMk cId="2622768600" sldId="310"/>
        </pc:sldMkLst>
      </pc:sldChg>
    </pc:docChg>
  </pc:docChgLst>
  <pc:docChgLst>
    <pc:chgData clId="Web-{9E553261-1AE3-1CB1-208F-95B707892BA0}"/>
    <pc:docChg chg="modSld">
      <pc:chgData name="" userId="" providerId="" clId="Web-{9E553261-1AE3-1CB1-208F-95B707892BA0}" dt="2026-04-13T08:38:59.154" v="0" actId="20577"/>
      <pc:docMkLst>
        <pc:docMk/>
      </pc:docMkLst>
      <pc:sldChg chg="modSp">
        <pc:chgData name="" userId="" providerId="" clId="Web-{9E553261-1AE3-1CB1-208F-95B707892BA0}" dt="2026-04-13T08:38:59.154" v="0" actId="20577"/>
        <pc:sldMkLst>
          <pc:docMk/>
          <pc:sldMk cId="3319620276" sldId="314"/>
        </pc:sldMkLst>
        <pc:spChg chg="mod">
          <ac:chgData name="" userId="" providerId="" clId="Web-{9E553261-1AE3-1CB1-208F-95B707892BA0}" dt="2026-04-13T08:38:59.154" v="0" actId="20577"/>
          <ac:spMkLst>
            <pc:docMk/>
            <pc:sldMk cId="3319620276" sldId="314"/>
            <ac:spMk id="2" creationId="{71E17CFA-5100-9B00-3C13-44FCCFF01F4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1B3380-EC1D-435C-8378-85CD46442349}" type="datetimeFigureOut">
              <a:t>4/14/2026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3BE8A4-FD78-4AEC-814C-D4CAEFFD68FD}" type="slidenum">
              <a:t>‹#›</a:t>
            </a:fld>
            <a:endParaRPr lang="en-US"/>
          </a:p>
        </p:txBody>
      </p:sp>
    </p:spTree>
    <p:extLst>
      <p:ext uri="{BB962C8B-B14F-4D97-AF65-F5344CB8AC3E}">
        <p14:creationId xmlns:p14="http://schemas.microsoft.com/office/powerpoint/2010/main" val="2778455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olidFill>
                <a:srgbClr val="0070C0"/>
              </a:solidFill>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D23BE8A4-FD78-4AEC-814C-D4CAEFFD68FD}" type="slidenum">
              <a:rPr lang="en-US"/>
              <a:t>2</a:t>
            </a:fld>
            <a:endParaRPr lang="en-US"/>
          </a:p>
        </p:txBody>
      </p:sp>
    </p:spTree>
    <p:extLst>
      <p:ext uri="{BB962C8B-B14F-4D97-AF65-F5344CB8AC3E}">
        <p14:creationId xmlns:p14="http://schemas.microsoft.com/office/powerpoint/2010/main" val="1654732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C526E-166D-C5A3-5AF7-8C62912360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CCE3C6B-CA05-C048-9396-D3CA64DFFA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8DBC8F4-0AB2-88B1-A0CC-890F5FF23608}"/>
              </a:ext>
            </a:extLst>
          </p:cNvPr>
          <p:cNvSpPr>
            <a:spLocks noGrp="1"/>
          </p:cNvSpPr>
          <p:nvPr>
            <p:ph type="dt" sz="half" idx="10"/>
          </p:nvPr>
        </p:nvSpPr>
        <p:spPr/>
        <p:txBody>
          <a:bodyPr/>
          <a:lstStyle/>
          <a:p>
            <a:fld id="{E8407185-5DD3-4532-B237-00397701942E}" type="datetimeFigureOut">
              <a:rPr lang="en-GB" smtClean="0"/>
              <a:t>14/04/2026</a:t>
            </a:fld>
            <a:endParaRPr lang="en-GB"/>
          </a:p>
        </p:txBody>
      </p:sp>
      <p:sp>
        <p:nvSpPr>
          <p:cNvPr id="5" name="Footer Placeholder 4">
            <a:extLst>
              <a:ext uri="{FF2B5EF4-FFF2-40B4-BE49-F238E27FC236}">
                <a16:creationId xmlns:a16="http://schemas.microsoft.com/office/drawing/2014/main" id="{DE71ACBF-FAF4-44F3-0ED8-3257790493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08F60D-FDD9-55D3-9366-F13202DB4C8B}"/>
              </a:ext>
            </a:extLst>
          </p:cNvPr>
          <p:cNvSpPr>
            <a:spLocks noGrp="1"/>
          </p:cNvSpPr>
          <p:nvPr>
            <p:ph type="sldNum" sz="quarter" idx="12"/>
          </p:nvPr>
        </p:nvSpPr>
        <p:spPr/>
        <p:txBody>
          <a:bodyPr/>
          <a:lstStyle/>
          <a:p>
            <a:fld id="{B53FB319-4181-4620-928B-06B6B80E447F}" type="slidenum">
              <a:rPr lang="en-GB" smtClean="0"/>
              <a:t>‹#›</a:t>
            </a:fld>
            <a:endParaRPr lang="en-GB"/>
          </a:p>
        </p:txBody>
      </p:sp>
    </p:spTree>
    <p:extLst>
      <p:ext uri="{BB962C8B-B14F-4D97-AF65-F5344CB8AC3E}">
        <p14:creationId xmlns:p14="http://schemas.microsoft.com/office/powerpoint/2010/main" val="917882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B767A-2706-96B3-3A65-CEFB7AD941A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CA2EEE4-6358-2055-5D48-47FDDB4867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55C417-ED53-EB43-12FA-C7429E22AAD8}"/>
              </a:ext>
            </a:extLst>
          </p:cNvPr>
          <p:cNvSpPr>
            <a:spLocks noGrp="1"/>
          </p:cNvSpPr>
          <p:nvPr>
            <p:ph type="dt" sz="half" idx="10"/>
          </p:nvPr>
        </p:nvSpPr>
        <p:spPr/>
        <p:txBody>
          <a:bodyPr/>
          <a:lstStyle/>
          <a:p>
            <a:fld id="{E8407185-5DD3-4532-B237-00397701942E}" type="datetimeFigureOut">
              <a:rPr lang="en-GB" smtClean="0"/>
              <a:t>14/04/2026</a:t>
            </a:fld>
            <a:endParaRPr lang="en-GB"/>
          </a:p>
        </p:txBody>
      </p:sp>
      <p:sp>
        <p:nvSpPr>
          <p:cNvPr id="5" name="Footer Placeholder 4">
            <a:extLst>
              <a:ext uri="{FF2B5EF4-FFF2-40B4-BE49-F238E27FC236}">
                <a16:creationId xmlns:a16="http://schemas.microsoft.com/office/drawing/2014/main" id="{EA2DA5CB-05B1-1766-3A9E-3BF3D8A2F7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164D34-BC97-36F4-13BF-55BFB0F7C1F2}"/>
              </a:ext>
            </a:extLst>
          </p:cNvPr>
          <p:cNvSpPr>
            <a:spLocks noGrp="1"/>
          </p:cNvSpPr>
          <p:nvPr>
            <p:ph type="sldNum" sz="quarter" idx="12"/>
          </p:nvPr>
        </p:nvSpPr>
        <p:spPr/>
        <p:txBody>
          <a:bodyPr/>
          <a:lstStyle/>
          <a:p>
            <a:fld id="{B53FB319-4181-4620-928B-06B6B80E447F}" type="slidenum">
              <a:rPr lang="en-GB" smtClean="0"/>
              <a:t>‹#›</a:t>
            </a:fld>
            <a:endParaRPr lang="en-GB"/>
          </a:p>
        </p:txBody>
      </p:sp>
    </p:spTree>
    <p:extLst>
      <p:ext uri="{BB962C8B-B14F-4D97-AF65-F5344CB8AC3E}">
        <p14:creationId xmlns:p14="http://schemas.microsoft.com/office/powerpoint/2010/main" val="2714741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0CCCE0-D7DB-C2D9-5F97-A2454DAAAB3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79B4B1-FA6E-9733-1AE2-39113E0038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A0B29-EF17-1E57-C5D5-CAB803AC52DE}"/>
              </a:ext>
            </a:extLst>
          </p:cNvPr>
          <p:cNvSpPr>
            <a:spLocks noGrp="1"/>
          </p:cNvSpPr>
          <p:nvPr>
            <p:ph type="dt" sz="half" idx="10"/>
          </p:nvPr>
        </p:nvSpPr>
        <p:spPr/>
        <p:txBody>
          <a:bodyPr/>
          <a:lstStyle/>
          <a:p>
            <a:fld id="{E8407185-5DD3-4532-B237-00397701942E}" type="datetimeFigureOut">
              <a:rPr lang="en-GB" smtClean="0"/>
              <a:t>14/04/2026</a:t>
            </a:fld>
            <a:endParaRPr lang="en-GB"/>
          </a:p>
        </p:txBody>
      </p:sp>
      <p:sp>
        <p:nvSpPr>
          <p:cNvPr id="5" name="Footer Placeholder 4">
            <a:extLst>
              <a:ext uri="{FF2B5EF4-FFF2-40B4-BE49-F238E27FC236}">
                <a16:creationId xmlns:a16="http://schemas.microsoft.com/office/drawing/2014/main" id="{0EC25544-78CF-E463-FD22-07F93B8AFA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B20800-DECF-59B2-E196-1FB4108488CF}"/>
              </a:ext>
            </a:extLst>
          </p:cNvPr>
          <p:cNvSpPr>
            <a:spLocks noGrp="1"/>
          </p:cNvSpPr>
          <p:nvPr>
            <p:ph type="sldNum" sz="quarter" idx="12"/>
          </p:nvPr>
        </p:nvSpPr>
        <p:spPr/>
        <p:txBody>
          <a:bodyPr/>
          <a:lstStyle/>
          <a:p>
            <a:fld id="{B53FB319-4181-4620-928B-06B6B80E447F}" type="slidenum">
              <a:rPr lang="en-GB" smtClean="0"/>
              <a:t>‹#›</a:t>
            </a:fld>
            <a:endParaRPr lang="en-GB"/>
          </a:p>
        </p:txBody>
      </p:sp>
    </p:spTree>
    <p:extLst>
      <p:ext uri="{BB962C8B-B14F-4D97-AF65-F5344CB8AC3E}">
        <p14:creationId xmlns:p14="http://schemas.microsoft.com/office/powerpoint/2010/main" val="17676119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randed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6AEBD5D-6322-B406-0D4B-2DC104931732}"/>
              </a:ext>
            </a:extLst>
          </p:cNvPr>
          <p:cNvPicPr>
            <a:picLocks noChangeAspect="1"/>
          </p:cNvPicPr>
          <p:nvPr userDrawn="1"/>
        </p:nvPicPr>
        <p:blipFill>
          <a:blip r:embed="rId2"/>
          <a:srcRect/>
          <a:stretch/>
        </p:blipFill>
        <p:spPr>
          <a:xfrm>
            <a:off x="285750" y="275384"/>
            <a:ext cx="1654753" cy="508387"/>
          </a:xfrm>
          <a:prstGeom prst="rect">
            <a:avLst/>
          </a:prstGeom>
        </p:spPr>
      </p:pic>
      <p:sp>
        <p:nvSpPr>
          <p:cNvPr id="5" name="TextBox 4">
            <a:extLst>
              <a:ext uri="{FF2B5EF4-FFF2-40B4-BE49-F238E27FC236}">
                <a16:creationId xmlns:a16="http://schemas.microsoft.com/office/drawing/2014/main" id="{89DC72F6-8F17-9EF3-5DE2-AD7D14DDFBB4}"/>
              </a:ext>
            </a:extLst>
          </p:cNvPr>
          <p:cNvSpPr txBox="1"/>
          <p:nvPr userDrawn="1"/>
        </p:nvSpPr>
        <p:spPr>
          <a:xfrm>
            <a:off x="285750" y="6342357"/>
            <a:ext cx="1654753" cy="246221"/>
          </a:xfrm>
          <a:prstGeom prst="rect">
            <a:avLst/>
          </a:prstGeom>
          <a:noFill/>
        </p:spPr>
        <p:txBody>
          <a:bodyPr wrap="square" rtlCol="0">
            <a:spAutoFit/>
          </a:bodyPr>
          <a:lstStyle/>
          <a:p>
            <a:r>
              <a:rPr lang="en-US" sz="1000" b="1">
                <a:solidFill>
                  <a:schemeClr val="accent1"/>
                </a:solidFill>
                <a:latin typeface="Verdana" panose="020B0604030504040204" pitchFamily="34" charset="0"/>
                <a:ea typeface="Verdana" panose="020B0604030504040204" pitchFamily="34" charset="0"/>
                <a:cs typeface="Verdana" panose="020B0604030504040204" pitchFamily="34" charset="0"/>
              </a:rPr>
              <a:t>Public Health Wales</a:t>
            </a:r>
          </a:p>
        </p:txBody>
      </p:sp>
    </p:spTree>
    <p:extLst>
      <p:ext uri="{BB962C8B-B14F-4D97-AF65-F5344CB8AC3E}">
        <p14:creationId xmlns:p14="http://schemas.microsoft.com/office/powerpoint/2010/main" val="3388649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D8ACB-554B-4DC2-2C9D-8D71CE86183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5CD8B4F-4891-FBBB-32F6-2A58C1B9CD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F848DE-EBFF-31D6-1C17-E4365604E60A}"/>
              </a:ext>
            </a:extLst>
          </p:cNvPr>
          <p:cNvSpPr>
            <a:spLocks noGrp="1"/>
          </p:cNvSpPr>
          <p:nvPr>
            <p:ph type="dt" sz="half" idx="10"/>
          </p:nvPr>
        </p:nvSpPr>
        <p:spPr/>
        <p:txBody>
          <a:bodyPr/>
          <a:lstStyle/>
          <a:p>
            <a:fld id="{E8407185-5DD3-4532-B237-00397701942E}" type="datetimeFigureOut">
              <a:rPr lang="en-GB" smtClean="0"/>
              <a:t>14/04/2026</a:t>
            </a:fld>
            <a:endParaRPr lang="en-GB"/>
          </a:p>
        </p:txBody>
      </p:sp>
      <p:sp>
        <p:nvSpPr>
          <p:cNvPr id="5" name="Footer Placeholder 4">
            <a:extLst>
              <a:ext uri="{FF2B5EF4-FFF2-40B4-BE49-F238E27FC236}">
                <a16:creationId xmlns:a16="http://schemas.microsoft.com/office/drawing/2014/main" id="{65EA6B89-E9C0-98AF-19BB-AAE66C301E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56AB55-6ED7-B300-AE1E-8CBCD825743F}"/>
              </a:ext>
            </a:extLst>
          </p:cNvPr>
          <p:cNvSpPr>
            <a:spLocks noGrp="1"/>
          </p:cNvSpPr>
          <p:nvPr>
            <p:ph type="sldNum" sz="quarter" idx="12"/>
          </p:nvPr>
        </p:nvSpPr>
        <p:spPr/>
        <p:txBody>
          <a:bodyPr/>
          <a:lstStyle/>
          <a:p>
            <a:fld id="{B53FB319-4181-4620-928B-06B6B80E447F}" type="slidenum">
              <a:rPr lang="en-GB" smtClean="0"/>
              <a:t>‹#›</a:t>
            </a:fld>
            <a:endParaRPr lang="en-GB"/>
          </a:p>
        </p:txBody>
      </p:sp>
    </p:spTree>
    <p:extLst>
      <p:ext uri="{BB962C8B-B14F-4D97-AF65-F5344CB8AC3E}">
        <p14:creationId xmlns:p14="http://schemas.microsoft.com/office/powerpoint/2010/main" val="2343866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0BEC0-C986-5AFE-08B9-D988070B21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30A544A-D6BA-BC53-B72E-EA427377831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359782-B340-7E86-E5E7-BA9FD762AF7B}"/>
              </a:ext>
            </a:extLst>
          </p:cNvPr>
          <p:cNvSpPr>
            <a:spLocks noGrp="1"/>
          </p:cNvSpPr>
          <p:nvPr>
            <p:ph type="dt" sz="half" idx="10"/>
          </p:nvPr>
        </p:nvSpPr>
        <p:spPr/>
        <p:txBody>
          <a:bodyPr/>
          <a:lstStyle/>
          <a:p>
            <a:fld id="{E8407185-5DD3-4532-B237-00397701942E}" type="datetimeFigureOut">
              <a:rPr lang="en-GB" smtClean="0"/>
              <a:t>14/04/2026</a:t>
            </a:fld>
            <a:endParaRPr lang="en-GB"/>
          </a:p>
        </p:txBody>
      </p:sp>
      <p:sp>
        <p:nvSpPr>
          <p:cNvPr id="5" name="Footer Placeholder 4">
            <a:extLst>
              <a:ext uri="{FF2B5EF4-FFF2-40B4-BE49-F238E27FC236}">
                <a16:creationId xmlns:a16="http://schemas.microsoft.com/office/drawing/2014/main" id="{AFE68B8F-7361-F484-8181-CE15A392D7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0EE7F1-1A6F-C975-73C9-CE65D652AEC0}"/>
              </a:ext>
            </a:extLst>
          </p:cNvPr>
          <p:cNvSpPr>
            <a:spLocks noGrp="1"/>
          </p:cNvSpPr>
          <p:nvPr>
            <p:ph type="sldNum" sz="quarter" idx="12"/>
          </p:nvPr>
        </p:nvSpPr>
        <p:spPr/>
        <p:txBody>
          <a:bodyPr/>
          <a:lstStyle/>
          <a:p>
            <a:fld id="{B53FB319-4181-4620-928B-06B6B80E447F}" type="slidenum">
              <a:rPr lang="en-GB" smtClean="0"/>
              <a:t>‹#›</a:t>
            </a:fld>
            <a:endParaRPr lang="en-GB"/>
          </a:p>
        </p:txBody>
      </p:sp>
    </p:spTree>
    <p:extLst>
      <p:ext uri="{BB962C8B-B14F-4D97-AF65-F5344CB8AC3E}">
        <p14:creationId xmlns:p14="http://schemas.microsoft.com/office/powerpoint/2010/main" val="45166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B513F-ED95-8D4E-DA8F-4EEC35CDEDD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4F00C18-4CB0-C154-06DB-74034C0A64C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66DF0A0-32D8-9F15-935F-8E70959B95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E32F542-DFEF-473E-895F-557AC1331AA8}"/>
              </a:ext>
            </a:extLst>
          </p:cNvPr>
          <p:cNvSpPr>
            <a:spLocks noGrp="1"/>
          </p:cNvSpPr>
          <p:nvPr>
            <p:ph type="dt" sz="half" idx="10"/>
          </p:nvPr>
        </p:nvSpPr>
        <p:spPr/>
        <p:txBody>
          <a:bodyPr/>
          <a:lstStyle/>
          <a:p>
            <a:fld id="{E8407185-5DD3-4532-B237-00397701942E}" type="datetimeFigureOut">
              <a:rPr lang="en-GB" smtClean="0"/>
              <a:t>14/04/2026</a:t>
            </a:fld>
            <a:endParaRPr lang="en-GB"/>
          </a:p>
        </p:txBody>
      </p:sp>
      <p:sp>
        <p:nvSpPr>
          <p:cNvPr id="6" name="Footer Placeholder 5">
            <a:extLst>
              <a:ext uri="{FF2B5EF4-FFF2-40B4-BE49-F238E27FC236}">
                <a16:creationId xmlns:a16="http://schemas.microsoft.com/office/drawing/2014/main" id="{DA52A10D-E7FC-6EE1-1E42-36B6BCB51C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2BB6845-9627-9AAD-13FC-5840FCD132A4}"/>
              </a:ext>
            </a:extLst>
          </p:cNvPr>
          <p:cNvSpPr>
            <a:spLocks noGrp="1"/>
          </p:cNvSpPr>
          <p:nvPr>
            <p:ph type="sldNum" sz="quarter" idx="12"/>
          </p:nvPr>
        </p:nvSpPr>
        <p:spPr/>
        <p:txBody>
          <a:bodyPr/>
          <a:lstStyle/>
          <a:p>
            <a:fld id="{B53FB319-4181-4620-928B-06B6B80E447F}" type="slidenum">
              <a:rPr lang="en-GB" smtClean="0"/>
              <a:t>‹#›</a:t>
            </a:fld>
            <a:endParaRPr lang="en-GB"/>
          </a:p>
        </p:txBody>
      </p:sp>
    </p:spTree>
    <p:extLst>
      <p:ext uri="{BB962C8B-B14F-4D97-AF65-F5344CB8AC3E}">
        <p14:creationId xmlns:p14="http://schemas.microsoft.com/office/powerpoint/2010/main" val="394370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EA2A8-9CB7-41CF-9906-637575BB41D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7129C35-18D4-15EE-71AE-57D4E73DB1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700E8B-8AB4-84F3-4320-F2B0CBE9A2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7CD1EC8-D7E6-CDE7-007B-AE71FEF63F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82B3B4-5C38-FAF7-A362-81CBA14E38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7D01AEA-5302-60F8-6580-774616BF6BD4}"/>
              </a:ext>
            </a:extLst>
          </p:cNvPr>
          <p:cNvSpPr>
            <a:spLocks noGrp="1"/>
          </p:cNvSpPr>
          <p:nvPr>
            <p:ph type="dt" sz="half" idx="10"/>
          </p:nvPr>
        </p:nvSpPr>
        <p:spPr/>
        <p:txBody>
          <a:bodyPr/>
          <a:lstStyle/>
          <a:p>
            <a:fld id="{E8407185-5DD3-4532-B237-00397701942E}" type="datetimeFigureOut">
              <a:rPr lang="en-GB" smtClean="0"/>
              <a:t>14/04/2026</a:t>
            </a:fld>
            <a:endParaRPr lang="en-GB"/>
          </a:p>
        </p:txBody>
      </p:sp>
      <p:sp>
        <p:nvSpPr>
          <p:cNvPr id="8" name="Footer Placeholder 7">
            <a:extLst>
              <a:ext uri="{FF2B5EF4-FFF2-40B4-BE49-F238E27FC236}">
                <a16:creationId xmlns:a16="http://schemas.microsoft.com/office/drawing/2014/main" id="{A402F8E5-D5ED-FCF3-C973-D7740F0C703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90A4C69-D558-A585-A0CB-0264F75D5C80}"/>
              </a:ext>
            </a:extLst>
          </p:cNvPr>
          <p:cNvSpPr>
            <a:spLocks noGrp="1"/>
          </p:cNvSpPr>
          <p:nvPr>
            <p:ph type="sldNum" sz="quarter" idx="12"/>
          </p:nvPr>
        </p:nvSpPr>
        <p:spPr/>
        <p:txBody>
          <a:bodyPr/>
          <a:lstStyle/>
          <a:p>
            <a:fld id="{B53FB319-4181-4620-928B-06B6B80E447F}" type="slidenum">
              <a:rPr lang="en-GB" smtClean="0"/>
              <a:t>‹#›</a:t>
            </a:fld>
            <a:endParaRPr lang="en-GB"/>
          </a:p>
        </p:txBody>
      </p:sp>
    </p:spTree>
    <p:extLst>
      <p:ext uri="{BB962C8B-B14F-4D97-AF65-F5344CB8AC3E}">
        <p14:creationId xmlns:p14="http://schemas.microsoft.com/office/powerpoint/2010/main" val="872104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A8246-1307-608D-BD70-84DA83213EC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EA94CD4-0AD0-66D6-0C43-89B7053DD36D}"/>
              </a:ext>
            </a:extLst>
          </p:cNvPr>
          <p:cNvSpPr>
            <a:spLocks noGrp="1"/>
          </p:cNvSpPr>
          <p:nvPr>
            <p:ph type="dt" sz="half" idx="10"/>
          </p:nvPr>
        </p:nvSpPr>
        <p:spPr/>
        <p:txBody>
          <a:bodyPr/>
          <a:lstStyle/>
          <a:p>
            <a:fld id="{E8407185-5DD3-4532-B237-00397701942E}" type="datetimeFigureOut">
              <a:rPr lang="en-GB" smtClean="0"/>
              <a:t>14/04/2026</a:t>
            </a:fld>
            <a:endParaRPr lang="en-GB"/>
          </a:p>
        </p:txBody>
      </p:sp>
      <p:sp>
        <p:nvSpPr>
          <p:cNvPr id="4" name="Footer Placeholder 3">
            <a:extLst>
              <a:ext uri="{FF2B5EF4-FFF2-40B4-BE49-F238E27FC236}">
                <a16:creationId xmlns:a16="http://schemas.microsoft.com/office/drawing/2014/main" id="{0B0EC571-6C48-7B1C-FAC9-9D8C5833FA6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59E5D99-00D7-2695-544F-2D0379F942E4}"/>
              </a:ext>
            </a:extLst>
          </p:cNvPr>
          <p:cNvSpPr>
            <a:spLocks noGrp="1"/>
          </p:cNvSpPr>
          <p:nvPr>
            <p:ph type="sldNum" sz="quarter" idx="12"/>
          </p:nvPr>
        </p:nvSpPr>
        <p:spPr/>
        <p:txBody>
          <a:bodyPr/>
          <a:lstStyle/>
          <a:p>
            <a:fld id="{B53FB319-4181-4620-928B-06B6B80E447F}" type="slidenum">
              <a:rPr lang="en-GB" smtClean="0"/>
              <a:t>‹#›</a:t>
            </a:fld>
            <a:endParaRPr lang="en-GB"/>
          </a:p>
        </p:txBody>
      </p:sp>
    </p:spTree>
    <p:extLst>
      <p:ext uri="{BB962C8B-B14F-4D97-AF65-F5344CB8AC3E}">
        <p14:creationId xmlns:p14="http://schemas.microsoft.com/office/powerpoint/2010/main" val="2611757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6AE360-6114-92C3-694A-8862271187F9}"/>
              </a:ext>
            </a:extLst>
          </p:cNvPr>
          <p:cNvSpPr>
            <a:spLocks noGrp="1"/>
          </p:cNvSpPr>
          <p:nvPr>
            <p:ph type="dt" sz="half" idx="10"/>
          </p:nvPr>
        </p:nvSpPr>
        <p:spPr/>
        <p:txBody>
          <a:bodyPr/>
          <a:lstStyle/>
          <a:p>
            <a:fld id="{E8407185-5DD3-4532-B237-00397701942E}" type="datetimeFigureOut">
              <a:rPr lang="en-GB" smtClean="0"/>
              <a:t>14/04/2026</a:t>
            </a:fld>
            <a:endParaRPr lang="en-GB"/>
          </a:p>
        </p:txBody>
      </p:sp>
      <p:sp>
        <p:nvSpPr>
          <p:cNvPr id="3" name="Footer Placeholder 2">
            <a:extLst>
              <a:ext uri="{FF2B5EF4-FFF2-40B4-BE49-F238E27FC236}">
                <a16:creationId xmlns:a16="http://schemas.microsoft.com/office/drawing/2014/main" id="{515B3EB6-79B1-88BB-3233-2E326C61060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E0B576C-161D-902F-0468-D05A85BAA554}"/>
              </a:ext>
            </a:extLst>
          </p:cNvPr>
          <p:cNvSpPr>
            <a:spLocks noGrp="1"/>
          </p:cNvSpPr>
          <p:nvPr>
            <p:ph type="sldNum" sz="quarter" idx="12"/>
          </p:nvPr>
        </p:nvSpPr>
        <p:spPr/>
        <p:txBody>
          <a:bodyPr/>
          <a:lstStyle/>
          <a:p>
            <a:fld id="{B53FB319-4181-4620-928B-06B6B80E447F}" type="slidenum">
              <a:rPr lang="en-GB" smtClean="0"/>
              <a:t>‹#›</a:t>
            </a:fld>
            <a:endParaRPr lang="en-GB"/>
          </a:p>
        </p:txBody>
      </p:sp>
    </p:spTree>
    <p:extLst>
      <p:ext uri="{BB962C8B-B14F-4D97-AF65-F5344CB8AC3E}">
        <p14:creationId xmlns:p14="http://schemas.microsoft.com/office/powerpoint/2010/main" val="356457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D509A-F5C3-056B-9871-D0693508A9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9EFE5D8-CE18-0244-8725-118ED13D81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52BC380-5A0A-037C-C6E8-DC669ABB08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4188E7-C406-96F7-A58F-3E9CCE5ECEC7}"/>
              </a:ext>
            </a:extLst>
          </p:cNvPr>
          <p:cNvSpPr>
            <a:spLocks noGrp="1"/>
          </p:cNvSpPr>
          <p:nvPr>
            <p:ph type="dt" sz="half" idx="10"/>
          </p:nvPr>
        </p:nvSpPr>
        <p:spPr/>
        <p:txBody>
          <a:bodyPr/>
          <a:lstStyle/>
          <a:p>
            <a:fld id="{E8407185-5DD3-4532-B237-00397701942E}" type="datetimeFigureOut">
              <a:rPr lang="en-GB" smtClean="0"/>
              <a:t>14/04/2026</a:t>
            </a:fld>
            <a:endParaRPr lang="en-GB"/>
          </a:p>
        </p:txBody>
      </p:sp>
      <p:sp>
        <p:nvSpPr>
          <p:cNvPr id="6" name="Footer Placeholder 5">
            <a:extLst>
              <a:ext uri="{FF2B5EF4-FFF2-40B4-BE49-F238E27FC236}">
                <a16:creationId xmlns:a16="http://schemas.microsoft.com/office/drawing/2014/main" id="{3052A8F4-A96B-DB6E-BE23-790A56101D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BA5F36-CA70-FB0C-F175-AA2CFD9F9BA4}"/>
              </a:ext>
            </a:extLst>
          </p:cNvPr>
          <p:cNvSpPr>
            <a:spLocks noGrp="1"/>
          </p:cNvSpPr>
          <p:nvPr>
            <p:ph type="sldNum" sz="quarter" idx="12"/>
          </p:nvPr>
        </p:nvSpPr>
        <p:spPr/>
        <p:txBody>
          <a:bodyPr/>
          <a:lstStyle/>
          <a:p>
            <a:fld id="{B53FB319-4181-4620-928B-06B6B80E447F}" type="slidenum">
              <a:rPr lang="en-GB" smtClean="0"/>
              <a:t>‹#›</a:t>
            </a:fld>
            <a:endParaRPr lang="en-GB"/>
          </a:p>
        </p:txBody>
      </p:sp>
    </p:spTree>
    <p:extLst>
      <p:ext uri="{BB962C8B-B14F-4D97-AF65-F5344CB8AC3E}">
        <p14:creationId xmlns:p14="http://schemas.microsoft.com/office/powerpoint/2010/main" val="473496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919CF-B9D7-FF05-9BA2-E2247F0DF4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163024-A7F8-15F1-DD8A-47BFAFAC21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91491BF-93D2-256A-515E-9E4056F6D2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1015E1-A61D-EDFA-A241-432C6ECE62A5}"/>
              </a:ext>
            </a:extLst>
          </p:cNvPr>
          <p:cNvSpPr>
            <a:spLocks noGrp="1"/>
          </p:cNvSpPr>
          <p:nvPr>
            <p:ph type="dt" sz="half" idx="10"/>
          </p:nvPr>
        </p:nvSpPr>
        <p:spPr/>
        <p:txBody>
          <a:bodyPr/>
          <a:lstStyle/>
          <a:p>
            <a:fld id="{E8407185-5DD3-4532-B237-00397701942E}" type="datetimeFigureOut">
              <a:rPr lang="en-GB" smtClean="0"/>
              <a:t>14/04/2026</a:t>
            </a:fld>
            <a:endParaRPr lang="en-GB"/>
          </a:p>
        </p:txBody>
      </p:sp>
      <p:sp>
        <p:nvSpPr>
          <p:cNvPr id="6" name="Footer Placeholder 5">
            <a:extLst>
              <a:ext uri="{FF2B5EF4-FFF2-40B4-BE49-F238E27FC236}">
                <a16:creationId xmlns:a16="http://schemas.microsoft.com/office/drawing/2014/main" id="{ED466227-849F-ACCA-5028-8A130553F2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BF2670-13F0-6869-82DE-C17A724DAA65}"/>
              </a:ext>
            </a:extLst>
          </p:cNvPr>
          <p:cNvSpPr>
            <a:spLocks noGrp="1"/>
          </p:cNvSpPr>
          <p:nvPr>
            <p:ph type="sldNum" sz="quarter" idx="12"/>
          </p:nvPr>
        </p:nvSpPr>
        <p:spPr/>
        <p:txBody>
          <a:bodyPr/>
          <a:lstStyle/>
          <a:p>
            <a:fld id="{B53FB319-4181-4620-928B-06B6B80E447F}" type="slidenum">
              <a:rPr lang="en-GB" smtClean="0"/>
              <a:t>‹#›</a:t>
            </a:fld>
            <a:endParaRPr lang="en-GB"/>
          </a:p>
        </p:txBody>
      </p:sp>
    </p:spTree>
    <p:extLst>
      <p:ext uri="{BB962C8B-B14F-4D97-AF65-F5344CB8AC3E}">
        <p14:creationId xmlns:p14="http://schemas.microsoft.com/office/powerpoint/2010/main" val="1097399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7BC368-0493-548D-DFA1-BD60D8FE41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08CE244-5D0C-016F-1517-956B9225A7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98A8AC-FD91-3BE7-3AC5-8EA810A873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8407185-5DD3-4532-B237-00397701942E}" type="datetimeFigureOut">
              <a:rPr lang="en-GB" smtClean="0"/>
              <a:t>14/04/2026</a:t>
            </a:fld>
            <a:endParaRPr lang="en-GB"/>
          </a:p>
        </p:txBody>
      </p:sp>
      <p:sp>
        <p:nvSpPr>
          <p:cNvPr id="5" name="Footer Placeholder 4">
            <a:extLst>
              <a:ext uri="{FF2B5EF4-FFF2-40B4-BE49-F238E27FC236}">
                <a16:creationId xmlns:a16="http://schemas.microsoft.com/office/drawing/2014/main" id="{3614E796-29B2-7C25-83F9-4977EADE4B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29E893B-030F-9B3E-CEDF-D947CE21DF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53FB319-4181-4620-928B-06B6B80E447F}" type="slidenum">
              <a:rPr lang="en-GB" smtClean="0"/>
              <a:t>‹#›</a:t>
            </a:fld>
            <a:endParaRPr lang="en-GB"/>
          </a:p>
        </p:txBody>
      </p:sp>
    </p:spTree>
    <p:extLst>
      <p:ext uri="{BB962C8B-B14F-4D97-AF65-F5344CB8AC3E}">
        <p14:creationId xmlns:p14="http://schemas.microsoft.com/office/powerpoint/2010/main" val="32601512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www.gambleaware.org/" TargetMode="External"/><Relationship Id="rId2" Type="http://schemas.openxmlformats.org/officeDocument/2006/relationships/hyperlink" Target="mailto:GamblingService@wales.nhs.uk" TargetMode="External"/><Relationship Id="rId1" Type="http://schemas.openxmlformats.org/officeDocument/2006/relationships/slideLayout" Target="../slideLayouts/slideLayout12.xml"/><Relationship Id="rId4" Type="http://schemas.openxmlformats.org/officeDocument/2006/relationships/hyperlink" Target="http://www.cnwl.nhs.uk/national-centre-gaming-disorder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5914DB-921C-5F9F-21DC-D3A148EAF5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1E17CFA-5100-9B00-3C13-44FCCFF01F4B}"/>
              </a:ext>
            </a:extLst>
          </p:cNvPr>
          <p:cNvSpPr txBox="1"/>
          <p:nvPr/>
        </p:nvSpPr>
        <p:spPr>
          <a:xfrm>
            <a:off x="190865" y="1988406"/>
            <a:ext cx="11609423" cy="21852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a:latin typeface="Ubuntu"/>
              </a:rPr>
              <a:t>This activity links to the following Knowledge Banks: </a:t>
            </a:r>
          </a:p>
          <a:p>
            <a:pPr marL="285750" indent="-285750">
              <a:buFont typeface="Arial,Sans-Serif"/>
              <a:buChar char="•"/>
            </a:pPr>
            <a:r>
              <a:rPr lang="en-GB" sz="2000">
                <a:solidFill>
                  <a:schemeClr val="accent1"/>
                </a:solidFill>
                <a:latin typeface="Ubuntu"/>
              </a:rPr>
              <a:t>Understanding gaming and gambling</a:t>
            </a:r>
            <a:endParaRPr lang="en-US" sz="2000">
              <a:solidFill>
                <a:schemeClr val="accent1"/>
              </a:solidFill>
              <a:latin typeface="Ubuntu"/>
            </a:endParaRPr>
          </a:p>
          <a:p>
            <a:pPr marL="285750" indent="-285750">
              <a:buFont typeface="Arial,Sans-Serif"/>
              <a:buChar char="•"/>
            </a:pPr>
            <a:r>
              <a:rPr lang="en-GB" sz="2000">
                <a:solidFill>
                  <a:schemeClr val="accent1"/>
                </a:solidFill>
                <a:latin typeface="Ubuntu"/>
              </a:rPr>
              <a:t>The risks and harms of gaming and gambling</a:t>
            </a:r>
            <a:endParaRPr lang="en-US" sz="2000">
              <a:solidFill>
                <a:schemeClr val="accent1"/>
              </a:solidFill>
              <a:latin typeface="Ubuntu"/>
            </a:endParaRPr>
          </a:p>
          <a:p>
            <a:pPr marL="285750" indent="-285750">
              <a:buFont typeface="Arial,Sans-Serif"/>
              <a:buChar char="•"/>
            </a:pPr>
            <a:r>
              <a:rPr lang="en-GB" sz="2000">
                <a:solidFill>
                  <a:schemeClr val="accent1"/>
                </a:solidFill>
                <a:latin typeface="Ubuntu"/>
              </a:rPr>
              <a:t>Supporting young people and families with gambling harms</a:t>
            </a:r>
            <a:endParaRPr lang="en-US" sz="2000">
              <a:solidFill>
                <a:schemeClr val="accent1"/>
              </a:solidFill>
            </a:endParaRPr>
          </a:p>
          <a:p>
            <a:endParaRPr lang="en-US">
              <a:solidFill>
                <a:srgbClr val="103D68"/>
              </a:solidFill>
              <a:latin typeface="Ubuntu"/>
            </a:endParaRPr>
          </a:p>
          <a:p>
            <a:endParaRPr lang="en-US">
              <a:latin typeface="Ubuntu"/>
            </a:endParaRPr>
          </a:p>
          <a:p>
            <a:r>
              <a:rPr lang="en-US" sz="2000" b="1" dirty="0">
                <a:latin typeface="Ubuntu"/>
              </a:rPr>
              <a:t>This activity uses </a:t>
            </a:r>
            <a:r>
              <a:rPr lang="en-US" sz="2000" b="1" dirty="0" err="1">
                <a:latin typeface="Ubuntu"/>
              </a:rPr>
              <a:t>i</a:t>
            </a:r>
            <a:r>
              <a:rPr lang="en-GB" sz="2000" b="1" dirty="0">
                <a:latin typeface="Ubuntu"/>
              </a:rPr>
              <a:t>mages and guided questions to provoke critical thinking about gambling.</a:t>
            </a:r>
            <a:r>
              <a:rPr lang="en-GB" b="1" dirty="0">
                <a:latin typeface="Ubuntu"/>
              </a:rPr>
              <a:t>  </a:t>
            </a:r>
            <a:endParaRPr lang="en-GB" b="1" dirty="0">
              <a:ea typeface="+mn-lt"/>
              <a:cs typeface="+mn-lt"/>
            </a:endParaRPr>
          </a:p>
        </p:txBody>
      </p:sp>
      <p:sp>
        <p:nvSpPr>
          <p:cNvPr id="4" name="Text Placeholder 1">
            <a:extLst>
              <a:ext uri="{FF2B5EF4-FFF2-40B4-BE49-F238E27FC236}">
                <a16:creationId xmlns:a16="http://schemas.microsoft.com/office/drawing/2014/main" id="{0FAACDC9-FB8E-68F7-B0CF-4C6AC9896A92}"/>
              </a:ext>
            </a:extLst>
          </p:cNvPr>
          <p:cNvSpPr txBox="1">
            <a:spLocks/>
          </p:cNvSpPr>
          <p:nvPr/>
        </p:nvSpPr>
        <p:spPr>
          <a:xfrm>
            <a:off x="190865" y="877229"/>
            <a:ext cx="7940764" cy="837333"/>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400" b="1"/>
              <a:t>Observe, Wonder, Infer</a:t>
            </a:r>
            <a:endParaRPr lang="en-US" sz="4400" b="1">
              <a:latin typeface="Ubuntu"/>
              <a:ea typeface="Verdana"/>
            </a:endParaRPr>
          </a:p>
        </p:txBody>
      </p:sp>
      <p:graphicFrame>
        <p:nvGraphicFramePr>
          <p:cNvPr id="9" name="Table 8">
            <a:extLst>
              <a:ext uri="{FF2B5EF4-FFF2-40B4-BE49-F238E27FC236}">
                <a16:creationId xmlns:a16="http://schemas.microsoft.com/office/drawing/2014/main" id="{7E29EDFD-7A67-DD17-3900-F2C1B08A80CB}"/>
              </a:ext>
            </a:extLst>
          </p:cNvPr>
          <p:cNvGraphicFramePr>
            <a:graphicFrameLocks noGrp="1"/>
          </p:cNvGraphicFramePr>
          <p:nvPr>
            <p:extLst>
              <p:ext uri="{D42A27DB-BD31-4B8C-83A1-F6EECF244321}">
                <p14:modId xmlns:p14="http://schemas.microsoft.com/office/powerpoint/2010/main" val="3578112447"/>
              </p:ext>
            </p:extLst>
          </p:nvPr>
        </p:nvGraphicFramePr>
        <p:xfrm>
          <a:off x="123825" y="4330478"/>
          <a:ext cx="11944350" cy="2228406"/>
        </p:xfrm>
        <a:graphic>
          <a:graphicData uri="http://schemas.openxmlformats.org/drawingml/2006/table">
            <a:tbl>
              <a:tblPr firstRow="1" bandRow="1">
                <a:tableStyleId>{5C22544A-7EE6-4342-B048-85BDC9FD1C3A}</a:tableStyleId>
              </a:tblPr>
              <a:tblGrid>
                <a:gridCol w="2343150">
                  <a:extLst>
                    <a:ext uri="{9D8B030D-6E8A-4147-A177-3AD203B41FA5}">
                      <a16:colId xmlns:a16="http://schemas.microsoft.com/office/drawing/2014/main" val="2529682112"/>
                    </a:ext>
                  </a:extLst>
                </a:gridCol>
                <a:gridCol w="2286000">
                  <a:extLst>
                    <a:ext uri="{9D8B030D-6E8A-4147-A177-3AD203B41FA5}">
                      <a16:colId xmlns:a16="http://schemas.microsoft.com/office/drawing/2014/main" val="2227378266"/>
                    </a:ext>
                  </a:extLst>
                </a:gridCol>
                <a:gridCol w="2428875">
                  <a:extLst>
                    <a:ext uri="{9D8B030D-6E8A-4147-A177-3AD203B41FA5}">
                      <a16:colId xmlns:a16="http://schemas.microsoft.com/office/drawing/2014/main" val="2524427915"/>
                    </a:ext>
                  </a:extLst>
                </a:gridCol>
                <a:gridCol w="2514600">
                  <a:extLst>
                    <a:ext uri="{9D8B030D-6E8A-4147-A177-3AD203B41FA5}">
                      <a16:colId xmlns:a16="http://schemas.microsoft.com/office/drawing/2014/main" val="2728467975"/>
                    </a:ext>
                  </a:extLst>
                </a:gridCol>
                <a:gridCol w="2371725">
                  <a:extLst>
                    <a:ext uri="{9D8B030D-6E8A-4147-A177-3AD203B41FA5}">
                      <a16:colId xmlns:a16="http://schemas.microsoft.com/office/drawing/2014/main" val="1673760572"/>
                    </a:ext>
                  </a:extLst>
                </a:gridCol>
              </a:tblGrid>
              <a:tr h="361950">
                <a:tc gridSpan="5">
                  <a:txBody>
                    <a:bodyPr/>
                    <a:lstStyle/>
                    <a:p>
                      <a:pPr fontAlgn="base">
                        <a:lnSpc>
                          <a:spcPts val="2175"/>
                        </a:lnSpc>
                        <a:buNone/>
                      </a:pPr>
                      <a:r>
                        <a:rPr lang="en-US" sz="1800" b="1" dirty="0">
                          <a:solidFill>
                            <a:srgbClr val="FFFFFF"/>
                          </a:solidFill>
                          <a:effectLst/>
                          <a:latin typeface="Aptos"/>
                        </a:rPr>
                        <a:t>Possible Health and Well-being descriptions of learning:                                                                                                                                </a:t>
                      </a:r>
                      <a:r>
                        <a:rPr lang="en-US" sz="1800" b="1" i="0" u="none" strike="noStrike" noProof="0" dirty="0">
                          <a:solidFill>
                            <a:srgbClr val="FFFFFF"/>
                          </a:solidFill>
                          <a:effectLst/>
                          <a:latin typeface="Aptos"/>
                        </a:rPr>
                        <a:t>Our decision-making impacts on the quality of our lives and the lives of others. </a:t>
                      </a:r>
                      <a:endParaRPr lang="en-US" dirty="0">
                        <a:effectLst/>
                        <a:latin typeface="Aptos"/>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11868" cap="flat" cmpd="sng" algn="ctr">
                      <a:solidFill>
                        <a:srgbClr val="FFFFF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32678524"/>
                  </a:ext>
                </a:extLst>
              </a:tr>
              <a:tr h="361950">
                <a:tc>
                  <a:txBody>
                    <a:bodyPr/>
                    <a:lstStyle/>
                    <a:p>
                      <a:pPr fontAlgn="base">
                        <a:lnSpc>
                          <a:spcPts val="1650"/>
                        </a:lnSpc>
                        <a:buNone/>
                      </a:pPr>
                      <a:r>
                        <a:rPr lang="en-US" sz="1400" b="1" dirty="0">
                          <a:solidFill>
                            <a:srgbClr val="156082"/>
                          </a:solidFill>
                          <a:effectLst/>
                          <a:latin typeface="Ubuntu"/>
                        </a:rPr>
                        <a:t>Progression step 1</a:t>
                      </a:r>
                      <a:endParaRPr lang="en-US" dirty="0">
                        <a:effectLst/>
                        <a:latin typeface="Ubuntu"/>
                      </a:endParaRPr>
                    </a:p>
                    <a:p>
                      <a:pPr lvl="0">
                        <a:lnSpc>
                          <a:spcPts val="1650"/>
                        </a:lnSpc>
                        <a:buNone/>
                      </a:pPr>
                      <a:r>
                        <a:rPr lang="en-US" sz="1400" b="0" i="0" u="none" strike="noStrike" noProof="0" dirty="0">
                          <a:solidFill>
                            <a:srgbClr val="156082"/>
                          </a:solidFill>
                          <a:effectLst/>
                          <a:latin typeface="Ubuntu"/>
                        </a:rPr>
                        <a:t>I have developed an awareness that my decisions can affect me and others.</a:t>
                      </a:r>
                      <a:endParaRPr lang="en-US" b="0" i="0" u="none" strike="noStrike" noProof="0" dirty="0">
                        <a:latin typeface="Ubuntu"/>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1868"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tcPr>
                </a:tc>
                <a:tc>
                  <a:txBody>
                    <a:bodyPr/>
                    <a:lstStyle/>
                    <a:p>
                      <a:pPr fontAlgn="base">
                        <a:lnSpc>
                          <a:spcPts val="1650"/>
                        </a:lnSpc>
                        <a:buNone/>
                      </a:pPr>
                      <a:r>
                        <a:rPr lang="en-US" sz="1400" b="1" dirty="0">
                          <a:solidFill>
                            <a:srgbClr val="156082"/>
                          </a:solidFill>
                          <a:effectLst/>
                          <a:latin typeface="Ubuntu"/>
                        </a:rPr>
                        <a:t>Progression step 2</a:t>
                      </a:r>
                      <a:endParaRPr lang="en-US" dirty="0">
                        <a:effectLst/>
                        <a:latin typeface="Ubuntu"/>
                      </a:endParaRPr>
                    </a:p>
                    <a:p>
                      <a:pPr fontAlgn="base">
                        <a:lnSpc>
                          <a:spcPts val="1650"/>
                        </a:lnSpc>
                        <a:buNone/>
                      </a:pPr>
                      <a:r>
                        <a:rPr lang="en-US" sz="1400" b="0" i="0" u="none" strike="noStrike" noProof="0" dirty="0">
                          <a:solidFill>
                            <a:srgbClr val="156082"/>
                          </a:solidFill>
                          <a:effectLst/>
                          <a:latin typeface="Ubuntu"/>
                        </a:rPr>
                        <a:t>I can recognise that my decisions can impact on me and others, both now and in the future.</a:t>
                      </a:r>
                      <a:endParaRPr lang="en-US" b="0" i="0" u="none" strike="noStrike" noProof="0" dirty="0">
                        <a:effectLst/>
                        <a:latin typeface="Ubuntu"/>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1868"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tcPr>
                </a:tc>
                <a:tc>
                  <a:txBody>
                    <a:bodyPr/>
                    <a:lstStyle/>
                    <a:p>
                      <a:pPr fontAlgn="base">
                        <a:lnSpc>
                          <a:spcPts val="1650"/>
                        </a:lnSpc>
                        <a:buNone/>
                      </a:pPr>
                      <a:r>
                        <a:rPr lang="en-US" sz="1400" b="1" dirty="0">
                          <a:solidFill>
                            <a:srgbClr val="156082"/>
                          </a:solidFill>
                          <a:effectLst/>
                          <a:latin typeface="Ubuntu"/>
                        </a:rPr>
                        <a:t>Progression step 3</a:t>
                      </a:r>
                      <a:endParaRPr lang="en-US" dirty="0">
                        <a:effectLst/>
                        <a:latin typeface="Ubuntu"/>
                      </a:endParaRPr>
                    </a:p>
                    <a:p>
                      <a:pPr lvl="0">
                        <a:lnSpc>
                          <a:spcPts val="1650"/>
                        </a:lnSpc>
                        <a:buNone/>
                      </a:pPr>
                      <a:r>
                        <a:rPr lang="en-US" sz="1400" b="0" i="0" u="none" strike="noStrike" noProof="0" dirty="0">
                          <a:solidFill>
                            <a:srgbClr val="156082"/>
                          </a:solidFill>
                          <a:effectLst/>
                          <a:latin typeface="Ubuntu"/>
                        </a:rPr>
                        <a:t>I can recognise that some decisions I make will have a long-term impact on my life and the lives of others.</a:t>
                      </a:r>
                      <a:endParaRPr lang="en-US" b="0" i="0" u="none" strike="noStrike" noProof="0" dirty="0"/>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1868"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tcPr>
                </a:tc>
                <a:tc>
                  <a:txBody>
                    <a:bodyPr/>
                    <a:lstStyle/>
                    <a:p>
                      <a:pPr fontAlgn="base">
                        <a:lnSpc>
                          <a:spcPts val="1650"/>
                        </a:lnSpc>
                        <a:buNone/>
                      </a:pPr>
                      <a:r>
                        <a:rPr lang="en-US" sz="1400" b="1" dirty="0">
                          <a:solidFill>
                            <a:srgbClr val="156082"/>
                          </a:solidFill>
                          <a:effectLst/>
                          <a:latin typeface="Ubuntu"/>
                        </a:rPr>
                        <a:t>Progression step 4</a:t>
                      </a:r>
                      <a:endParaRPr lang="en-US" dirty="0">
                        <a:effectLst/>
                        <a:latin typeface="Ubuntu"/>
                      </a:endParaRPr>
                    </a:p>
                    <a:p>
                      <a:pPr lvl="0">
                        <a:lnSpc>
                          <a:spcPts val="1650"/>
                        </a:lnSpc>
                        <a:buNone/>
                      </a:pPr>
                      <a:r>
                        <a:rPr lang="en-US" sz="1400" b="0" i="0" u="none" strike="noStrike" noProof="0" dirty="0">
                          <a:solidFill>
                            <a:srgbClr val="156082"/>
                          </a:solidFill>
                          <a:effectLst/>
                          <a:latin typeface="Ubuntu"/>
                        </a:rPr>
                        <a:t>I can consider relevant factors and implications when making decisions individually and collectively.</a:t>
                      </a:r>
                      <a:endParaRPr lang="en-US" b="0" i="0" u="none" strike="noStrike" noProof="0" dirty="0">
                        <a:latin typeface="Ubuntu"/>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1868"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tcPr>
                </a:tc>
                <a:tc>
                  <a:txBody>
                    <a:bodyPr/>
                    <a:lstStyle/>
                    <a:p>
                      <a:pPr fontAlgn="base">
                        <a:lnSpc>
                          <a:spcPts val="1650"/>
                        </a:lnSpc>
                        <a:buNone/>
                      </a:pPr>
                      <a:r>
                        <a:rPr lang="en-US" sz="1400" b="1" dirty="0">
                          <a:solidFill>
                            <a:srgbClr val="156082"/>
                          </a:solidFill>
                          <a:effectLst/>
                          <a:latin typeface="Ubuntu"/>
                        </a:rPr>
                        <a:t>Progression step 5</a:t>
                      </a:r>
                      <a:endParaRPr lang="en-US" dirty="0">
                        <a:effectLst/>
                        <a:latin typeface="Ubuntu"/>
                      </a:endParaRPr>
                    </a:p>
                    <a:p>
                      <a:pPr lvl="0">
                        <a:lnSpc>
                          <a:spcPts val="1650"/>
                        </a:lnSpc>
                        <a:buNone/>
                      </a:pPr>
                      <a:r>
                        <a:rPr lang="en-US" sz="1400" b="0" i="0" u="none" strike="noStrike" noProof="0" dirty="0">
                          <a:solidFill>
                            <a:srgbClr val="156082"/>
                          </a:solidFill>
                          <a:effectLst/>
                          <a:latin typeface="Ubuntu"/>
                        </a:rPr>
                        <a:t>I can critically evaluate factors and implications, including risks, when making decisions individually and collectively.</a:t>
                      </a:r>
                      <a:endParaRPr lang="en-US" b="0" i="0" u="none" strike="noStrike" noProof="0" dirty="0">
                        <a:latin typeface="Ubuntu"/>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1868"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098365050"/>
                  </a:ext>
                </a:extLst>
              </a:tr>
            </a:tbl>
          </a:graphicData>
        </a:graphic>
      </p:graphicFrame>
      <p:pic>
        <p:nvPicPr>
          <p:cNvPr id="3" name="Picture 2" descr="A screen shot of a video game&#10;&#10;AI-generated content may be incorrect.">
            <a:extLst>
              <a:ext uri="{FF2B5EF4-FFF2-40B4-BE49-F238E27FC236}">
                <a16:creationId xmlns:a16="http://schemas.microsoft.com/office/drawing/2014/main" id="{68706CE4-4AD8-DB6D-AA2A-28BA0C1A42F7}"/>
              </a:ext>
            </a:extLst>
          </p:cNvPr>
          <p:cNvPicPr>
            <a:picLocks noChangeAspect="1"/>
          </p:cNvPicPr>
          <p:nvPr/>
        </p:nvPicPr>
        <p:blipFill>
          <a:blip r:embed="rId2"/>
          <a:stretch>
            <a:fillRect/>
          </a:stretch>
        </p:blipFill>
        <p:spPr>
          <a:xfrm>
            <a:off x="8963025" y="292893"/>
            <a:ext cx="2838450" cy="2009775"/>
          </a:xfrm>
          <a:prstGeom prst="rect">
            <a:avLst/>
          </a:prstGeom>
        </p:spPr>
      </p:pic>
    </p:spTree>
    <p:extLst>
      <p:ext uri="{BB962C8B-B14F-4D97-AF65-F5344CB8AC3E}">
        <p14:creationId xmlns:p14="http://schemas.microsoft.com/office/powerpoint/2010/main" val="3319620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84440-6B8C-8247-6279-26BA02265424}"/>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E3AF607F-8C8B-6FD6-055D-80130D872E5F}"/>
              </a:ext>
            </a:extLst>
          </p:cNvPr>
          <p:cNvGraphicFramePr>
            <a:graphicFrameLocks noGrp="1"/>
          </p:cNvGraphicFramePr>
          <p:nvPr>
            <p:extLst>
              <p:ext uri="{D42A27DB-BD31-4B8C-83A1-F6EECF244321}">
                <p14:modId xmlns:p14="http://schemas.microsoft.com/office/powerpoint/2010/main" val="4075611054"/>
              </p:ext>
            </p:extLst>
          </p:nvPr>
        </p:nvGraphicFramePr>
        <p:xfrm>
          <a:off x="298189" y="3613991"/>
          <a:ext cx="11579049" cy="2723763"/>
        </p:xfrm>
        <a:graphic>
          <a:graphicData uri="http://schemas.openxmlformats.org/drawingml/2006/table">
            <a:tbl>
              <a:tblPr firstRow="1" bandRow="1">
                <a:tableStyleId>{5C22544A-7EE6-4342-B048-85BDC9FD1C3A}</a:tableStyleId>
              </a:tblPr>
              <a:tblGrid>
                <a:gridCol w="3859683">
                  <a:extLst>
                    <a:ext uri="{9D8B030D-6E8A-4147-A177-3AD203B41FA5}">
                      <a16:colId xmlns:a16="http://schemas.microsoft.com/office/drawing/2014/main" val="263007472"/>
                    </a:ext>
                  </a:extLst>
                </a:gridCol>
                <a:gridCol w="3859683">
                  <a:extLst>
                    <a:ext uri="{9D8B030D-6E8A-4147-A177-3AD203B41FA5}">
                      <a16:colId xmlns:a16="http://schemas.microsoft.com/office/drawing/2014/main" val="1918381995"/>
                    </a:ext>
                  </a:extLst>
                </a:gridCol>
                <a:gridCol w="3859683">
                  <a:extLst>
                    <a:ext uri="{9D8B030D-6E8A-4147-A177-3AD203B41FA5}">
                      <a16:colId xmlns:a16="http://schemas.microsoft.com/office/drawing/2014/main" val="2598443204"/>
                    </a:ext>
                  </a:extLst>
                </a:gridCol>
              </a:tblGrid>
              <a:tr h="351324">
                <a:tc>
                  <a:txBody>
                    <a:bodyPr/>
                    <a:lstStyle/>
                    <a:p>
                      <a:pPr algn="ctr"/>
                      <a:r>
                        <a:rPr lang="en-US" sz="2000">
                          <a:latin typeface="Ubuntu"/>
                        </a:rPr>
                        <a:t>Observe </a:t>
                      </a:r>
                    </a:p>
                  </a:txBody>
                  <a:tcPr/>
                </a:tc>
                <a:tc>
                  <a:txBody>
                    <a:bodyPr/>
                    <a:lstStyle/>
                    <a:p>
                      <a:pPr algn="ctr"/>
                      <a:r>
                        <a:rPr lang="en-US" sz="2000">
                          <a:latin typeface="Ubuntu"/>
                        </a:rPr>
                        <a:t>Wonder </a:t>
                      </a:r>
                    </a:p>
                  </a:txBody>
                  <a:tcPr/>
                </a:tc>
                <a:tc>
                  <a:txBody>
                    <a:bodyPr/>
                    <a:lstStyle/>
                    <a:p>
                      <a:pPr algn="ctr"/>
                      <a:r>
                        <a:rPr lang="en-US" sz="2000">
                          <a:latin typeface="Ubuntu"/>
                        </a:rPr>
                        <a:t>Infer </a:t>
                      </a:r>
                    </a:p>
                  </a:txBody>
                  <a:tcPr/>
                </a:tc>
                <a:extLst>
                  <a:ext uri="{0D108BD9-81ED-4DB2-BD59-A6C34878D82A}">
                    <a16:rowId xmlns:a16="http://schemas.microsoft.com/office/drawing/2014/main" val="2963170205"/>
                  </a:ext>
                </a:extLst>
              </a:tr>
              <a:tr h="2327523">
                <a:tc>
                  <a:txBody>
                    <a:bodyPr/>
                    <a:lstStyle/>
                    <a:p>
                      <a:pPr marL="285750" lvl="0" indent="-285750" algn="l">
                        <a:lnSpc>
                          <a:spcPct val="100000"/>
                        </a:lnSpc>
                        <a:spcBef>
                          <a:spcPts val="0"/>
                        </a:spcBef>
                        <a:spcAft>
                          <a:spcPts val="0"/>
                        </a:spcAft>
                        <a:buClr>
                          <a:srgbClr val="000000"/>
                        </a:buClr>
                        <a:buFont typeface="Arial"/>
                        <a:buChar char="•"/>
                      </a:pPr>
                      <a:r>
                        <a:rPr lang="en-US" sz="1600" b="0" i="0" u="none" strike="noStrike" noProof="0">
                          <a:solidFill>
                            <a:schemeClr val="tx1"/>
                          </a:solidFill>
                          <a:latin typeface="Ubuntu"/>
                        </a:rPr>
                        <a:t>Flashing lights, spinning reels, upbeat sounds</a:t>
                      </a:r>
                      <a:endParaRPr lang="en-US" sz="1600" b="0" i="0" u="none" strike="noStrike" noProof="0">
                        <a:solidFill>
                          <a:srgbClr val="000000"/>
                        </a:solidFill>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Themes (fruits, adventure, mythology, TV shows)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“Big win” animations even for small payouts</a:t>
                      </a:r>
                      <a:endParaRPr lang="en-US" sz="1600">
                        <a:latin typeface="Ubuntu"/>
                      </a:endParaRPr>
                    </a:p>
                    <a:p>
                      <a:pPr marL="285750" lvl="0" indent="-28575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Whether the machine is programmed to show near‑wins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How often players actually come out ahead</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Why the environment is so loud and stimulating</a:t>
                      </a:r>
                      <a:endParaRPr lang="en-US" sz="1600">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Slot machines use variable‑reward schedules to keep players engaged</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The sensory design (lights, sounds, animations) reinforces continued play</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The machine is built to make losses feel less noticeable and wins feel huge</a:t>
                      </a:r>
                      <a:endParaRPr lang="en-US" sz="1600">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txBody>
                  <a:tcPr/>
                </a:tc>
                <a:extLst>
                  <a:ext uri="{0D108BD9-81ED-4DB2-BD59-A6C34878D82A}">
                    <a16:rowId xmlns:a16="http://schemas.microsoft.com/office/drawing/2014/main" val="3334662154"/>
                  </a:ext>
                </a:extLst>
              </a:tr>
            </a:tbl>
          </a:graphicData>
        </a:graphic>
      </p:graphicFrame>
      <p:pic>
        <p:nvPicPr>
          <p:cNvPr id="2" name="Picture 1" descr="Cartoon slot machine jackpot 777 clipart illustration | Premium  AI-generated image">
            <a:extLst>
              <a:ext uri="{FF2B5EF4-FFF2-40B4-BE49-F238E27FC236}">
                <a16:creationId xmlns:a16="http://schemas.microsoft.com/office/drawing/2014/main" id="{3395B6AB-29DF-CFC6-CB0A-569E1BDD9968}"/>
              </a:ext>
            </a:extLst>
          </p:cNvPr>
          <p:cNvPicPr>
            <a:picLocks noChangeAspect="1"/>
          </p:cNvPicPr>
          <p:nvPr/>
        </p:nvPicPr>
        <p:blipFill>
          <a:blip r:embed="rId2"/>
          <a:srcRect r="6367" b="1065"/>
          <a:stretch>
            <a:fillRect/>
          </a:stretch>
        </p:blipFill>
        <p:spPr>
          <a:xfrm>
            <a:off x="4374599" y="10236"/>
            <a:ext cx="3341914" cy="3601092"/>
          </a:xfrm>
          <a:prstGeom prst="rect">
            <a:avLst/>
          </a:prstGeom>
        </p:spPr>
      </p:pic>
    </p:spTree>
    <p:extLst>
      <p:ext uri="{BB962C8B-B14F-4D97-AF65-F5344CB8AC3E}">
        <p14:creationId xmlns:p14="http://schemas.microsoft.com/office/powerpoint/2010/main" val="4193161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5D28E-1EA2-EE07-A2B4-FD7479EB7497}"/>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7864D176-C6E3-4353-4904-A60B02A896FE}"/>
              </a:ext>
            </a:extLst>
          </p:cNvPr>
          <p:cNvGraphicFramePr>
            <a:graphicFrameLocks noGrp="1"/>
          </p:cNvGraphicFramePr>
          <p:nvPr>
            <p:extLst>
              <p:ext uri="{D42A27DB-BD31-4B8C-83A1-F6EECF244321}">
                <p14:modId xmlns:p14="http://schemas.microsoft.com/office/powerpoint/2010/main" val="678073947"/>
              </p:ext>
            </p:extLst>
          </p:nvPr>
        </p:nvGraphicFramePr>
        <p:xfrm>
          <a:off x="298189" y="3697334"/>
          <a:ext cx="11579049" cy="2682240"/>
        </p:xfrm>
        <a:graphic>
          <a:graphicData uri="http://schemas.openxmlformats.org/drawingml/2006/table">
            <a:tbl>
              <a:tblPr firstRow="1" bandRow="1">
                <a:tableStyleId>{5C22544A-7EE6-4342-B048-85BDC9FD1C3A}</a:tableStyleId>
              </a:tblPr>
              <a:tblGrid>
                <a:gridCol w="3859683">
                  <a:extLst>
                    <a:ext uri="{9D8B030D-6E8A-4147-A177-3AD203B41FA5}">
                      <a16:colId xmlns:a16="http://schemas.microsoft.com/office/drawing/2014/main" val="263007472"/>
                    </a:ext>
                  </a:extLst>
                </a:gridCol>
                <a:gridCol w="3859683">
                  <a:extLst>
                    <a:ext uri="{9D8B030D-6E8A-4147-A177-3AD203B41FA5}">
                      <a16:colId xmlns:a16="http://schemas.microsoft.com/office/drawing/2014/main" val="1918381995"/>
                    </a:ext>
                  </a:extLst>
                </a:gridCol>
                <a:gridCol w="3859683">
                  <a:extLst>
                    <a:ext uri="{9D8B030D-6E8A-4147-A177-3AD203B41FA5}">
                      <a16:colId xmlns:a16="http://schemas.microsoft.com/office/drawing/2014/main" val="2598443204"/>
                    </a:ext>
                  </a:extLst>
                </a:gridCol>
              </a:tblGrid>
              <a:tr h="342995">
                <a:tc>
                  <a:txBody>
                    <a:bodyPr/>
                    <a:lstStyle/>
                    <a:p>
                      <a:pPr algn="ctr"/>
                      <a:r>
                        <a:rPr lang="en-US" sz="2000">
                          <a:latin typeface="Ubuntu"/>
                        </a:rPr>
                        <a:t>Observe </a:t>
                      </a:r>
                    </a:p>
                  </a:txBody>
                  <a:tcPr/>
                </a:tc>
                <a:tc>
                  <a:txBody>
                    <a:bodyPr/>
                    <a:lstStyle/>
                    <a:p>
                      <a:pPr algn="ctr"/>
                      <a:r>
                        <a:rPr lang="en-US" sz="2000">
                          <a:latin typeface="Ubuntu"/>
                        </a:rPr>
                        <a:t>Wonder </a:t>
                      </a:r>
                    </a:p>
                  </a:txBody>
                  <a:tcPr/>
                </a:tc>
                <a:tc>
                  <a:txBody>
                    <a:bodyPr/>
                    <a:lstStyle/>
                    <a:p>
                      <a:pPr algn="ctr"/>
                      <a:r>
                        <a:rPr lang="en-US" sz="2000">
                          <a:latin typeface="Ubuntu"/>
                        </a:rPr>
                        <a:t>Infer </a:t>
                      </a:r>
                    </a:p>
                  </a:txBody>
                  <a:tcPr/>
                </a:tc>
                <a:extLst>
                  <a:ext uri="{0D108BD9-81ED-4DB2-BD59-A6C34878D82A}">
                    <a16:rowId xmlns:a16="http://schemas.microsoft.com/office/drawing/2014/main" val="2963170205"/>
                  </a:ext>
                </a:extLst>
              </a:tr>
              <a:tr h="2251846">
                <a:tc>
                  <a:txBody>
                    <a:bodyPr/>
                    <a:lstStyle/>
                    <a:p>
                      <a:pPr marL="285750" lvl="0" indent="-285750" algn="l">
                        <a:lnSpc>
                          <a:spcPct val="100000"/>
                        </a:lnSpc>
                        <a:spcBef>
                          <a:spcPts val="0"/>
                        </a:spcBef>
                        <a:spcAft>
                          <a:spcPts val="0"/>
                        </a:spcAft>
                        <a:buClr>
                          <a:srgbClr val="000000"/>
                        </a:buClr>
                        <a:buFont typeface="Arial"/>
                        <a:buChar char="•"/>
                      </a:pPr>
                      <a:r>
                        <a:rPr lang="en-US" sz="1600" b="0" i="0" u="none" strike="noStrike" noProof="0">
                          <a:solidFill>
                            <a:schemeClr val="tx1"/>
                          </a:solidFill>
                          <a:latin typeface="Ubuntu"/>
                        </a:rPr>
                        <a:t>Bright buttons, quick animations, easy “tap to play” mechanics</a:t>
                      </a:r>
                      <a:endParaRPr lang="en-US" sz="1600" b="0" i="0" u="none" strike="noStrike" noProof="0">
                        <a:solidFill>
                          <a:srgbClr val="000000"/>
                        </a:solidFill>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Daily bonuses, free spins or streak rewards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In‑app currency that hides the real cost</a:t>
                      </a:r>
                      <a:endParaRPr lang="en-US" sz="1600">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Whether the odds are transparent or hidden</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How the app nudges players toward spending real money</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Why the app feels so quick and easy to use, like nothing gets in your way</a:t>
                      </a:r>
                      <a:endParaRPr lang="en-US" sz="1600">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The design mimics casino reinforcement loops but in a more accessible form</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Virtual currency makes spending feel less real</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The app is built to </a:t>
                      </a:r>
                      <a:r>
                        <a:rPr lang="en-US" sz="1600" b="0" i="0" u="none" strike="noStrike" noProof="0" err="1">
                          <a:solidFill>
                            <a:srgbClr val="000000"/>
                          </a:solidFill>
                          <a:latin typeface="Ubuntu"/>
                        </a:rPr>
                        <a:t>maximise</a:t>
                      </a:r>
                      <a:r>
                        <a:rPr lang="en-US" sz="1600" b="0" i="0" u="none" strike="noStrike" noProof="0">
                          <a:solidFill>
                            <a:srgbClr val="000000"/>
                          </a:solidFill>
                          <a:latin typeface="Ubuntu"/>
                        </a:rPr>
                        <a:t> engagement and encourage repeated play</a:t>
                      </a:r>
                    </a:p>
                    <a:p>
                      <a:pPr marL="285750" lvl="0" indent="-285750" algn="l">
                        <a:lnSpc>
                          <a:spcPct val="100000"/>
                        </a:lnSpc>
                        <a:spcBef>
                          <a:spcPts val="0"/>
                        </a:spcBef>
                        <a:spcAft>
                          <a:spcPts val="0"/>
                        </a:spcAft>
                        <a:buFont typeface="Arial"/>
                        <a:buChar char="•"/>
                      </a:pPr>
                      <a:endParaRPr lang="en-US" sz="1600" b="0" i="0" u="none" strike="noStrike" noProof="0">
                        <a:solidFill>
                          <a:srgbClr val="000000"/>
                        </a:solidFill>
                        <a:latin typeface="Ubuntu"/>
                      </a:endParaRPr>
                    </a:p>
                  </a:txBody>
                  <a:tcPr/>
                </a:tc>
                <a:extLst>
                  <a:ext uri="{0D108BD9-81ED-4DB2-BD59-A6C34878D82A}">
                    <a16:rowId xmlns:a16="http://schemas.microsoft.com/office/drawing/2014/main" val="3334662154"/>
                  </a:ext>
                </a:extLst>
              </a:tr>
            </a:tbl>
          </a:graphicData>
        </a:graphic>
      </p:graphicFrame>
      <p:pic>
        <p:nvPicPr>
          <p:cNvPr id="2" name="Picture 1" descr="Mobile casino app cartoon icon. Smartphone with... - Stock Illustration  [117920879] - PIXTA">
            <a:extLst>
              <a:ext uri="{FF2B5EF4-FFF2-40B4-BE49-F238E27FC236}">
                <a16:creationId xmlns:a16="http://schemas.microsoft.com/office/drawing/2014/main" id="{3065FBE3-D3B7-8D00-43CE-3D9C11BE8BA3}"/>
              </a:ext>
            </a:extLst>
          </p:cNvPr>
          <p:cNvPicPr>
            <a:picLocks noChangeAspect="1"/>
          </p:cNvPicPr>
          <p:nvPr/>
        </p:nvPicPr>
        <p:blipFill>
          <a:blip r:embed="rId2"/>
          <a:srcRect r="749" b="5525"/>
          <a:stretch>
            <a:fillRect/>
          </a:stretch>
        </p:blipFill>
        <p:spPr>
          <a:xfrm>
            <a:off x="1056565" y="756044"/>
            <a:ext cx="3825847" cy="2609543"/>
          </a:xfrm>
          <a:prstGeom prst="rect">
            <a:avLst/>
          </a:prstGeom>
        </p:spPr>
      </p:pic>
      <p:pic>
        <p:nvPicPr>
          <p:cNvPr id="5" name="Picture 4" descr="Mobile Games, Vector Flat Style Design Illustration Stock Vector -  Illustration of device, background: 177612515">
            <a:extLst>
              <a:ext uri="{FF2B5EF4-FFF2-40B4-BE49-F238E27FC236}">
                <a16:creationId xmlns:a16="http://schemas.microsoft.com/office/drawing/2014/main" id="{1266DCED-6529-EDA2-675A-B0B6B3504BE3}"/>
              </a:ext>
            </a:extLst>
          </p:cNvPr>
          <p:cNvPicPr>
            <a:picLocks noChangeAspect="1"/>
          </p:cNvPicPr>
          <p:nvPr/>
        </p:nvPicPr>
        <p:blipFill>
          <a:blip r:embed="rId3"/>
          <a:stretch>
            <a:fillRect/>
          </a:stretch>
        </p:blipFill>
        <p:spPr>
          <a:xfrm>
            <a:off x="5382546" y="422189"/>
            <a:ext cx="6050395" cy="2924434"/>
          </a:xfrm>
          <a:prstGeom prst="rect">
            <a:avLst/>
          </a:prstGeom>
        </p:spPr>
      </p:pic>
    </p:spTree>
    <p:extLst>
      <p:ext uri="{BB962C8B-B14F-4D97-AF65-F5344CB8AC3E}">
        <p14:creationId xmlns:p14="http://schemas.microsoft.com/office/powerpoint/2010/main" val="152100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0423E-D0F8-27B5-6C49-63EBC2A8B23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45E92B9-3899-B7A0-7D97-5AB27ABA81AF}"/>
              </a:ext>
            </a:extLst>
          </p:cNvPr>
          <p:cNvSpPr txBox="1"/>
          <p:nvPr/>
        </p:nvSpPr>
        <p:spPr>
          <a:xfrm>
            <a:off x="1114567" y="1472821"/>
            <a:ext cx="8768686" cy="28315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3200" dirty="0">
                <a:solidFill>
                  <a:schemeClr val="accent1"/>
                </a:solidFill>
                <a:latin typeface="Ubuntu"/>
              </a:rPr>
              <a:t>One thing I observed today was…</a:t>
            </a:r>
            <a:endParaRPr lang="en-US" dirty="0">
              <a:solidFill>
                <a:schemeClr val="accent1"/>
              </a:solidFill>
              <a:latin typeface="Ubuntu"/>
            </a:endParaRPr>
          </a:p>
          <a:p>
            <a:pPr marL="457200" indent="-457200">
              <a:buFont typeface="Arial"/>
              <a:buChar char="•"/>
            </a:pPr>
            <a:endParaRPr lang="en-US" sz="3200" dirty="0">
              <a:solidFill>
                <a:schemeClr val="accent1"/>
              </a:solidFill>
              <a:latin typeface="Ubuntu"/>
            </a:endParaRPr>
          </a:p>
          <a:p>
            <a:pPr marL="457200" indent="-457200">
              <a:buFont typeface="Arial"/>
              <a:buChar char="•"/>
            </a:pPr>
            <a:r>
              <a:rPr lang="en-US" sz="3200">
                <a:solidFill>
                  <a:schemeClr val="accent1"/>
                </a:solidFill>
                <a:latin typeface="Ubuntu"/>
              </a:rPr>
              <a:t>One question I still have is…</a:t>
            </a:r>
            <a:endParaRPr lang="en-US" sz="3200" dirty="0">
              <a:solidFill>
                <a:schemeClr val="accent1"/>
              </a:solidFill>
              <a:latin typeface="Ubuntu"/>
            </a:endParaRPr>
          </a:p>
          <a:p>
            <a:pPr marL="457200" indent="-457200">
              <a:buFont typeface="Arial"/>
              <a:buChar char="•"/>
            </a:pPr>
            <a:endParaRPr lang="en-US" sz="3200" dirty="0">
              <a:solidFill>
                <a:schemeClr val="accent1"/>
              </a:solidFill>
              <a:latin typeface="Ubuntu"/>
            </a:endParaRPr>
          </a:p>
          <a:p>
            <a:pPr marL="457200" indent="-457200">
              <a:buFont typeface="Arial"/>
              <a:buChar char="•"/>
            </a:pPr>
            <a:r>
              <a:rPr lang="en-US" sz="3200">
                <a:solidFill>
                  <a:schemeClr val="accent1"/>
                </a:solidFill>
                <a:latin typeface="Ubuntu"/>
              </a:rPr>
              <a:t>One inference I made was…</a:t>
            </a:r>
          </a:p>
          <a:p>
            <a:pPr algn="ctr"/>
            <a:endParaRPr lang="en-US"/>
          </a:p>
        </p:txBody>
      </p:sp>
    </p:spTree>
    <p:extLst>
      <p:ext uri="{BB962C8B-B14F-4D97-AF65-F5344CB8AC3E}">
        <p14:creationId xmlns:p14="http://schemas.microsoft.com/office/powerpoint/2010/main" val="3049525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103866BA-957E-B8AA-D2ED-29464CD5EA14}"/>
              </a:ext>
            </a:extLst>
          </p:cNvPr>
          <p:cNvSpPr txBox="1"/>
          <p:nvPr/>
        </p:nvSpPr>
        <p:spPr>
          <a:xfrm>
            <a:off x="3559860" y="340591"/>
            <a:ext cx="5072281" cy="400110"/>
          </a:xfrm>
          <a:prstGeom prst="rect">
            <a:avLst/>
          </a:prstGeom>
          <a:noFill/>
          <a:ln>
            <a:solidFill>
              <a:schemeClr val="tx2"/>
            </a:solid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28600" indent="-228600"/>
            <a:r>
              <a:rPr lang="en-US" sz="2000" b="1">
                <a:solidFill>
                  <a:schemeClr val="tx2"/>
                </a:solidFill>
                <a:latin typeface="Ubuntu"/>
                <a:cs typeface="Calibri"/>
              </a:rPr>
              <a:t> </a:t>
            </a:r>
            <a:r>
              <a:rPr lang="en-US" sz="2000" b="1">
                <a:solidFill>
                  <a:schemeClr val="accent1"/>
                </a:solidFill>
                <a:latin typeface="Ubuntu"/>
                <a:cs typeface="Calibri"/>
              </a:rPr>
              <a:t>Further possible learning suggestions</a:t>
            </a:r>
          </a:p>
        </p:txBody>
      </p:sp>
      <p:sp>
        <p:nvSpPr>
          <p:cNvPr id="4" name="TextBox 3">
            <a:extLst>
              <a:ext uri="{FF2B5EF4-FFF2-40B4-BE49-F238E27FC236}">
                <a16:creationId xmlns:a16="http://schemas.microsoft.com/office/drawing/2014/main" id="{089C11EB-7E91-99C9-3D91-7AAC6E6079C6}"/>
              </a:ext>
            </a:extLst>
          </p:cNvPr>
          <p:cNvSpPr txBox="1"/>
          <p:nvPr/>
        </p:nvSpPr>
        <p:spPr>
          <a:xfrm>
            <a:off x="147851" y="953921"/>
            <a:ext cx="5197523"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err="1"/>
              <a:t>Analyse</a:t>
            </a:r>
            <a:r>
              <a:rPr lang="en-US" b="1"/>
              <a:t> Emotional Targeting</a:t>
            </a:r>
          </a:p>
          <a:p>
            <a:r>
              <a:rPr lang="en-US"/>
              <a:t>Understanding how emotional manipulation influences decision‑making.</a:t>
            </a:r>
          </a:p>
          <a:p>
            <a:r>
              <a:rPr lang="en-US"/>
              <a:t>Learners identify what emotions each product tries to trigger.</a:t>
            </a:r>
          </a:p>
          <a:p>
            <a:r>
              <a:rPr lang="en-US" b="1"/>
              <a:t>Examples:</a:t>
            </a:r>
          </a:p>
          <a:p>
            <a:pPr marL="228600" indent="-228600">
              <a:buFont typeface=""/>
              <a:buChar char="•"/>
            </a:pPr>
            <a:r>
              <a:rPr lang="en-US"/>
              <a:t>Excitement</a:t>
            </a:r>
          </a:p>
          <a:p>
            <a:pPr marL="228600" indent="-228600">
              <a:buFont typeface=""/>
              <a:buChar char="•"/>
            </a:pPr>
            <a:r>
              <a:rPr lang="en-US"/>
              <a:t>FOMO</a:t>
            </a:r>
          </a:p>
          <a:p>
            <a:pPr marL="228600" indent="-228600">
              <a:buFont typeface=""/>
              <a:buChar char="•"/>
            </a:pPr>
            <a:r>
              <a:rPr lang="en-US"/>
              <a:t>Hope</a:t>
            </a:r>
          </a:p>
          <a:p>
            <a:pPr marL="228600" indent="-228600">
              <a:buFont typeface=""/>
              <a:buChar char="•"/>
            </a:pPr>
            <a:r>
              <a:rPr lang="en-US"/>
              <a:t>Belonging</a:t>
            </a:r>
          </a:p>
          <a:p>
            <a:pPr marL="228600" indent="-228600">
              <a:buFont typeface=""/>
              <a:buChar char="•"/>
            </a:pPr>
            <a:r>
              <a:rPr lang="en-US"/>
              <a:t>Urgency</a:t>
            </a:r>
          </a:p>
          <a:p>
            <a:endParaRPr lang="en-US"/>
          </a:p>
        </p:txBody>
      </p:sp>
      <p:sp>
        <p:nvSpPr>
          <p:cNvPr id="5" name="TextBox 4">
            <a:extLst>
              <a:ext uri="{FF2B5EF4-FFF2-40B4-BE49-F238E27FC236}">
                <a16:creationId xmlns:a16="http://schemas.microsoft.com/office/drawing/2014/main" id="{86C15603-2400-8297-BEF8-AB7ABFFF8C36}"/>
              </a:ext>
            </a:extLst>
          </p:cNvPr>
          <p:cNvSpPr txBox="1"/>
          <p:nvPr/>
        </p:nvSpPr>
        <p:spPr>
          <a:xfrm>
            <a:off x="6266597" y="1116343"/>
            <a:ext cx="5197523" cy="25853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t>Explore the Math Behind the Marketing</a:t>
            </a:r>
          </a:p>
          <a:p>
            <a:r>
              <a:rPr lang="en-US"/>
              <a:t>Seeing the gap between </a:t>
            </a:r>
            <a:r>
              <a:rPr lang="en-US" i="1"/>
              <a:t>perceived</a:t>
            </a:r>
            <a:r>
              <a:rPr lang="en-US"/>
              <a:t> chance and </a:t>
            </a:r>
            <a:r>
              <a:rPr lang="en-US" i="1"/>
              <a:t>actual</a:t>
            </a:r>
            <a:r>
              <a:rPr lang="en-US"/>
              <a:t> probability.</a:t>
            </a:r>
          </a:p>
          <a:p>
            <a:r>
              <a:rPr lang="en-US"/>
              <a:t>After observing and wondering, learners calculate or estimate:</a:t>
            </a:r>
          </a:p>
          <a:p>
            <a:pPr marL="228600" indent="-228600">
              <a:buFont typeface=""/>
              <a:buChar char="•"/>
            </a:pPr>
            <a:r>
              <a:rPr lang="en-US"/>
              <a:t>Odds of winning</a:t>
            </a:r>
          </a:p>
          <a:p>
            <a:pPr marL="228600" indent="-228600">
              <a:buFont typeface=""/>
              <a:buChar char="•"/>
            </a:pPr>
            <a:r>
              <a:rPr lang="en-US"/>
              <a:t>Expected value</a:t>
            </a:r>
          </a:p>
          <a:p>
            <a:pPr marL="228600" indent="-228600">
              <a:buFont typeface=""/>
              <a:buChar char="•"/>
            </a:pPr>
            <a:r>
              <a:rPr lang="en-US"/>
              <a:t>How small losses add up over time</a:t>
            </a:r>
          </a:p>
          <a:p>
            <a:endParaRPr lang="en-US"/>
          </a:p>
        </p:txBody>
      </p:sp>
      <p:sp>
        <p:nvSpPr>
          <p:cNvPr id="6" name="TextBox 5">
            <a:extLst>
              <a:ext uri="{FF2B5EF4-FFF2-40B4-BE49-F238E27FC236}">
                <a16:creationId xmlns:a16="http://schemas.microsoft.com/office/drawing/2014/main" id="{905434C9-1624-1845-CDF3-331516CE1104}"/>
              </a:ext>
            </a:extLst>
          </p:cNvPr>
          <p:cNvSpPr txBox="1"/>
          <p:nvPr/>
        </p:nvSpPr>
        <p:spPr>
          <a:xfrm>
            <a:off x="6272817" y="3859224"/>
            <a:ext cx="5197523" cy="22969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t>Investigate “Near‑Miss” Design</a:t>
            </a:r>
          </a:p>
          <a:p>
            <a:r>
              <a:rPr lang="en-US"/>
              <a:t>Show examples of near‑misses in scratch cards, slots or mobile games.</a:t>
            </a:r>
          </a:p>
          <a:p>
            <a:r>
              <a:rPr lang="en-US" b="1"/>
              <a:t>Learning focus:</a:t>
            </a:r>
          </a:p>
          <a:p>
            <a:pPr marL="228600" indent="-228600">
              <a:buFont typeface=""/>
              <a:buChar char="•"/>
            </a:pPr>
            <a:r>
              <a:rPr lang="en-US"/>
              <a:t>Why near‑misses feel like “almost winning”</a:t>
            </a:r>
          </a:p>
          <a:p>
            <a:pPr marL="228600" indent="-228600">
              <a:buFont typeface=""/>
              <a:buChar char="•"/>
            </a:pPr>
            <a:r>
              <a:rPr lang="en-US"/>
              <a:t>How this keeps people playing even when losing</a:t>
            </a:r>
          </a:p>
          <a:p>
            <a:pPr marL="228600" indent="-228600">
              <a:buFont typeface=""/>
              <a:buChar char="•"/>
            </a:pPr>
            <a:r>
              <a:rPr lang="en-US"/>
              <a:t>How designers intentionally use this effect</a:t>
            </a:r>
          </a:p>
          <a:p>
            <a:pPr algn="ctr"/>
            <a:endParaRPr lang="en-US"/>
          </a:p>
        </p:txBody>
      </p:sp>
      <p:sp>
        <p:nvSpPr>
          <p:cNvPr id="8" name="TextBox 7">
            <a:extLst>
              <a:ext uri="{FF2B5EF4-FFF2-40B4-BE49-F238E27FC236}">
                <a16:creationId xmlns:a16="http://schemas.microsoft.com/office/drawing/2014/main" id="{DEAA3343-313B-76F6-FBFB-96F842A9C319}"/>
              </a:ext>
            </a:extLst>
          </p:cNvPr>
          <p:cNvSpPr txBox="1"/>
          <p:nvPr/>
        </p:nvSpPr>
        <p:spPr>
          <a:xfrm>
            <a:off x="147851" y="4279675"/>
            <a:ext cx="5697940"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t>Map Out a Player’s Journey</a:t>
            </a:r>
          </a:p>
          <a:p>
            <a:r>
              <a:rPr lang="en-US"/>
              <a:t>Understanding how gambling harm develops gradually, not suddenly.</a:t>
            </a:r>
          </a:p>
          <a:p>
            <a:r>
              <a:rPr lang="en-US"/>
              <a:t>Learners create a flowchart of how someone might go from: </a:t>
            </a:r>
          </a:p>
          <a:p>
            <a:r>
              <a:rPr lang="en-US" b="1"/>
              <a:t>curiosity → first try → excitement → repeated play → potential harm</a:t>
            </a:r>
            <a:endParaRPr lang="en-US"/>
          </a:p>
          <a:p>
            <a:r>
              <a:rPr lang="en-US"/>
              <a:t> </a:t>
            </a:r>
          </a:p>
        </p:txBody>
      </p:sp>
    </p:spTree>
    <p:extLst>
      <p:ext uri="{BB962C8B-B14F-4D97-AF65-F5344CB8AC3E}">
        <p14:creationId xmlns:p14="http://schemas.microsoft.com/office/powerpoint/2010/main" val="2033820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2ACC620-1D08-9038-E73C-33641CD1496F}"/>
              </a:ext>
            </a:extLst>
          </p:cNvPr>
          <p:cNvSpPr txBox="1"/>
          <p:nvPr/>
        </p:nvSpPr>
        <p:spPr>
          <a:xfrm>
            <a:off x="541336" y="859971"/>
            <a:ext cx="677980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800" b="1">
                <a:solidFill>
                  <a:schemeClr val="accent1"/>
                </a:solidFill>
                <a:latin typeface="Ubuntu" panose="020B0504030602030204"/>
              </a:rPr>
              <a:t>Gambling Support Services in Wales </a:t>
            </a:r>
          </a:p>
        </p:txBody>
      </p:sp>
      <p:sp>
        <p:nvSpPr>
          <p:cNvPr id="3" name="TextBox 2">
            <a:extLst>
              <a:ext uri="{FF2B5EF4-FFF2-40B4-BE49-F238E27FC236}">
                <a16:creationId xmlns:a16="http://schemas.microsoft.com/office/drawing/2014/main" id="{924DC418-79CE-0551-CC90-62193368B1A8}"/>
              </a:ext>
            </a:extLst>
          </p:cNvPr>
          <p:cNvSpPr txBox="1"/>
          <p:nvPr/>
        </p:nvSpPr>
        <p:spPr>
          <a:xfrm>
            <a:off x="535781" y="1524000"/>
            <a:ext cx="9513093" cy="41242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lvl="0" indent="-285750" algn="l" rtl="0">
              <a:buFont typeface="Arial,Sans-Serif"/>
              <a:buChar char="•"/>
            </a:pPr>
            <a:r>
              <a:rPr lang="en-US" sz="1800" b="1" i="0" u="none" strike="noStrike" baseline="0">
                <a:solidFill>
                  <a:srgbClr val="000000"/>
                </a:solidFill>
                <a:latin typeface="Ubuntu"/>
                <a:ea typeface="Arial"/>
                <a:cs typeface="Arial"/>
              </a:rPr>
              <a:t>All Wales Gambling Treatment Service and 24/7 Helpline 0808 281 9265 </a:t>
            </a:r>
            <a:r>
              <a:rPr lang="en-US" sz="1800" b="0" i="0">
                <a:solidFill>
                  <a:srgbClr val="000000"/>
                </a:solidFill>
                <a:latin typeface="Ubuntu"/>
                <a:ea typeface="Arial"/>
                <a:cs typeface="Arial"/>
              </a:rPr>
              <a:t>​</a:t>
            </a:r>
          </a:p>
          <a:p>
            <a:pPr algn="l" rtl="0"/>
            <a:r>
              <a:rPr lang="en-US" sz="1800" b="0" i="0" u="none" strike="noStrike" baseline="0">
                <a:solidFill>
                  <a:srgbClr val="000000"/>
                </a:solidFill>
                <a:latin typeface="Ubuntu"/>
                <a:ea typeface="Arial"/>
                <a:cs typeface="Arial"/>
              </a:rPr>
              <a:t>Referrals are welcome from any individual or professionals to the Treatment Service.</a:t>
            </a:r>
            <a:r>
              <a:rPr lang="en-US" sz="1800" b="0" i="0">
                <a:solidFill>
                  <a:srgbClr val="000000"/>
                </a:solidFill>
                <a:latin typeface="Ubuntu"/>
                <a:ea typeface="Arial"/>
                <a:cs typeface="Arial"/>
              </a:rPr>
              <a:t>​</a:t>
            </a:r>
          </a:p>
          <a:p>
            <a:pPr algn="l" rtl="0"/>
            <a:r>
              <a:rPr lang="en-US" sz="1800" b="0" i="0" u="none" strike="noStrike" baseline="0">
                <a:solidFill>
                  <a:srgbClr val="000000"/>
                </a:solidFill>
                <a:latin typeface="Ubuntu"/>
                <a:ea typeface="Arial"/>
                <a:cs typeface="Arial"/>
              </a:rPr>
              <a:t>Email: </a:t>
            </a:r>
            <a:r>
              <a:rPr lang="en-US" sz="1800" b="0" i="0" u="sng" strike="noStrike" baseline="0">
                <a:solidFill>
                  <a:srgbClr val="002060"/>
                </a:solidFill>
                <a:latin typeface="Ubuntu"/>
                <a:ea typeface="Arial"/>
                <a:cs typeface="Arial"/>
                <a:hlinkClick r:id="rId2"/>
              </a:rPr>
              <a:t>GamblingService@wales.nhs.uk</a:t>
            </a:r>
            <a:r>
              <a:rPr lang="en-US" sz="1800" b="0" i="0">
                <a:solidFill>
                  <a:srgbClr val="000000"/>
                </a:solidFill>
                <a:latin typeface="Ubuntu"/>
                <a:ea typeface="Arial"/>
                <a:cs typeface="Arial"/>
              </a:rPr>
              <a:t>​</a:t>
            </a:r>
          </a:p>
          <a:p>
            <a:pPr algn="l" rtl="0"/>
            <a:r>
              <a:rPr lang="en-US" sz="1800" b="0" i="0">
                <a:solidFill>
                  <a:srgbClr val="000000"/>
                </a:solidFill>
                <a:latin typeface="Ubuntu"/>
                <a:ea typeface="Arial"/>
                <a:cs typeface="Arial"/>
              </a:rPr>
              <a:t>​</a:t>
            </a:r>
          </a:p>
          <a:p>
            <a:pPr marL="285750" lvl="0" indent="-285750" algn="l" rtl="0">
              <a:buFont typeface="Arial,Sans-Serif"/>
              <a:buChar char="•"/>
            </a:pPr>
            <a:r>
              <a:rPr lang="en-US" sz="1800" b="1" i="0" u="none" strike="noStrike" baseline="0">
                <a:solidFill>
                  <a:srgbClr val="000000"/>
                </a:solidFill>
                <a:latin typeface="Ubuntu"/>
                <a:ea typeface="Arial"/>
                <a:cs typeface="Arial"/>
              </a:rPr>
              <a:t>GambleAware </a:t>
            </a:r>
            <a:r>
              <a:rPr lang="en-US" sz="1800" b="0" i="0">
                <a:solidFill>
                  <a:srgbClr val="000000"/>
                </a:solidFill>
                <a:latin typeface="Ubuntu"/>
                <a:ea typeface="Arial"/>
                <a:cs typeface="Arial"/>
              </a:rPr>
              <a:t>​</a:t>
            </a:r>
          </a:p>
          <a:p>
            <a:pPr algn="l" rtl="0"/>
            <a:r>
              <a:rPr lang="en-US" sz="1800" b="0" i="0" u="sng" strike="noStrike" baseline="0">
                <a:solidFill>
                  <a:srgbClr val="002060"/>
                </a:solidFill>
                <a:latin typeface="Ubuntu"/>
                <a:ea typeface="Arial"/>
                <a:cs typeface="Arial"/>
                <a:hlinkClick r:id="rId3"/>
              </a:rPr>
              <a:t>www.gambleaware.org</a:t>
            </a:r>
            <a:r>
              <a:rPr lang="en-US" sz="1800" b="0" i="0">
                <a:solidFill>
                  <a:srgbClr val="000000"/>
                </a:solidFill>
                <a:latin typeface="Ubuntu"/>
                <a:ea typeface="Arial"/>
                <a:cs typeface="Arial"/>
              </a:rPr>
              <a:t>​</a:t>
            </a:r>
          </a:p>
          <a:p>
            <a:pPr algn="l" rtl="0"/>
            <a:r>
              <a:rPr lang="en-US" sz="1800" b="0" i="0">
                <a:solidFill>
                  <a:srgbClr val="000000"/>
                </a:solidFill>
                <a:latin typeface="Ubuntu"/>
                <a:ea typeface="Arial"/>
                <a:cs typeface="Arial"/>
              </a:rPr>
              <a:t>​</a:t>
            </a:r>
          </a:p>
          <a:p>
            <a:pPr marL="285750" lvl="0" indent="-285750" algn="l" rtl="0">
              <a:buFont typeface="Arial,Sans-Serif"/>
              <a:buChar char="•"/>
            </a:pPr>
            <a:r>
              <a:rPr lang="en-US" sz="1800" b="1" i="0" u="none" strike="noStrike" baseline="0">
                <a:solidFill>
                  <a:srgbClr val="000000"/>
                </a:solidFill>
                <a:latin typeface="Ubuntu"/>
                <a:ea typeface="Arial"/>
                <a:cs typeface="Arial"/>
              </a:rPr>
              <a:t>NHS National Centre for Gaming Disorders (London)</a:t>
            </a:r>
            <a:r>
              <a:rPr lang="en-US" sz="1800" b="0" i="0" u="none" strike="noStrike" baseline="0">
                <a:solidFill>
                  <a:srgbClr val="000000"/>
                </a:solidFill>
                <a:latin typeface="Ubuntu"/>
                <a:ea typeface="Arial"/>
                <a:cs typeface="Arial"/>
              </a:rPr>
              <a:t> </a:t>
            </a:r>
            <a:r>
              <a:rPr lang="en-US" sz="1800" b="0" i="0">
                <a:solidFill>
                  <a:srgbClr val="000000"/>
                </a:solidFill>
                <a:latin typeface="Ubuntu"/>
                <a:ea typeface="Arial"/>
                <a:cs typeface="Arial"/>
              </a:rPr>
              <a:t>​</a:t>
            </a:r>
          </a:p>
          <a:p>
            <a:pPr algn="l" rtl="0"/>
            <a:r>
              <a:rPr lang="en-US" sz="1800" b="0" i="0" u="none" strike="noStrike" baseline="0">
                <a:solidFill>
                  <a:srgbClr val="000000"/>
                </a:solidFill>
                <a:latin typeface="Ubuntu"/>
                <a:ea typeface="Arial"/>
                <a:cs typeface="Arial"/>
              </a:rPr>
              <a:t>Specialist treatment for gaming disorder for those aged 13 and over. Online access from Wales. </a:t>
            </a:r>
            <a:r>
              <a:rPr lang="en-US" sz="1800" b="0" i="0">
                <a:solidFill>
                  <a:srgbClr val="000000"/>
                </a:solidFill>
                <a:latin typeface="Ubuntu"/>
                <a:ea typeface="Arial"/>
                <a:cs typeface="Arial"/>
              </a:rPr>
              <a:t>​</a:t>
            </a:r>
          </a:p>
          <a:p>
            <a:pPr algn="l" rtl="0"/>
            <a:r>
              <a:rPr lang="en-GB" sz="1800" b="0" i="0" u="sng" strike="noStrike" baseline="0">
                <a:solidFill>
                  <a:srgbClr val="002060"/>
                </a:solidFill>
                <a:latin typeface="Ubuntu"/>
                <a:ea typeface="Arial"/>
                <a:cs typeface="Arial"/>
                <a:hlinkClick r:id="rId4"/>
              </a:rPr>
              <a:t>www.cnwl.nhs.uk/national-centre-gaming-disorders</a:t>
            </a:r>
            <a:r>
              <a:rPr lang="en-GB" sz="1800" b="0" i="0" u="none" strike="noStrike" baseline="0">
                <a:solidFill>
                  <a:srgbClr val="000000"/>
                </a:solidFill>
                <a:latin typeface="Ubuntu"/>
                <a:ea typeface="Arial"/>
                <a:cs typeface="Arial"/>
              </a:rPr>
              <a:t> </a:t>
            </a:r>
            <a:r>
              <a:rPr lang="en-US" sz="1800" b="0" i="0">
                <a:solidFill>
                  <a:srgbClr val="000000"/>
                </a:solidFill>
                <a:latin typeface="Ubuntu"/>
                <a:ea typeface="Arial"/>
                <a:cs typeface="Arial"/>
              </a:rPr>
              <a:t>​</a:t>
            </a:r>
          </a:p>
          <a:p>
            <a:pPr algn="l" rtl="0"/>
            <a:r>
              <a:rPr lang="en-US" sz="1800" b="0" i="0">
                <a:solidFill>
                  <a:srgbClr val="000000"/>
                </a:solidFill>
                <a:latin typeface="Ubuntu"/>
                <a:ea typeface="Arial"/>
                <a:cs typeface="Arial"/>
              </a:rPr>
              <a:t>​</a:t>
            </a:r>
          </a:p>
          <a:p>
            <a:pPr algn="l" rtl="0"/>
            <a:r>
              <a:rPr lang="en-US" sz="1400" b="0" i="0" u="none" strike="noStrike" baseline="0">
                <a:solidFill>
                  <a:srgbClr val="000000"/>
                </a:solidFill>
                <a:highlight>
                  <a:srgbClr val="FFFFFF"/>
                </a:highlight>
                <a:latin typeface="Ubuntu"/>
                <a:ea typeface="Arial"/>
                <a:cs typeface="Arial"/>
              </a:rPr>
              <a:t>*Please note that the support services listed may be subject to change as commissioning arrangements are updated.</a:t>
            </a:r>
          </a:p>
          <a:p>
            <a:pPr algn="ctr"/>
            <a:endParaRPr lang="en-US"/>
          </a:p>
        </p:txBody>
      </p:sp>
    </p:spTree>
    <p:extLst>
      <p:ext uri="{BB962C8B-B14F-4D97-AF65-F5344CB8AC3E}">
        <p14:creationId xmlns:p14="http://schemas.microsoft.com/office/powerpoint/2010/main" val="2622768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B86C1-FB35-F941-1386-A8895A607ED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53711D6-56C7-E7A2-B41D-B00496CCC05C}"/>
              </a:ext>
            </a:extLst>
          </p:cNvPr>
          <p:cNvSpPr txBox="1"/>
          <p:nvPr/>
        </p:nvSpPr>
        <p:spPr>
          <a:xfrm>
            <a:off x="190895" y="852414"/>
            <a:ext cx="11867761" cy="1241878"/>
          </a:xfrm>
          <a:prstGeom prst="rect">
            <a:avLst/>
          </a:prstGeom>
          <a:solidFill>
            <a:srgbClr val="D5FFED"/>
          </a:solidFill>
        </p:spPr>
        <p:txBody>
          <a:bodyPr wrap="square" lIns="91440" tIns="45720" rIns="91440" bIns="45720" anchor="t">
            <a:spAutoFit/>
          </a:bodyPr>
          <a:lstStyle/>
          <a:p>
            <a:pPr>
              <a:lnSpc>
                <a:spcPct val="120000"/>
              </a:lnSpc>
            </a:pPr>
            <a:r>
              <a:rPr lang="en-US" sz="1600" b="1" baseline="0" dirty="0">
                <a:solidFill>
                  <a:schemeClr val="accent1"/>
                </a:solidFill>
                <a:latin typeface="Ubuntu"/>
                <a:ea typeface="Segoe UI"/>
                <a:cs typeface="Segoe UI"/>
              </a:rPr>
              <a:t>Gambling industries often use eye‑catching ads, bright </a:t>
            </a:r>
            <a:r>
              <a:rPr lang="en-US" sz="1600" b="1" baseline="0" err="1">
                <a:solidFill>
                  <a:schemeClr val="accent1"/>
                </a:solidFill>
                <a:latin typeface="Ubuntu"/>
                <a:ea typeface="Segoe UI"/>
                <a:cs typeface="Segoe UI"/>
              </a:rPr>
              <a:t>colours</a:t>
            </a:r>
            <a:r>
              <a:rPr lang="en-US" sz="1600" b="1" baseline="0" dirty="0">
                <a:solidFill>
                  <a:schemeClr val="accent1"/>
                </a:solidFill>
                <a:latin typeface="Ubuntu"/>
                <a:ea typeface="Segoe UI"/>
                <a:cs typeface="Segoe UI"/>
              </a:rPr>
              <a:t>, exciting language and game‑like designs to draw in young people and make gambling seem fun, easy and harmless. </a:t>
            </a:r>
            <a:r>
              <a:rPr lang="en-US" sz="1600" b="1" dirty="0">
                <a:solidFill>
                  <a:schemeClr val="accent1"/>
                </a:solidFill>
                <a:latin typeface="Ubuntu"/>
                <a:ea typeface="Segoe UI"/>
                <a:cs typeface="Segoe UI"/>
              </a:rPr>
              <a:t>These techniques are carefully chosen to create a sense </a:t>
            </a:r>
            <a:r>
              <a:rPr lang="en-US" sz="1600" b="1">
                <a:solidFill>
                  <a:schemeClr val="accent1"/>
                </a:solidFill>
                <a:latin typeface="Ubuntu"/>
                <a:ea typeface="Segoe UI"/>
                <a:cs typeface="Segoe UI"/>
              </a:rPr>
              <a:t>of excitement and possibility, encouraging young people to see gambling as entertainment rather than something harmful.</a:t>
            </a:r>
            <a:endParaRPr lang="en-US" sz="1600" b="1">
              <a:solidFill>
                <a:schemeClr val="accent1"/>
              </a:solidFill>
              <a:latin typeface="Ubuntu"/>
              <a:ea typeface="+mn-lt"/>
              <a:cs typeface="+mn-lt"/>
            </a:endParaRPr>
          </a:p>
        </p:txBody>
      </p:sp>
      <p:sp>
        <p:nvSpPr>
          <p:cNvPr id="12" name="TextBox 11">
            <a:extLst>
              <a:ext uri="{FF2B5EF4-FFF2-40B4-BE49-F238E27FC236}">
                <a16:creationId xmlns:a16="http://schemas.microsoft.com/office/drawing/2014/main" id="{FB263DC3-F3D7-0FB8-63D3-3FF2BBDE02D7}"/>
              </a:ext>
            </a:extLst>
          </p:cNvPr>
          <p:cNvSpPr txBox="1"/>
          <p:nvPr/>
        </p:nvSpPr>
        <p:spPr>
          <a:xfrm>
            <a:off x="203332" y="2210831"/>
            <a:ext cx="3290181" cy="3970318"/>
          </a:xfrm>
          <a:prstGeom prst="rect">
            <a:avLst/>
          </a:prstGeom>
          <a:solidFill>
            <a:srgbClr val="DBEAF9"/>
          </a:solidFill>
        </p:spPr>
        <p:txBody>
          <a:bodyPr wrap="square" lIns="91440" tIns="45720" rIns="91440" bIns="45720" anchor="t">
            <a:spAutoFit/>
          </a:bodyPr>
          <a:lstStyle/>
          <a:p>
            <a:r>
              <a:rPr lang="en-US" dirty="0">
                <a:solidFill>
                  <a:schemeClr val="accent1"/>
                </a:solidFill>
                <a:ea typeface="+mn-lt"/>
                <a:cs typeface="+mn-lt"/>
              </a:rPr>
              <a:t>We can </a:t>
            </a:r>
            <a:r>
              <a:rPr lang="en-US" b="1" dirty="0">
                <a:solidFill>
                  <a:schemeClr val="accent1"/>
                </a:solidFill>
                <a:ea typeface="+mn-lt"/>
                <a:cs typeface="+mn-lt"/>
              </a:rPr>
              <a:t>observe</a:t>
            </a:r>
            <a:r>
              <a:rPr lang="en-US" dirty="0">
                <a:solidFill>
                  <a:schemeClr val="accent1"/>
                </a:solidFill>
                <a:ea typeface="+mn-lt"/>
                <a:cs typeface="+mn-lt"/>
              </a:rPr>
              <a:t> how different forms of gambling</a:t>
            </a:r>
            <a:r>
              <a:rPr lang="en-US" sz="1800" baseline="0" dirty="0">
                <a:solidFill>
                  <a:schemeClr val="accent1"/>
                </a:solidFill>
                <a:ea typeface="+mn-lt"/>
                <a:cs typeface="+mn-lt"/>
              </a:rPr>
              <a:t> rely on bold visuals and targeted </a:t>
            </a:r>
            <a:r>
              <a:rPr lang="en-US" dirty="0">
                <a:solidFill>
                  <a:schemeClr val="accent1"/>
                </a:solidFill>
                <a:ea typeface="+mn-lt"/>
                <a:cs typeface="+mn-lt"/>
              </a:rPr>
              <a:t>messages</a:t>
            </a:r>
            <a:r>
              <a:rPr lang="en-US" sz="1800" baseline="0" dirty="0">
                <a:solidFill>
                  <a:schemeClr val="accent1"/>
                </a:solidFill>
                <a:ea typeface="+mn-lt"/>
                <a:cs typeface="+mn-lt"/>
              </a:rPr>
              <a:t> to grab attention. The bright </a:t>
            </a:r>
            <a:r>
              <a:rPr lang="en-US" dirty="0" err="1">
                <a:solidFill>
                  <a:schemeClr val="accent1"/>
                </a:solidFill>
                <a:ea typeface="+mn-lt"/>
                <a:cs typeface="+mn-lt"/>
              </a:rPr>
              <a:t>colourful</a:t>
            </a:r>
            <a:r>
              <a:rPr lang="en-US" sz="1800" baseline="0" dirty="0">
                <a:solidFill>
                  <a:schemeClr val="accent1"/>
                </a:solidFill>
                <a:ea typeface="+mn-lt"/>
                <a:cs typeface="+mn-lt"/>
              </a:rPr>
              <a:t> designs, upbeat sounds and phrases like “Win Big” </a:t>
            </a:r>
            <a:r>
              <a:rPr lang="en-US" dirty="0">
                <a:solidFill>
                  <a:schemeClr val="accent1"/>
                </a:solidFill>
                <a:ea typeface="+mn-lt"/>
                <a:cs typeface="+mn-lt"/>
              </a:rPr>
              <a:t>make</a:t>
            </a:r>
            <a:r>
              <a:rPr lang="en-US" sz="1800" baseline="0" dirty="0">
                <a:solidFill>
                  <a:schemeClr val="accent1"/>
                </a:solidFill>
                <a:ea typeface="+mn-lt"/>
                <a:cs typeface="+mn-lt"/>
              </a:rPr>
              <a:t> the games seem exciting and full of potential rewards. These features make the games look simple and appealing, especially to children and young people who may not notice how rarely people actually win.</a:t>
            </a:r>
            <a:endParaRPr lang="en-US" dirty="0">
              <a:solidFill>
                <a:schemeClr val="accent1"/>
              </a:solidFill>
              <a:ea typeface="+mn-lt"/>
              <a:cs typeface="+mn-lt"/>
            </a:endParaRPr>
          </a:p>
        </p:txBody>
      </p:sp>
      <p:sp>
        <p:nvSpPr>
          <p:cNvPr id="3" name="TextBox 2">
            <a:extLst>
              <a:ext uri="{FF2B5EF4-FFF2-40B4-BE49-F238E27FC236}">
                <a16:creationId xmlns:a16="http://schemas.microsoft.com/office/drawing/2014/main" id="{D963B171-7134-188E-117A-0F3500FB0E03}"/>
              </a:ext>
            </a:extLst>
          </p:cNvPr>
          <p:cNvSpPr txBox="1"/>
          <p:nvPr/>
        </p:nvSpPr>
        <p:spPr>
          <a:xfrm>
            <a:off x="190500" y="1940719"/>
            <a:ext cx="11584781" cy="6155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aseline="0">
                <a:solidFill>
                  <a:srgbClr val="0070C0"/>
                </a:solidFill>
                <a:latin typeface="Ubuntu"/>
                <a:ea typeface="Segoe UI"/>
                <a:cs typeface="Segoe UI"/>
              </a:rPr>
              <a:t> </a:t>
            </a:r>
            <a:endParaRPr lang="en-US" sz="1600">
              <a:solidFill>
                <a:srgbClr val="0070C0"/>
              </a:solidFill>
              <a:latin typeface="Ubuntu"/>
              <a:cs typeface="Segoe UI"/>
            </a:endParaRPr>
          </a:p>
          <a:p>
            <a:pPr algn="ctr"/>
            <a:endParaRPr lang="en-US"/>
          </a:p>
        </p:txBody>
      </p:sp>
      <p:sp>
        <p:nvSpPr>
          <p:cNvPr id="6" name="TextBox 5">
            <a:extLst>
              <a:ext uri="{FF2B5EF4-FFF2-40B4-BE49-F238E27FC236}">
                <a16:creationId xmlns:a16="http://schemas.microsoft.com/office/drawing/2014/main" id="{82EB5973-6C02-2B0B-30F7-B29CBEF713E5}"/>
              </a:ext>
            </a:extLst>
          </p:cNvPr>
          <p:cNvSpPr txBox="1"/>
          <p:nvPr/>
        </p:nvSpPr>
        <p:spPr>
          <a:xfrm>
            <a:off x="4106528" y="2246549"/>
            <a:ext cx="3290181" cy="3970318"/>
          </a:xfrm>
          <a:prstGeom prst="rect">
            <a:avLst/>
          </a:prstGeom>
          <a:solidFill>
            <a:srgbClr val="DBEAF9"/>
          </a:solidFill>
        </p:spPr>
        <p:txBody>
          <a:bodyPr wrap="square" lIns="91440" tIns="45720" rIns="91440" bIns="45720" anchor="t">
            <a:spAutoFit/>
          </a:bodyPr>
          <a:lstStyle/>
          <a:p>
            <a:r>
              <a:rPr lang="en-US">
                <a:solidFill>
                  <a:schemeClr val="accent1"/>
                </a:solidFill>
                <a:latin typeface="Aptos"/>
                <a:ea typeface="Segoe UI"/>
                <a:cs typeface="Segoe UI"/>
              </a:rPr>
              <a:t>As </a:t>
            </a:r>
            <a:r>
              <a:rPr lang="en-US" sz="1800" baseline="0">
                <a:solidFill>
                  <a:schemeClr val="accent1"/>
                </a:solidFill>
                <a:latin typeface="Aptos"/>
                <a:ea typeface="Segoe UI"/>
                <a:cs typeface="Segoe UI"/>
              </a:rPr>
              <a:t>we </a:t>
            </a:r>
            <a:r>
              <a:rPr lang="en-US">
                <a:solidFill>
                  <a:schemeClr val="accent1"/>
                </a:solidFill>
                <a:latin typeface="Aptos"/>
                <a:ea typeface="Segoe UI"/>
                <a:cs typeface="Segoe UI"/>
              </a:rPr>
              <a:t>start to </a:t>
            </a:r>
            <a:r>
              <a:rPr lang="en-US" b="1">
                <a:solidFill>
                  <a:schemeClr val="accent1"/>
                </a:solidFill>
                <a:latin typeface="Aptos"/>
                <a:ea typeface="Segoe UI"/>
                <a:cs typeface="Segoe UI"/>
              </a:rPr>
              <a:t>wonder</a:t>
            </a:r>
            <a:r>
              <a:rPr lang="en-US">
                <a:solidFill>
                  <a:schemeClr val="accent1"/>
                </a:solidFill>
                <a:latin typeface="Aptos"/>
                <a:ea typeface="Segoe UI"/>
                <a:cs typeface="Segoe UI"/>
              </a:rPr>
              <a:t> about these images and messages - </a:t>
            </a:r>
            <a:r>
              <a:rPr lang="en-US" sz="1800" baseline="0">
                <a:solidFill>
                  <a:schemeClr val="accent1"/>
                </a:solidFill>
                <a:latin typeface="Aptos"/>
                <a:ea typeface="Segoe UI"/>
                <a:cs typeface="Segoe UI"/>
              </a:rPr>
              <a:t>we </a:t>
            </a:r>
            <a:r>
              <a:rPr lang="en-US">
                <a:solidFill>
                  <a:schemeClr val="accent1"/>
                </a:solidFill>
                <a:latin typeface="Aptos"/>
                <a:ea typeface="Segoe UI"/>
                <a:cs typeface="Segoe UI"/>
              </a:rPr>
              <a:t>begin </a:t>
            </a:r>
            <a:r>
              <a:rPr lang="en-US" sz="1800" baseline="0">
                <a:solidFill>
                  <a:schemeClr val="accent1"/>
                </a:solidFill>
                <a:latin typeface="Aptos"/>
                <a:ea typeface="Segoe UI"/>
                <a:cs typeface="Segoe UI"/>
              </a:rPr>
              <a:t>to </a:t>
            </a:r>
            <a:r>
              <a:rPr lang="en-US">
                <a:solidFill>
                  <a:schemeClr val="accent1"/>
                </a:solidFill>
                <a:latin typeface="Aptos"/>
                <a:ea typeface="Segoe UI"/>
                <a:cs typeface="Segoe UI"/>
              </a:rPr>
              <a:t>see patterns</a:t>
            </a:r>
            <a:r>
              <a:rPr lang="en-US" sz="1800" baseline="0">
                <a:solidFill>
                  <a:schemeClr val="accent1"/>
                </a:solidFill>
                <a:latin typeface="Aptos"/>
                <a:ea typeface="Segoe UI"/>
                <a:cs typeface="Segoe UI"/>
              </a:rPr>
              <a:t>. </a:t>
            </a:r>
            <a:r>
              <a:rPr lang="en-US">
                <a:solidFill>
                  <a:schemeClr val="accent1"/>
                </a:solidFill>
                <a:latin typeface="Aptos"/>
                <a:ea typeface="Segoe UI"/>
                <a:cs typeface="Segoe UI"/>
              </a:rPr>
              <a:t>We might question how the game works</a:t>
            </a:r>
            <a:r>
              <a:rPr lang="en-US" sz="1800" baseline="0">
                <a:solidFill>
                  <a:schemeClr val="accent1"/>
                </a:solidFill>
                <a:latin typeface="Aptos"/>
                <a:ea typeface="Segoe UI"/>
                <a:cs typeface="Segoe UI"/>
              </a:rPr>
              <a:t>, </a:t>
            </a:r>
            <a:r>
              <a:rPr lang="en-US">
                <a:solidFill>
                  <a:schemeClr val="accent1"/>
                </a:solidFill>
                <a:latin typeface="Aptos"/>
                <a:ea typeface="Segoe UI"/>
                <a:cs typeface="Segoe UI"/>
              </a:rPr>
              <a:t>whether people really win often or why the ads focus so much on excitement rather than </a:t>
            </a:r>
            <a:r>
              <a:rPr lang="en-US" sz="1800" baseline="0">
                <a:solidFill>
                  <a:schemeClr val="accent1"/>
                </a:solidFill>
                <a:latin typeface="Aptos"/>
                <a:ea typeface="Segoe UI"/>
                <a:cs typeface="Segoe UI"/>
              </a:rPr>
              <a:t>the </a:t>
            </a:r>
            <a:r>
              <a:rPr lang="en-US">
                <a:solidFill>
                  <a:schemeClr val="accent1"/>
                </a:solidFill>
                <a:latin typeface="Aptos"/>
                <a:ea typeface="Segoe UI"/>
                <a:cs typeface="Segoe UI"/>
              </a:rPr>
              <a:t>risks</a:t>
            </a:r>
            <a:r>
              <a:rPr lang="en-US" sz="1800" baseline="0">
                <a:solidFill>
                  <a:schemeClr val="accent1"/>
                </a:solidFill>
                <a:latin typeface="Aptos"/>
                <a:ea typeface="Segoe UI"/>
                <a:cs typeface="Segoe UI"/>
              </a:rPr>
              <a:t>. These </a:t>
            </a:r>
            <a:r>
              <a:rPr lang="en-US">
                <a:solidFill>
                  <a:schemeClr val="accent1"/>
                </a:solidFill>
                <a:latin typeface="Aptos"/>
                <a:ea typeface="Segoe UI"/>
                <a:cs typeface="Segoe UI"/>
              </a:rPr>
              <a:t>questions help us understand how gambling appeals to emotions like curiosity</a:t>
            </a:r>
            <a:r>
              <a:rPr lang="en-US" sz="1800" baseline="0">
                <a:solidFill>
                  <a:schemeClr val="accent1"/>
                </a:solidFill>
                <a:latin typeface="Aptos"/>
                <a:ea typeface="Segoe UI"/>
                <a:cs typeface="Segoe UI"/>
              </a:rPr>
              <a:t>, </a:t>
            </a:r>
            <a:r>
              <a:rPr lang="en-US">
                <a:solidFill>
                  <a:schemeClr val="accent1"/>
                </a:solidFill>
                <a:latin typeface="Aptos"/>
                <a:ea typeface="Segoe UI"/>
                <a:cs typeface="Segoe UI"/>
              </a:rPr>
              <a:t>hope </a:t>
            </a:r>
            <a:r>
              <a:rPr lang="en-US" sz="1800" baseline="0">
                <a:solidFill>
                  <a:schemeClr val="accent1"/>
                </a:solidFill>
                <a:latin typeface="Aptos"/>
                <a:ea typeface="Segoe UI"/>
                <a:cs typeface="Segoe UI"/>
              </a:rPr>
              <a:t>and </a:t>
            </a:r>
            <a:r>
              <a:rPr lang="en-US">
                <a:solidFill>
                  <a:schemeClr val="accent1"/>
                </a:solidFill>
                <a:latin typeface="Aptos"/>
                <a:ea typeface="Segoe UI"/>
                <a:cs typeface="Segoe UI"/>
              </a:rPr>
              <a:t>thrill, while avoiding any mention of financial loss or addictive </a:t>
            </a:r>
            <a:r>
              <a:rPr lang="en-US" err="1">
                <a:solidFill>
                  <a:schemeClr val="accent1"/>
                </a:solidFill>
                <a:latin typeface="Aptos"/>
                <a:ea typeface="Segoe UI"/>
                <a:cs typeface="Segoe UI"/>
              </a:rPr>
              <a:t>behaviour</a:t>
            </a:r>
            <a:r>
              <a:rPr lang="en-US" sz="1800" baseline="0">
                <a:solidFill>
                  <a:schemeClr val="accent1"/>
                </a:solidFill>
                <a:latin typeface="Aptos"/>
                <a:ea typeface="Segoe UI"/>
                <a:cs typeface="Segoe UI"/>
              </a:rPr>
              <a:t>.</a:t>
            </a:r>
            <a:r>
              <a:rPr lang="en-US">
                <a:solidFill>
                  <a:schemeClr val="accent1"/>
                </a:solidFill>
                <a:latin typeface="Aptos"/>
                <a:ea typeface="Segoe UI"/>
                <a:cs typeface="Segoe UI"/>
              </a:rPr>
              <a:t> </a:t>
            </a:r>
            <a:endParaRPr lang="en-US">
              <a:solidFill>
                <a:schemeClr val="accent1"/>
              </a:solidFill>
              <a:latin typeface="Ubuntu"/>
              <a:ea typeface="+mn-lt"/>
              <a:cs typeface="Segoe UI"/>
            </a:endParaRPr>
          </a:p>
        </p:txBody>
      </p:sp>
      <p:sp>
        <p:nvSpPr>
          <p:cNvPr id="7" name="TextBox 6">
            <a:extLst>
              <a:ext uri="{FF2B5EF4-FFF2-40B4-BE49-F238E27FC236}">
                <a16:creationId xmlns:a16="http://schemas.microsoft.com/office/drawing/2014/main" id="{F473D740-E988-6F08-1E72-27122E212EE2}"/>
              </a:ext>
            </a:extLst>
          </p:cNvPr>
          <p:cNvSpPr txBox="1"/>
          <p:nvPr/>
        </p:nvSpPr>
        <p:spPr>
          <a:xfrm>
            <a:off x="8173949" y="2250243"/>
            <a:ext cx="3290181" cy="3970318"/>
          </a:xfrm>
          <a:prstGeom prst="rect">
            <a:avLst/>
          </a:prstGeom>
          <a:solidFill>
            <a:srgbClr val="DBEAF9"/>
          </a:solidFill>
        </p:spPr>
        <p:txBody>
          <a:bodyPr wrap="square" lIns="91440" tIns="45720" rIns="91440" bIns="45720" anchor="t">
            <a:spAutoFit/>
          </a:bodyPr>
          <a:lstStyle/>
          <a:p>
            <a:r>
              <a:rPr lang="en-US" dirty="0">
                <a:solidFill>
                  <a:schemeClr val="accent1"/>
                </a:solidFill>
                <a:ea typeface="+mn-lt"/>
                <a:cs typeface="+mn-lt"/>
              </a:rPr>
              <a:t>By </a:t>
            </a:r>
            <a:r>
              <a:rPr lang="en-US" b="1" dirty="0">
                <a:solidFill>
                  <a:schemeClr val="accent1"/>
                </a:solidFill>
                <a:ea typeface="+mn-lt"/>
                <a:cs typeface="+mn-lt"/>
              </a:rPr>
              <a:t>infer</a:t>
            </a:r>
            <a:r>
              <a:rPr lang="en-US" dirty="0">
                <a:solidFill>
                  <a:schemeClr val="accent1"/>
                </a:solidFill>
                <a:ea typeface="+mn-lt"/>
                <a:cs typeface="+mn-lt"/>
              </a:rPr>
              <a:t>ring what the creators want us </a:t>
            </a:r>
            <a:r>
              <a:rPr lang="en-US" sz="1800" baseline="0" dirty="0">
                <a:solidFill>
                  <a:schemeClr val="accent1"/>
                </a:solidFill>
                <a:ea typeface="+mn-lt"/>
                <a:cs typeface="+mn-lt"/>
              </a:rPr>
              <a:t>to </a:t>
            </a:r>
            <a:r>
              <a:rPr lang="en-US" dirty="0">
                <a:solidFill>
                  <a:schemeClr val="accent1"/>
                </a:solidFill>
                <a:ea typeface="+mn-lt"/>
                <a:cs typeface="+mn-lt"/>
              </a:rPr>
              <a:t>feel or do</a:t>
            </a:r>
            <a:r>
              <a:rPr lang="en-US" sz="1800" baseline="0" dirty="0">
                <a:solidFill>
                  <a:schemeClr val="accent1"/>
                </a:solidFill>
                <a:ea typeface="+mn-lt"/>
                <a:cs typeface="+mn-lt"/>
              </a:rPr>
              <a:t>, </a:t>
            </a:r>
            <a:r>
              <a:rPr lang="en-US" dirty="0">
                <a:solidFill>
                  <a:schemeClr val="accent1"/>
                </a:solidFill>
                <a:ea typeface="+mn-lt"/>
                <a:cs typeface="+mn-lt"/>
              </a:rPr>
              <a:t>it becomes clear that these ads </a:t>
            </a:r>
            <a:r>
              <a:rPr lang="en-US" sz="1800" baseline="0" dirty="0">
                <a:solidFill>
                  <a:schemeClr val="accent1"/>
                </a:solidFill>
                <a:ea typeface="+mn-lt"/>
                <a:cs typeface="+mn-lt"/>
              </a:rPr>
              <a:t>are designed to make </a:t>
            </a:r>
            <a:r>
              <a:rPr lang="en-US" dirty="0">
                <a:solidFill>
                  <a:schemeClr val="accent1"/>
                </a:solidFill>
                <a:ea typeface="+mn-lt"/>
                <a:cs typeface="+mn-lt"/>
              </a:rPr>
              <a:t>gambling look exciting and</a:t>
            </a:r>
            <a:r>
              <a:rPr lang="en-US" sz="1800" baseline="0" dirty="0">
                <a:solidFill>
                  <a:schemeClr val="accent1"/>
                </a:solidFill>
                <a:ea typeface="+mn-lt"/>
                <a:cs typeface="+mn-lt"/>
              </a:rPr>
              <a:t> full of </a:t>
            </a:r>
            <a:r>
              <a:rPr lang="en-US" dirty="0">
                <a:solidFill>
                  <a:schemeClr val="accent1"/>
                </a:solidFill>
                <a:ea typeface="+mn-lt"/>
                <a:cs typeface="+mn-lt"/>
              </a:rPr>
              <a:t>potential </a:t>
            </a:r>
            <a:r>
              <a:rPr lang="en-US" sz="1800" baseline="0" dirty="0">
                <a:solidFill>
                  <a:schemeClr val="accent1"/>
                </a:solidFill>
                <a:ea typeface="+mn-lt"/>
                <a:cs typeface="+mn-lt"/>
              </a:rPr>
              <a:t>rewards</a:t>
            </a:r>
            <a:r>
              <a:rPr lang="en-US" dirty="0">
                <a:solidFill>
                  <a:schemeClr val="accent1"/>
                </a:solidFill>
                <a:ea typeface="+mn-lt"/>
                <a:cs typeface="+mn-lt"/>
              </a:rPr>
              <a:t>, while hiding the real dangers like financial loss and</a:t>
            </a:r>
            <a:r>
              <a:rPr lang="en-US" sz="1800" baseline="0" dirty="0">
                <a:solidFill>
                  <a:schemeClr val="accent1"/>
                </a:solidFill>
                <a:ea typeface="+mn-lt"/>
                <a:cs typeface="+mn-lt"/>
              </a:rPr>
              <a:t> </a:t>
            </a:r>
            <a:r>
              <a:rPr lang="en-US" dirty="0">
                <a:solidFill>
                  <a:schemeClr val="accent1"/>
                </a:solidFill>
                <a:ea typeface="+mn-lt"/>
                <a:cs typeface="+mn-lt"/>
              </a:rPr>
              <a:t>addictive </a:t>
            </a:r>
            <a:r>
              <a:rPr lang="en-US" dirty="0" err="1">
                <a:solidFill>
                  <a:schemeClr val="accent1"/>
                </a:solidFill>
                <a:ea typeface="+mn-lt"/>
                <a:cs typeface="+mn-lt"/>
              </a:rPr>
              <a:t>behaviour</a:t>
            </a:r>
            <a:r>
              <a:rPr lang="en-US" dirty="0">
                <a:solidFill>
                  <a:schemeClr val="accent1"/>
                </a:solidFill>
                <a:ea typeface="+mn-lt"/>
                <a:cs typeface="+mn-lt"/>
              </a:rPr>
              <a:t>. Understanding these techniques helps </a:t>
            </a:r>
            <a:r>
              <a:rPr lang="en-US" sz="1800" baseline="0" dirty="0">
                <a:solidFill>
                  <a:schemeClr val="accent1"/>
                </a:solidFill>
                <a:ea typeface="+mn-lt"/>
                <a:cs typeface="+mn-lt"/>
              </a:rPr>
              <a:t>young people </a:t>
            </a:r>
            <a:r>
              <a:rPr lang="en-US" dirty="0">
                <a:solidFill>
                  <a:schemeClr val="accent1"/>
                </a:solidFill>
                <a:ea typeface="+mn-lt"/>
                <a:cs typeface="+mn-lt"/>
              </a:rPr>
              <a:t>avoid being misled by messages that make winning look easy or guaranteed</a:t>
            </a:r>
            <a:r>
              <a:rPr lang="en-US" sz="1800" baseline="0" dirty="0">
                <a:solidFill>
                  <a:schemeClr val="accent1"/>
                </a:solidFill>
                <a:ea typeface="+mn-lt"/>
                <a:cs typeface="+mn-lt"/>
              </a:rPr>
              <a:t>.</a:t>
            </a:r>
            <a:r>
              <a:rPr lang="en-US" dirty="0">
                <a:solidFill>
                  <a:schemeClr val="accent1"/>
                </a:solidFill>
                <a:latin typeface="Arial"/>
                <a:ea typeface="Segoe UI"/>
                <a:cs typeface="Arial"/>
              </a:rPr>
              <a:t> </a:t>
            </a:r>
          </a:p>
          <a:p>
            <a:endParaRPr lang="en-US" dirty="0">
              <a:solidFill>
                <a:schemeClr val="accent1"/>
              </a:solidFill>
              <a:latin typeface="Arial"/>
              <a:cs typeface="Arial"/>
            </a:endParaRPr>
          </a:p>
        </p:txBody>
      </p:sp>
    </p:spTree>
    <p:extLst>
      <p:ext uri="{BB962C8B-B14F-4D97-AF65-F5344CB8AC3E}">
        <p14:creationId xmlns:p14="http://schemas.microsoft.com/office/powerpoint/2010/main" val="880444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8">
            <a:extLst>
              <a:ext uri="{FF2B5EF4-FFF2-40B4-BE49-F238E27FC236}">
                <a16:creationId xmlns:a16="http://schemas.microsoft.com/office/drawing/2014/main" id="{942A5430-0260-6C37-7C16-BE4828FD91BE}"/>
              </a:ext>
            </a:extLst>
          </p:cNvPr>
          <p:cNvSpPr>
            <a:spLocks noGrp="1"/>
          </p:cNvSpPr>
          <p:nvPr/>
        </p:nvSpPr>
        <p:spPr>
          <a:xfrm>
            <a:off x="756142" y="997404"/>
            <a:ext cx="9080766" cy="4855238"/>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accent1"/>
                </a:solidFill>
                <a:latin typeface="Ubuntu" panose="020B0504030602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Ubuntu" panose="020B0504030602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Ubuntu" panose="020B0504030602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800">
                <a:latin typeface="Ubuntu"/>
                <a:ea typeface="+mn-lt"/>
                <a:cs typeface="+mn-lt"/>
              </a:rPr>
              <a:t>Discuss the following images and answer the following three questions:</a:t>
            </a:r>
          </a:p>
          <a:p>
            <a:pPr>
              <a:lnSpc>
                <a:spcPct val="100000"/>
              </a:lnSpc>
            </a:pPr>
            <a:endParaRPr lang="en-US" sz="2800">
              <a:latin typeface="Ubuntu"/>
              <a:ea typeface="+mn-lt"/>
              <a:cs typeface="+mn-lt"/>
            </a:endParaRPr>
          </a:p>
          <a:p>
            <a:pPr marL="457200" indent="-457200">
              <a:lnSpc>
                <a:spcPct val="100000"/>
              </a:lnSpc>
              <a:buChar char="•"/>
            </a:pPr>
            <a:r>
              <a:rPr lang="en-US" sz="2800" b="0">
                <a:latin typeface="Ubuntu"/>
                <a:ea typeface="+mn-lt"/>
                <a:cs typeface="+mn-lt"/>
              </a:rPr>
              <a:t>What do you observe?</a:t>
            </a:r>
            <a:endParaRPr lang="en-US" sz="2800" b="0"/>
          </a:p>
          <a:p>
            <a:pPr marL="457200" indent="-457200">
              <a:lnSpc>
                <a:spcPct val="100000"/>
              </a:lnSpc>
              <a:buChar char="•"/>
            </a:pPr>
            <a:endParaRPr lang="en-US" sz="2800" b="0">
              <a:ea typeface="+mn-lt"/>
              <a:cs typeface="+mn-lt"/>
            </a:endParaRPr>
          </a:p>
          <a:p>
            <a:pPr marL="457200" indent="-457200">
              <a:lnSpc>
                <a:spcPct val="100000"/>
              </a:lnSpc>
              <a:buChar char="•"/>
            </a:pPr>
            <a:r>
              <a:rPr lang="en-US" sz="2800" b="0">
                <a:solidFill>
                  <a:srgbClr val="15518B"/>
                </a:solidFill>
                <a:latin typeface="Ubuntu"/>
                <a:ea typeface="+mn-lt"/>
                <a:cs typeface="+mn-lt"/>
              </a:rPr>
              <a:t>What do you wonder?</a:t>
            </a:r>
          </a:p>
          <a:p>
            <a:pPr marL="457200" indent="-457200">
              <a:lnSpc>
                <a:spcPct val="100000"/>
              </a:lnSpc>
              <a:buChar char="•"/>
            </a:pPr>
            <a:endParaRPr lang="en-US" sz="2800" b="0">
              <a:solidFill>
                <a:srgbClr val="15518B"/>
              </a:solidFill>
              <a:latin typeface="Ubuntu"/>
              <a:ea typeface="+mn-lt"/>
              <a:cs typeface="+mn-lt"/>
            </a:endParaRPr>
          </a:p>
          <a:p>
            <a:pPr marL="457200" indent="-457200">
              <a:lnSpc>
                <a:spcPct val="100000"/>
              </a:lnSpc>
              <a:buChar char="•"/>
            </a:pPr>
            <a:r>
              <a:rPr lang="en-US" sz="2800" b="0">
                <a:solidFill>
                  <a:srgbClr val="15518B"/>
                </a:solidFill>
                <a:latin typeface="Ubuntu"/>
                <a:ea typeface="+mn-lt"/>
                <a:cs typeface="+mn-lt"/>
              </a:rPr>
              <a:t>What do you infer?</a:t>
            </a:r>
            <a:endParaRPr lang="en-US" sz="2800" b="0">
              <a:solidFill>
                <a:srgbClr val="15518B"/>
              </a:solidFill>
              <a:ea typeface="+mn-lt"/>
              <a:cs typeface="+mn-lt"/>
            </a:endParaRPr>
          </a:p>
          <a:p>
            <a:pPr>
              <a:lnSpc>
                <a:spcPct val="100000"/>
              </a:lnSpc>
            </a:pPr>
            <a:endParaRPr lang="en-US" sz="2200">
              <a:solidFill>
                <a:srgbClr val="15518B"/>
              </a:solidFill>
              <a:ea typeface="+mn-lt"/>
              <a:cs typeface="+mn-lt"/>
            </a:endParaRPr>
          </a:p>
          <a:p>
            <a:pPr marL="0" indent="0">
              <a:lnSpc>
                <a:spcPct val="100000"/>
              </a:lnSpc>
              <a:buNone/>
            </a:pPr>
            <a:endParaRPr lang="en-US" sz="2200">
              <a:solidFill>
                <a:schemeClr val="accent2"/>
              </a:solidFill>
              <a:latin typeface="Ubuntu"/>
              <a:cs typeface="Calibri"/>
            </a:endParaRPr>
          </a:p>
        </p:txBody>
      </p:sp>
    </p:spTree>
    <p:extLst>
      <p:ext uri="{BB962C8B-B14F-4D97-AF65-F5344CB8AC3E}">
        <p14:creationId xmlns:p14="http://schemas.microsoft.com/office/powerpoint/2010/main" val="90513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D8047-9857-76F2-6BBB-B613BBEAED84}"/>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50642AC-9347-FEEA-C5EC-2C58657F24AC}"/>
              </a:ext>
            </a:extLst>
          </p:cNvPr>
          <p:cNvGraphicFramePr>
            <a:graphicFrameLocks noGrp="1"/>
          </p:cNvGraphicFramePr>
          <p:nvPr>
            <p:extLst>
              <p:ext uri="{D42A27DB-BD31-4B8C-83A1-F6EECF244321}">
                <p14:modId xmlns:p14="http://schemas.microsoft.com/office/powerpoint/2010/main" val="2718171414"/>
              </p:ext>
            </p:extLst>
          </p:nvPr>
        </p:nvGraphicFramePr>
        <p:xfrm>
          <a:off x="309562" y="3667125"/>
          <a:ext cx="11579049" cy="2682240"/>
        </p:xfrm>
        <a:graphic>
          <a:graphicData uri="http://schemas.openxmlformats.org/drawingml/2006/table">
            <a:tbl>
              <a:tblPr firstRow="1" bandRow="1">
                <a:tableStyleId>{5C22544A-7EE6-4342-B048-85BDC9FD1C3A}</a:tableStyleId>
              </a:tblPr>
              <a:tblGrid>
                <a:gridCol w="3859683">
                  <a:extLst>
                    <a:ext uri="{9D8B030D-6E8A-4147-A177-3AD203B41FA5}">
                      <a16:colId xmlns:a16="http://schemas.microsoft.com/office/drawing/2014/main" val="263007472"/>
                    </a:ext>
                  </a:extLst>
                </a:gridCol>
                <a:gridCol w="3859683">
                  <a:extLst>
                    <a:ext uri="{9D8B030D-6E8A-4147-A177-3AD203B41FA5}">
                      <a16:colId xmlns:a16="http://schemas.microsoft.com/office/drawing/2014/main" val="1918381995"/>
                    </a:ext>
                  </a:extLst>
                </a:gridCol>
                <a:gridCol w="3859683">
                  <a:extLst>
                    <a:ext uri="{9D8B030D-6E8A-4147-A177-3AD203B41FA5}">
                      <a16:colId xmlns:a16="http://schemas.microsoft.com/office/drawing/2014/main" val="2598443204"/>
                    </a:ext>
                  </a:extLst>
                </a:gridCol>
              </a:tblGrid>
              <a:tr h="358253">
                <a:tc>
                  <a:txBody>
                    <a:bodyPr/>
                    <a:lstStyle/>
                    <a:p>
                      <a:pPr algn="ctr"/>
                      <a:r>
                        <a:rPr lang="en-US" sz="2000">
                          <a:latin typeface="Ubuntu"/>
                        </a:rPr>
                        <a:t>Observe </a:t>
                      </a:r>
                    </a:p>
                  </a:txBody>
                  <a:tcPr/>
                </a:tc>
                <a:tc>
                  <a:txBody>
                    <a:bodyPr/>
                    <a:lstStyle/>
                    <a:p>
                      <a:pPr algn="ctr"/>
                      <a:r>
                        <a:rPr lang="en-US" sz="2000">
                          <a:latin typeface="Ubuntu"/>
                        </a:rPr>
                        <a:t>Wonder </a:t>
                      </a:r>
                    </a:p>
                  </a:txBody>
                  <a:tcPr/>
                </a:tc>
                <a:tc>
                  <a:txBody>
                    <a:bodyPr/>
                    <a:lstStyle/>
                    <a:p>
                      <a:pPr algn="ctr"/>
                      <a:r>
                        <a:rPr lang="en-US" sz="2000">
                          <a:latin typeface="Ubuntu"/>
                        </a:rPr>
                        <a:t>Infer </a:t>
                      </a:r>
                    </a:p>
                  </a:txBody>
                  <a:tcPr/>
                </a:tc>
                <a:extLst>
                  <a:ext uri="{0D108BD9-81ED-4DB2-BD59-A6C34878D82A}">
                    <a16:rowId xmlns:a16="http://schemas.microsoft.com/office/drawing/2014/main" val="2963170205"/>
                  </a:ext>
                </a:extLst>
              </a:tr>
              <a:tr h="370840">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chemeClr val="tx1"/>
                          </a:solidFill>
                          <a:latin typeface="Ubuntu"/>
                        </a:rPr>
                        <a:t>Flashing lights, upbeat sounds</a:t>
                      </a:r>
                      <a:endParaRPr lang="en-US" sz="1600" b="0" i="0" u="none" strike="noStrike" noProof="0">
                        <a:solidFill>
                          <a:srgbClr val="000000"/>
                        </a:solidFill>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Plush toys or gadgets displayed prominently</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Claw looks flimsy or weak</a:t>
                      </a:r>
                      <a:endParaRPr lang="en-US" sz="1600">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How often the machine is programmed to actually grip strongly</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Whether the prizes are intentionally arranged to look easy to grab</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How much money people spend before winning</a:t>
                      </a:r>
                      <a:endParaRPr lang="en-US" sz="1600">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The machine likely uses variable‑strength mechanics to limit wins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The environment is designed to create a sense of skill even though the game is all about chance</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It taps into “just one more try” </a:t>
                      </a:r>
                      <a:r>
                        <a:rPr lang="en-US" sz="1600" b="0" i="0" u="none" strike="noStrike" noProof="0" err="1">
                          <a:solidFill>
                            <a:srgbClr val="000000"/>
                          </a:solidFill>
                          <a:latin typeface="Ubuntu"/>
                        </a:rPr>
                        <a:t>behaviour</a:t>
                      </a:r>
                      <a:r>
                        <a:rPr lang="en-US" sz="1600" b="0" i="0" u="none" strike="noStrike" noProof="0">
                          <a:solidFill>
                            <a:srgbClr val="000000"/>
                          </a:solidFill>
                          <a:latin typeface="Ubuntu"/>
                        </a:rPr>
                        <a:t> similar to gambling reinforcement loops</a:t>
                      </a:r>
                      <a:endParaRPr lang="en-US" sz="1600">
                        <a:latin typeface="Ubuntu"/>
                      </a:endParaRPr>
                    </a:p>
                  </a:txBody>
                  <a:tcPr/>
                </a:tc>
                <a:extLst>
                  <a:ext uri="{0D108BD9-81ED-4DB2-BD59-A6C34878D82A}">
                    <a16:rowId xmlns:a16="http://schemas.microsoft.com/office/drawing/2014/main" val="3334662154"/>
                  </a:ext>
                </a:extLst>
              </a:tr>
            </a:tbl>
          </a:graphicData>
        </a:graphic>
      </p:graphicFrame>
      <p:pic>
        <p:nvPicPr>
          <p:cNvPr id="2" name="Picture 1" descr="Claw Machine - Download Free 3D model by Victoria Reinhold (@reinhold ...">
            <a:extLst>
              <a:ext uri="{FF2B5EF4-FFF2-40B4-BE49-F238E27FC236}">
                <a16:creationId xmlns:a16="http://schemas.microsoft.com/office/drawing/2014/main" id="{02F18F8F-EAD5-C4C6-162F-6AA304DEC654}"/>
              </a:ext>
            </a:extLst>
          </p:cNvPr>
          <p:cNvPicPr>
            <a:picLocks noChangeAspect="1"/>
          </p:cNvPicPr>
          <p:nvPr/>
        </p:nvPicPr>
        <p:blipFill>
          <a:blip r:embed="rId2"/>
          <a:srcRect l="9552" t="8558" r="25341" b="6847"/>
          <a:stretch>
            <a:fillRect/>
          </a:stretch>
        </p:blipFill>
        <p:spPr>
          <a:xfrm>
            <a:off x="3613106" y="55596"/>
            <a:ext cx="4552138" cy="3383643"/>
          </a:xfrm>
          <a:prstGeom prst="rect">
            <a:avLst/>
          </a:prstGeom>
        </p:spPr>
      </p:pic>
    </p:spTree>
    <p:extLst>
      <p:ext uri="{BB962C8B-B14F-4D97-AF65-F5344CB8AC3E}">
        <p14:creationId xmlns:p14="http://schemas.microsoft.com/office/powerpoint/2010/main" val="1102358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0B3922E-99C7-FD8F-C2FB-809CC90E9BCF}"/>
              </a:ext>
            </a:extLst>
          </p:cNvPr>
          <p:cNvGraphicFramePr>
            <a:graphicFrameLocks noGrp="1"/>
          </p:cNvGraphicFramePr>
          <p:nvPr>
            <p:extLst>
              <p:ext uri="{D42A27DB-BD31-4B8C-83A1-F6EECF244321}">
                <p14:modId xmlns:p14="http://schemas.microsoft.com/office/powerpoint/2010/main" val="1033514698"/>
              </p:ext>
            </p:extLst>
          </p:nvPr>
        </p:nvGraphicFramePr>
        <p:xfrm>
          <a:off x="309562" y="3643312"/>
          <a:ext cx="11579049" cy="3169920"/>
        </p:xfrm>
        <a:graphic>
          <a:graphicData uri="http://schemas.openxmlformats.org/drawingml/2006/table">
            <a:tbl>
              <a:tblPr firstRow="1" bandRow="1">
                <a:tableStyleId>{5C22544A-7EE6-4342-B048-85BDC9FD1C3A}</a:tableStyleId>
              </a:tblPr>
              <a:tblGrid>
                <a:gridCol w="3859683">
                  <a:extLst>
                    <a:ext uri="{9D8B030D-6E8A-4147-A177-3AD203B41FA5}">
                      <a16:colId xmlns:a16="http://schemas.microsoft.com/office/drawing/2014/main" val="263007472"/>
                    </a:ext>
                  </a:extLst>
                </a:gridCol>
                <a:gridCol w="3859683">
                  <a:extLst>
                    <a:ext uri="{9D8B030D-6E8A-4147-A177-3AD203B41FA5}">
                      <a16:colId xmlns:a16="http://schemas.microsoft.com/office/drawing/2014/main" val="1918381995"/>
                    </a:ext>
                  </a:extLst>
                </a:gridCol>
                <a:gridCol w="3859683">
                  <a:extLst>
                    <a:ext uri="{9D8B030D-6E8A-4147-A177-3AD203B41FA5}">
                      <a16:colId xmlns:a16="http://schemas.microsoft.com/office/drawing/2014/main" val="2598443204"/>
                    </a:ext>
                  </a:extLst>
                </a:gridCol>
              </a:tblGrid>
              <a:tr h="352479">
                <a:tc>
                  <a:txBody>
                    <a:bodyPr/>
                    <a:lstStyle/>
                    <a:p>
                      <a:pPr algn="ctr"/>
                      <a:r>
                        <a:rPr lang="en-US" sz="2000">
                          <a:latin typeface="Ubuntu"/>
                        </a:rPr>
                        <a:t>Observe </a:t>
                      </a:r>
                    </a:p>
                  </a:txBody>
                  <a:tcPr/>
                </a:tc>
                <a:tc>
                  <a:txBody>
                    <a:bodyPr/>
                    <a:lstStyle/>
                    <a:p>
                      <a:pPr algn="ctr"/>
                      <a:r>
                        <a:rPr lang="en-US" sz="2000">
                          <a:latin typeface="Ubuntu"/>
                        </a:rPr>
                        <a:t>Wonder </a:t>
                      </a:r>
                    </a:p>
                  </a:txBody>
                  <a:tcPr/>
                </a:tc>
                <a:tc>
                  <a:txBody>
                    <a:bodyPr/>
                    <a:lstStyle/>
                    <a:p>
                      <a:pPr algn="ctr"/>
                      <a:r>
                        <a:rPr lang="en-US" sz="2000">
                          <a:latin typeface="Ubuntu"/>
                        </a:rPr>
                        <a:t>Infer </a:t>
                      </a:r>
                    </a:p>
                  </a:txBody>
                  <a:tcPr/>
                </a:tc>
                <a:extLst>
                  <a:ext uri="{0D108BD9-81ED-4DB2-BD59-A6C34878D82A}">
                    <a16:rowId xmlns:a16="http://schemas.microsoft.com/office/drawing/2014/main" val="2963170205"/>
                  </a:ext>
                </a:extLst>
              </a:tr>
              <a:tr h="2651265">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chemeClr val="tx1"/>
                          </a:solidFill>
                          <a:latin typeface="Ubuntu"/>
                        </a:rPr>
                        <a:t>The National Lottery logo and the draw date</a:t>
                      </a: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A grid of numbers or a Lucky Dip option</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Words like “WIN BIG TONIGHT” or “£X MILLION JACKPOT”</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Very small print explaining the odds and rules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The ticket looks simple and quick to buy</a:t>
                      </a:r>
                      <a:endParaRPr lang="en-US">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How many people actually win the  jackpot</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Why the ticket is designed to look exciting and urgent</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How much money people spend each week</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How often players choose numbers based on birthdays or patterns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How much the lottery earns compared to how much it pays out</a:t>
                      </a:r>
                      <a:endParaRPr lang="en-US">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The ticket is designed to trigger excitement and “near‑miss” anticipation</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The odds are likely very low, but the design shifts attention away from that</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The lottery relies on people overestimating their chances and buying tickets every week</a:t>
                      </a:r>
                      <a:endParaRPr lang="en-US">
                        <a:latin typeface="Ubuntu"/>
                      </a:endParaRPr>
                    </a:p>
                    <a:p>
                      <a:pPr marL="285750" lvl="0" indent="-285750" algn="l">
                        <a:lnSpc>
                          <a:spcPct val="100000"/>
                        </a:lnSpc>
                        <a:spcBef>
                          <a:spcPts val="0"/>
                        </a:spcBef>
                        <a:spcAft>
                          <a:spcPts val="0"/>
                        </a:spcAft>
                        <a:buFont typeface="Arial"/>
                        <a:buChar char="•"/>
                      </a:pPr>
                      <a:endParaRPr lang="en-US" sz="1600" b="0" i="0" u="none" strike="noStrike" noProof="0">
                        <a:solidFill>
                          <a:srgbClr val="000000"/>
                        </a:solidFill>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txBody>
                  <a:tcPr/>
                </a:tc>
                <a:extLst>
                  <a:ext uri="{0D108BD9-81ED-4DB2-BD59-A6C34878D82A}">
                    <a16:rowId xmlns:a16="http://schemas.microsoft.com/office/drawing/2014/main" val="3334662154"/>
                  </a:ext>
                </a:extLst>
              </a:tr>
            </a:tbl>
          </a:graphicData>
        </a:graphic>
      </p:graphicFrame>
      <p:pic>
        <p:nvPicPr>
          <p:cNvPr id="2" name="Picture 1" descr="How Much Does a Lottery Ticket Cost? | HowMuchIsIt.org">
            <a:extLst>
              <a:ext uri="{FF2B5EF4-FFF2-40B4-BE49-F238E27FC236}">
                <a16:creationId xmlns:a16="http://schemas.microsoft.com/office/drawing/2014/main" id="{6A4EEE6C-4B76-D5C3-ADB1-DD0DB11B305A}"/>
              </a:ext>
            </a:extLst>
          </p:cNvPr>
          <p:cNvPicPr>
            <a:picLocks noChangeAspect="1"/>
          </p:cNvPicPr>
          <p:nvPr/>
        </p:nvPicPr>
        <p:blipFill>
          <a:blip r:embed="rId2"/>
          <a:stretch>
            <a:fillRect/>
          </a:stretch>
        </p:blipFill>
        <p:spPr>
          <a:xfrm>
            <a:off x="3712067" y="235441"/>
            <a:ext cx="4762500" cy="3190875"/>
          </a:xfrm>
          <a:prstGeom prst="rect">
            <a:avLst/>
          </a:prstGeom>
        </p:spPr>
      </p:pic>
    </p:spTree>
    <p:extLst>
      <p:ext uri="{BB962C8B-B14F-4D97-AF65-F5344CB8AC3E}">
        <p14:creationId xmlns:p14="http://schemas.microsoft.com/office/powerpoint/2010/main" val="2524952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E6290-5F68-7867-98F7-F3BD6F284FCB}"/>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5F903BA-F791-6BD8-0F74-510C14BD933A}"/>
              </a:ext>
            </a:extLst>
          </p:cNvPr>
          <p:cNvGraphicFramePr>
            <a:graphicFrameLocks noGrp="1"/>
          </p:cNvGraphicFramePr>
          <p:nvPr>
            <p:extLst>
              <p:ext uri="{D42A27DB-BD31-4B8C-83A1-F6EECF244321}">
                <p14:modId xmlns:p14="http://schemas.microsoft.com/office/powerpoint/2010/main" val="1157486178"/>
              </p:ext>
            </p:extLst>
          </p:nvPr>
        </p:nvGraphicFramePr>
        <p:xfrm>
          <a:off x="298189" y="3578272"/>
          <a:ext cx="11579049" cy="2682240"/>
        </p:xfrm>
        <a:graphic>
          <a:graphicData uri="http://schemas.openxmlformats.org/drawingml/2006/table">
            <a:tbl>
              <a:tblPr firstRow="1" bandRow="1">
                <a:tableStyleId>{5C22544A-7EE6-4342-B048-85BDC9FD1C3A}</a:tableStyleId>
              </a:tblPr>
              <a:tblGrid>
                <a:gridCol w="3859683">
                  <a:extLst>
                    <a:ext uri="{9D8B030D-6E8A-4147-A177-3AD203B41FA5}">
                      <a16:colId xmlns:a16="http://schemas.microsoft.com/office/drawing/2014/main" val="263007472"/>
                    </a:ext>
                  </a:extLst>
                </a:gridCol>
                <a:gridCol w="3859683">
                  <a:extLst>
                    <a:ext uri="{9D8B030D-6E8A-4147-A177-3AD203B41FA5}">
                      <a16:colId xmlns:a16="http://schemas.microsoft.com/office/drawing/2014/main" val="1918381995"/>
                    </a:ext>
                  </a:extLst>
                </a:gridCol>
                <a:gridCol w="3859683">
                  <a:extLst>
                    <a:ext uri="{9D8B030D-6E8A-4147-A177-3AD203B41FA5}">
                      <a16:colId xmlns:a16="http://schemas.microsoft.com/office/drawing/2014/main" val="2598443204"/>
                    </a:ext>
                  </a:extLst>
                </a:gridCol>
              </a:tblGrid>
              <a:tr h="358253">
                <a:tc>
                  <a:txBody>
                    <a:bodyPr/>
                    <a:lstStyle/>
                    <a:p>
                      <a:pPr algn="ctr"/>
                      <a:r>
                        <a:rPr lang="en-US" sz="2000">
                          <a:latin typeface="Ubuntu"/>
                        </a:rPr>
                        <a:t>Observe </a:t>
                      </a:r>
                    </a:p>
                  </a:txBody>
                  <a:tcPr/>
                </a:tc>
                <a:tc>
                  <a:txBody>
                    <a:bodyPr/>
                    <a:lstStyle/>
                    <a:p>
                      <a:pPr algn="ctr"/>
                      <a:r>
                        <a:rPr lang="en-US" sz="2000">
                          <a:latin typeface="Ubuntu"/>
                        </a:rPr>
                        <a:t>Wonder </a:t>
                      </a:r>
                    </a:p>
                  </a:txBody>
                  <a:tcPr/>
                </a:tc>
                <a:tc>
                  <a:txBody>
                    <a:bodyPr/>
                    <a:lstStyle/>
                    <a:p>
                      <a:pPr algn="ctr"/>
                      <a:r>
                        <a:rPr lang="en-US" sz="2000">
                          <a:latin typeface="Ubuntu"/>
                        </a:rPr>
                        <a:t>Infer </a:t>
                      </a:r>
                    </a:p>
                  </a:txBody>
                  <a:tcPr/>
                </a:tc>
                <a:extLst>
                  <a:ext uri="{0D108BD9-81ED-4DB2-BD59-A6C34878D82A}">
                    <a16:rowId xmlns:a16="http://schemas.microsoft.com/office/drawing/2014/main" val="2963170205"/>
                  </a:ext>
                </a:extLst>
              </a:tr>
              <a:tr h="370840">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chemeClr val="tx1"/>
                          </a:solidFill>
                          <a:latin typeface="Ubuntu"/>
                        </a:rPr>
                        <a:t>Images of happy, excited fans</a:t>
                      </a:r>
                      <a:endParaRPr lang="en-US" sz="1600" b="0" i="0" u="none" strike="noStrike" noProof="0">
                        <a:solidFill>
                          <a:srgbClr val="000000"/>
                        </a:solidFill>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Phrases like “Bet Now” or “Boosted Odds”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No mention of risks or losses</a:t>
                      </a:r>
                      <a:endParaRPr lang="en-US" sz="1600">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How many people lose money compared to those who win</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Why the ad focuses on excitement rather than outcomes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Whether the target audience is young adults</a:t>
                      </a:r>
                      <a:endParaRPr lang="en-US" sz="1600">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The billboard is crafted to associate betting with community, fun and belonging</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It leaves out the fact that the odds are stacked against the people who bet</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It </a:t>
                      </a:r>
                      <a:r>
                        <a:rPr lang="en-US" sz="1600" b="0" i="0" u="none" strike="noStrike" noProof="0" err="1">
                          <a:solidFill>
                            <a:srgbClr val="000000"/>
                          </a:solidFill>
                          <a:latin typeface="Ubuntu"/>
                        </a:rPr>
                        <a:t>normalises</a:t>
                      </a:r>
                      <a:r>
                        <a:rPr lang="en-US" sz="1600" b="0" i="0" u="none" strike="noStrike" noProof="0">
                          <a:solidFill>
                            <a:srgbClr val="000000"/>
                          </a:solidFill>
                          <a:latin typeface="Ubuntu"/>
                        </a:rPr>
                        <a:t> gambling as part of sports culture</a:t>
                      </a:r>
                      <a:endParaRPr lang="en-US" sz="1600">
                        <a:latin typeface="Ubuntu"/>
                      </a:endParaRPr>
                    </a:p>
                  </a:txBody>
                  <a:tcPr/>
                </a:tc>
                <a:extLst>
                  <a:ext uri="{0D108BD9-81ED-4DB2-BD59-A6C34878D82A}">
                    <a16:rowId xmlns:a16="http://schemas.microsoft.com/office/drawing/2014/main" val="3334662154"/>
                  </a:ext>
                </a:extLst>
              </a:tr>
            </a:tbl>
          </a:graphicData>
        </a:graphic>
      </p:graphicFrame>
      <p:pic>
        <p:nvPicPr>
          <p:cNvPr id="2" name="Picture 1" descr="A billboard advertising a popular sports betting site is seen along a...  News Photo - Getty Images">
            <a:extLst>
              <a:ext uri="{FF2B5EF4-FFF2-40B4-BE49-F238E27FC236}">
                <a16:creationId xmlns:a16="http://schemas.microsoft.com/office/drawing/2014/main" id="{E816746E-9B5D-98E1-B646-BDB378957705}"/>
              </a:ext>
            </a:extLst>
          </p:cNvPr>
          <p:cNvPicPr>
            <a:picLocks noChangeAspect="1"/>
          </p:cNvPicPr>
          <p:nvPr/>
        </p:nvPicPr>
        <p:blipFill>
          <a:blip r:embed="rId2"/>
          <a:stretch>
            <a:fillRect/>
          </a:stretch>
        </p:blipFill>
        <p:spPr>
          <a:xfrm>
            <a:off x="4041818" y="347931"/>
            <a:ext cx="4108362" cy="2717040"/>
          </a:xfrm>
          <a:prstGeom prst="rect">
            <a:avLst/>
          </a:prstGeom>
        </p:spPr>
      </p:pic>
    </p:spTree>
    <p:extLst>
      <p:ext uri="{BB962C8B-B14F-4D97-AF65-F5344CB8AC3E}">
        <p14:creationId xmlns:p14="http://schemas.microsoft.com/office/powerpoint/2010/main" val="1406130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7E55F-E9DF-773B-0DCC-0DCB6E379228}"/>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2532FDC-02A2-BB11-7B70-D0474BC40BD9}"/>
              </a:ext>
            </a:extLst>
          </p:cNvPr>
          <p:cNvGraphicFramePr>
            <a:graphicFrameLocks noGrp="1"/>
          </p:cNvGraphicFramePr>
          <p:nvPr>
            <p:extLst>
              <p:ext uri="{D42A27DB-BD31-4B8C-83A1-F6EECF244321}">
                <p14:modId xmlns:p14="http://schemas.microsoft.com/office/powerpoint/2010/main" val="4124242403"/>
              </p:ext>
            </p:extLst>
          </p:nvPr>
        </p:nvGraphicFramePr>
        <p:xfrm>
          <a:off x="298189" y="3887834"/>
          <a:ext cx="11579049" cy="2438400"/>
        </p:xfrm>
        <a:graphic>
          <a:graphicData uri="http://schemas.openxmlformats.org/drawingml/2006/table">
            <a:tbl>
              <a:tblPr firstRow="1" bandRow="1">
                <a:tableStyleId>{5C22544A-7EE6-4342-B048-85BDC9FD1C3A}</a:tableStyleId>
              </a:tblPr>
              <a:tblGrid>
                <a:gridCol w="3859683">
                  <a:extLst>
                    <a:ext uri="{9D8B030D-6E8A-4147-A177-3AD203B41FA5}">
                      <a16:colId xmlns:a16="http://schemas.microsoft.com/office/drawing/2014/main" val="263007472"/>
                    </a:ext>
                  </a:extLst>
                </a:gridCol>
                <a:gridCol w="3859683">
                  <a:extLst>
                    <a:ext uri="{9D8B030D-6E8A-4147-A177-3AD203B41FA5}">
                      <a16:colId xmlns:a16="http://schemas.microsoft.com/office/drawing/2014/main" val="1918381995"/>
                    </a:ext>
                  </a:extLst>
                </a:gridCol>
                <a:gridCol w="3859683">
                  <a:extLst>
                    <a:ext uri="{9D8B030D-6E8A-4147-A177-3AD203B41FA5}">
                      <a16:colId xmlns:a16="http://schemas.microsoft.com/office/drawing/2014/main" val="2598443204"/>
                    </a:ext>
                  </a:extLst>
                </a:gridCol>
              </a:tblGrid>
              <a:tr h="358253">
                <a:tc>
                  <a:txBody>
                    <a:bodyPr/>
                    <a:lstStyle/>
                    <a:p>
                      <a:pPr algn="ctr"/>
                      <a:r>
                        <a:rPr lang="en-US" sz="2000">
                          <a:latin typeface="Ubuntu"/>
                        </a:rPr>
                        <a:t>Observe </a:t>
                      </a:r>
                    </a:p>
                  </a:txBody>
                  <a:tcPr/>
                </a:tc>
                <a:tc>
                  <a:txBody>
                    <a:bodyPr/>
                    <a:lstStyle/>
                    <a:p>
                      <a:pPr algn="ctr"/>
                      <a:r>
                        <a:rPr lang="en-US" sz="2000">
                          <a:latin typeface="Ubuntu"/>
                        </a:rPr>
                        <a:t>Wonder </a:t>
                      </a:r>
                    </a:p>
                  </a:txBody>
                  <a:tcPr/>
                </a:tc>
                <a:tc>
                  <a:txBody>
                    <a:bodyPr/>
                    <a:lstStyle/>
                    <a:p>
                      <a:pPr algn="ctr"/>
                      <a:r>
                        <a:rPr lang="en-US" sz="2000">
                          <a:latin typeface="Ubuntu"/>
                        </a:rPr>
                        <a:t>Infer </a:t>
                      </a:r>
                    </a:p>
                  </a:txBody>
                  <a:tcPr/>
                </a:tc>
                <a:extLst>
                  <a:ext uri="{0D108BD9-81ED-4DB2-BD59-A6C34878D82A}">
                    <a16:rowId xmlns:a16="http://schemas.microsoft.com/office/drawing/2014/main" val="2963170205"/>
                  </a:ext>
                </a:extLst>
              </a:tr>
              <a:tr h="370840">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chemeClr val="tx1"/>
                          </a:solidFill>
                          <a:latin typeface="Ubuntu"/>
                        </a:rPr>
                        <a:t>A </a:t>
                      </a:r>
                      <a:r>
                        <a:rPr lang="en-US" sz="1600" b="0" i="0" u="none" strike="noStrike" noProof="0" err="1">
                          <a:solidFill>
                            <a:schemeClr val="tx1"/>
                          </a:solidFill>
                          <a:latin typeface="Ubuntu"/>
                        </a:rPr>
                        <a:t>colourful</a:t>
                      </a:r>
                      <a:r>
                        <a:rPr lang="en-US" sz="1600" b="0" i="0" u="none" strike="noStrike" noProof="0">
                          <a:solidFill>
                            <a:schemeClr val="tx1"/>
                          </a:solidFill>
                          <a:latin typeface="Ubuntu"/>
                        </a:rPr>
                        <a:t> wheel with prizes</a:t>
                      </a:r>
                      <a:endParaRPr lang="en-US" sz="1600" b="0" i="0" u="none" strike="noStrike" noProof="0">
                        <a:solidFill>
                          <a:srgbClr val="000000"/>
                        </a:solidFill>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A countdown timer or flashing “FREE SPIN” button</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Rewards that look valuable but are usually in‑game currency</a:t>
                      </a:r>
                      <a:endParaRPr lang="en-US" sz="1600">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Whether the spin is actually random</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Why the game interrupts play to offer this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How often players are nudged toward spending money after spinning</a:t>
                      </a:r>
                      <a:endParaRPr lang="en-US" sz="1600">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It’s designed to copy how slot machines keep people playing</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It keeps players engaged and increases the chance they’ll make in‑app purchases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The “free” spin is a hook to build a habit loop</a:t>
                      </a:r>
                      <a:endParaRPr lang="en-US" sz="1600">
                        <a:latin typeface="Ubuntu"/>
                      </a:endParaRPr>
                    </a:p>
                  </a:txBody>
                  <a:tcPr/>
                </a:tc>
                <a:extLst>
                  <a:ext uri="{0D108BD9-81ED-4DB2-BD59-A6C34878D82A}">
                    <a16:rowId xmlns:a16="http://schemas.microsoft.com/office/drawing/2014/main" val="3334662154"/>
                  </a:ext>
                </a:extLst>
              </a:tr>
            </a:tbl>
          </a:graphicData>
        </a:graphic>
      </p:graphicFrame>
      <p:pic>
        <p:nvPicPr>
          <p:cNvPr id="2" name="Picture 1" descr="Cartoon wheel fortune lottery design element spinning lucky fortune  isolated on white vector | Premium Vector">
            <a:extLst>
              <a:ext uri="{FF2B5EF4-FFF2-40B4-BE49-F238E27FC236}">
                <a16:creationId xmlns:a16="http://schemas.microsoft.com/office/drawing/2014/main" id="{37E489F0-375E-80C4-5F02-051D190F49CB}"/>
              </a:ext>
            </a:extLst>
          </p:cNvPr>
          <p:cNvPicPr>
            <a:picLocks noChangeAspect="1"/>
          </p:cNvPicPr>
          <p:nvPr/>
        </p:nvPicPr>
        <p:blipFill>
          <a:blip r:embed="rId2"/>
          <a:srcRect r="2353" b="4297"/>
          <a:stretch>
            <a:fillRect/>
          </a:stretch>
        </p:blipFill>
        <p:spPr>
          <a:xfrm>
            <a:off x="4270115" y="625"/>
            <a:ext cx="3633998" cy="3705777"/>
          </a:xfrm>
          <a:prstGeom prst="rect">
            <a:avLst/>
          </a:prstGeom>
        </p:spPr>
      </p:pic>
    </p:spTree>
    <p:extLst>
      <p:ext uri="{BB962C8B-B14F-4D97-AF65-F5344CB8AC3E}">
        <p14:creationId xmlns:p14="http://schemas.microsoft.com/office/powerpoint/2010/main" val="2878372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0AC8E-EA0D-F2DE-B6B8-ED00760B5C0D}"/>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61E477BC-6C38-2880-7CE1-9A89285BFC63}"/>
              </a:ext>
            </a:extLst>
          </p:cNvPr>
          <p:cNvGraphicFramePr>
            <a:graphicFrameLocks noGrp="1"/>
          </p:cNvGraphicFramePr>
          <p:nvPr>
            <p:extLst>
              <p:ext uri="{D42A27DB-BD31-4B8C-83A1-F6EECF244321}">
                <p14:modId xmlns:p14="http://schemas.microsoft.com/office/powerpoint/2010/main" val="2117136666"/>
              </p:ext>
            </p:extLst>
          </p:nvPr>
        </p:nvGraphicFramePr>
        <p:xfrm>
          <a:off x="298189" y="3852116"/>
          <a:ext cx="11579049" cy="2438400"/>
        </p:xfrm>
        <a:graphic>
          <a:graphicData uri="http://schemas.openxmlformats.org/drawingml/2006/table">
            <a:tbl>
              <a:tblPr firstRow="1" bandRow="1">
                <a:tableStyleId>{5C22544A-7EE6-4342-B048-85BDC9FD1C3A}</a:tableStyleId>
              </a:tblPr>
              <a:tblGrid>
                <a:gridCol w="3859683">
                  <a:extLst>
                    <a:ext uri="{9D8B030D-6E8A-4147-A177-3AD203B41FA5}">
                      <a16:colId xmlns:a16="http://schemas.microsoft.com/office/drawing/2014/main" val="263007472"/>
                    </a:ext>
                  </a:extLst>
                </a:gridCol>
                <a:gridCol w="3859683">
                  <a:extLst>
                    <a:ext uri="{9D8B030D-6E8A-4147-A177-3AD203B41FA5}">
                      <a16:colId xmlns:a16="http://schemas.microsoft.com/office/drawing/2014/main" val="1918381995"/>
                    </a:ext>
                  </a:extLst>
                </a:gridCol>
                <a:gridCol w="3859683">
                  <a:extLst>
                    <a:ext uri="{9D8B030D-6E8A-4147-A177-3AD203B41FA5}">
                      <a16:colId xmlns:a16="http://schemas.microsoft.com/office/drawing/2014/main" val="2598443204"/>
                    </a:ext>
                  </a:extLst>
                </a:gridCol>
              </a:tblGrid>
              <a:tr h="358253">
                <a:tc>
                  <a:txBody>
                    <a:bodyPr/>
                    <a:lstStyle/>
                    <a:p>
                      <a:pPr algn="ctr"/>
                      <a:r>
                        <a:rPr lang="en-US" sz="2000">
                          <a:latin typeface="Ubuntu"/>
                        </a:rPr>
                        <a:t>Observe </a:t>
                      </a:r>
                    </a:p>
                  </a:txBody>
                  <a:tcPr/>
                </a:tc>
                <a:tc>
                  <a:txBody>
                    <a:bodyPr/>
                    <a:lstStyle/>
                    <a:p>
                      <a:pPr algn="ctr"/>
                      <a:r>
                        <a:rPr lang="en-US" sz="2000">
                          <a:latin typeface="Ubuntu"/>
                        </a:rPr>
                        <a:t>Wonder </a:t>
                      </a:r>
                    </a:p>
                  </a:txBody>
                  <a:tcPr/>
                </a:tc>
                <a:tc>
                  <a:txBody>
                    <a:bodyPr/>
                    <a:lstStyle/>
                    <a:p>
                      <a:pPr algn="ctr"/>
                      <a:r>
                        <a:rPr lang="en-US" sz="2000">
                          <a:latin typeface="Ubuntu"/>
                        </a:rPr>
                        <a:t>Infer </a:t>
                      </a:r>
                    </a:p>
                  </a:txBody>
                  <a:tcPr/>
                </a:tc>
                <a:extLst>
                  <a:ext uri="{0D108BD9-81ED-4DB2-BD59-A6C34878D82A}">
                    <a16:rowId xmlns:a16="http://schemas.microsoft.com/office/drawing/2014/main" val="2963170205"/>
                  </a:ext>
                </a:extLst>
              </a:tr>
              <a:tr h="370840">
                <a:tc>
                  <a:txBody>
                    <a:bodyPr/>
                    <a:lstStyle/>
                    <a:p>
                      <a:pPr marL="285750" lvl="0" indent="-285750" algn="l">
                        <a:lnSpc>
                          <a:spcPct val="100000"/>
                        </a:lnSpc>
                        <a:spcBef>
                          <a:spcPts val="0"/>
                        </a:spcBef>
                        <a:spcAft>
                          <a:spcPts val="0"/>
                        </a:spcAft>
                        <a:buClr>
                          <a:srgbClr val="000000"/>
                        </a:buClr>
                        <a:buFont typeface="Arial"/>
                        <a:buChar char="•"/>
                      </a:pPr>
                      <a:r>
                        <a:rPr lang="en-US" sz="1600" b="0" i="0" u="none" strike="noStrike" noProof="0">
                          <a:solidFill>
                            <a:schemeClr val="tx1"/>
                          </a:solidFill>
                          <a:latin typeface="Ubuntu"/>
                        </a:rPr>
                        <a:t>Excited fans, winning moments, bright </a:t>
                      </a:r>
                      <a:r>
                        <a:rPr lang="en-US" sz="1600" b="0" i="0" u="none" strike="noStrike" noProof="0" err="1">
                          <a:solidFill>
                            <a:schemeClr val="tx1"/>
                          </a:solidFill>
                          <a:latin typeface="Ubuntu"/>
                        </a:rPr>
                        <a:t>colours</a:t>
                      </a:r>
                      <a:endParaRPr lang="en-US" sz="1600" b="0" i="0" u="none" strike="noStrike" noProof="0">
                        <a:solidFill>
                          <a:srgbClr val="000000"/>
                        </a:solidFill>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Phrases like “Boost your odds”, “Bet now”, “Join today”</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No mention of losses or risks</a:t>
                      </a:r>
                      <a:endParaRPr lang="en-US" sz="1600">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How many people actually win compared to those who lose</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Why the ad focuses on celebration rather than outcomes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Whether the ad is targeting young adults or sports fans specifically</a:t>
                      </a:r>
                      <a:endParaRPr lang="en-US" sz="1600">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The ad is crafted to link betting with belonging, excitement and team loyalty</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It intentionally avoids discussing the statistical disadvantage to bettors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It </a:t>
                      </a:r>
                      <a:r>
                        <a:rPr lang="en-US" sz="1600" b="0" i="0" u="none" strike="noStrike" noProof="0" err="1">
                          <a:solidFill>
                            <a:srgbClr val="000000"/>
                          </a:solidFill>
                          <a:latin typeface="Ubuntu"/>
                        </a:rPr>
                        <a:t>normalises</a:t>
                      </a:r>
                      <a:r>
                        <a:rPr lang="en-US" sz="1600" b="0" i="0" u="none" strike="noStrike" noProof="0">
                          <a:solidFill>
                            <a:srgbClr val="000000"/>
                          </a:solidFill>
                          <a:latin typeface="Ubuntu"/>
                        </a:rPr>
                        <a:t> gambling as part of watching sports</a:t>
                      </a:r>
                      <a:endParaRPr lang="en-US" sz="1600">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txBody>
                  <a:tcPr/>
                </a:tc>
                <a:extLst>
                  <a:ext uri="{0D108BD9-81ED-4DB2-BD59-A6C34878D82A}">
                    <a16:rowId xmlns:a16="http://schemas.microsoft.com/office/drawing/2014/main" val="3334662154"/>
                  </a:ext>
                </a:extLst>
              </a:tr>
            </a:tbl>
          </a:graphicData>
        </a:graphic>
      </p:graphicFrame>
      <p:pic>
        <p:nvPicPr>
          <p:cNvPr id="2" name="Picture 1" descr="1,200+ Sports Betting Ad Stock Illustrations, Royalty-Free Vector Graphics  &amp; Clip Art - iStock">
            <a:extLst>
              <a:ext uri="{FF2B5EF4-FFF2-40B4-BE49-F238E27FC236}">
                <a16:creationId xmlns:a16="http://schemas.microsoft.com/office/drawing/2014/main" id="{1C4892AC-39B4-9F58-878D-3D3A7495D64F}"/>
              </a:ext>
            </a:extLst>
          </p:cNvPr>
          <p:cNvPicPr>
            <a:picLocks noChangeAspect="1"/>
          </p:cNvPicPr>
          <p:nvPr/>
        </p:nvPicPr>
        <p:blipFill>
          <a:blip r:embed="rId2"/>
          <a:stretch>
            <a:fillRect/>
          </a:stretch>
        </p:blipFill>
        <p:spPr>
          <a:xfrm>
            <a:off x="3743420" y="359258"/>
            <a:ext cx="4707311" cy="3079957"/>
          </a:xfrm>
          <a:prstGeom prst="rect">
            <a:avLst/>
          </a:prstGeom>
        </p:spPr>
      </p:pic>
    </p:spTree>
    <p:extLst>
      <p:ext uri="{BB962C8B-B14F-4D97-AF65-F5344CB8AC3E}">
        <p14:creationId xmlns:p14="http://schemas.microsoft.com/office/powerpoint/2010/main" val="1891537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01D06-C82E-265C-29B0-BFD2F2A3A68B}"/>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5718EA14-536C-69CC-6865-E1FC105BA6FD}"/>
              </a:ext>
            </a:extLst>
          </p:cNvPr>
          <p:cNvGraphicFramePr>
            <a:graphicFrameLocks noGrp="1"/>
          </p:cNvGraphicFramePr>
          <p:nvPr>
            <p:extLst>
              <p:ext uri="{D42A27DB-BD31-4B8C-83A1-F6EECF244321}">
                <p14:modId xmlns:p14="http://schemas.microsoft.com/office/powerpoint/2010/main" val="503349136"/>
              </p:ext>
            </p:extLst>
          </p:nvPr>
        </p:nvGraphicFramePr>
        <p:xfrm>
          <a:off x="298189" y="3780678"/>
          <a:ext cx="11579049" cy="2551255"/>
        </p:xfrm>
        <a:graphic>
          <a:graphicData uri="http://schemas.openxmlformats.org/drawingml/2006/table">
            <a:tbl>
              <a:tblPr firstRow="1" bandRow="1">
                <a:tableStyleId>{5C22544A-7EE6-4342-B048-85BDC9FD1C3A}</a:tableStyleId>
              </a:tblPr>
              <a:tblGrid>
                <a:gridCol w="3859683">
                  <a:extLst>
                    <a:ext uri="{9D8B030D-6E8A-4147-A177-3AD203B41FA5}">
                      <a16:colId xmlns:a16="http://schemas.microsoft.com/office/drawing/2014/main" val="263007472"/>
                    </a:ext>
                  </a:extLst>
                </a:gridCol>
                <a:gridCol w="3859683">
                  <a:extLst>
                    <a:ext uri="{9D8B030D-6E8A-4147-A177-3AD203B41FA5}">
                      <a16:colId xmlns:a16="http://schemas.microsoft.com/office/drawing/2014/main" val="1918381995"/>
                    </a:ext>
                  </a:extLst>
                </a:gridCol>
                <a:gridCol w="3859683">
                  <a:extLst>
                    <a:ext uri="{9D8B030D-6E8A-4147-A177-3AD203B41FA5}">
                      <a16:colId xmlns:a16="http://schemas.microsoft.com/office/drawing/2014/main" val="2598443204"/>
                    </a:ext>
                  </a:extLst>
                </a:gridCol>
              </a:tblGrid>
              <a:tr h="369890">
                <a:tc>
                  <a:txBody>
                    <a:bodyPr/>
                    <a:lstStyle/>
                    <a:p>
                      <a:pPr algn="ctr"/>
                      <a:r>
                        <a:rPr lang="en-US" sz="2000">
                          <a:latin typeface="Ubuntu"/>
                        </a:rPr>
                        <a:t>Observe </a:t>
                      </a:r>
                    </a:p>
                  </a:txBody>
                  <a:tcPr/>
                </a:tc>
                <a:tc>
                  <a:txBody>
                    <a:bodyPr/>
                    <a:lstStyle/>
                    <a:p>
                      <a:pPr algn="ctr"/>
                      <a:r>
                        <a:rPr lang="en-US" sz="2000">
                          <a:latin typeface="Ubuntu"/>
                        </a:rPr>
                        <a:t>Wonder </a:t>
                      </a:r>
                    </a:p>
                  </a:txBody>
                  <a:tcPr/>
                </a:tc>
                <a:tc>
                  <a:txBody>
                    <a:bodyPr/>
                    <a:lstStyle/>
                    <a:p>
                      <a:pPr algn="ctr"/>
                      <a:r>
                        <a:rPr lang="en-US" sz="2000">
                          <a:latin typeface="Ubuntu"/>
                        </a:rPr>
                        <a:t>Infer </a:t>
                      </a:r>
                    </a:p>
                  </a:txBody>
                  <a:tcPr/>
                </a:tc>
                <a:extLst>
                  <a:ext uri="{0D108BD9-81ED-4DB2-BD59-A6C34878D82A}">
                    <a16:rowId xmlns:a16="http://schemas.microsoft.com/office/drawing/2014/main" val="2963170205"/>
                  </a:ext>
                </a:extLst>
              </a:tr>
              <a:tr h="2155015">
                <a:tc>
                  <a:txBody>
                    <a:bodyPr/>
                    <a:lstStyle/>
                    <a:p>
                      <a:pPr marL="285750" lvl="0" indent="-285750" algn="l">
                        <a:lnSpc>
                          <a:spcPct val="100000"/>
                        </a:lnSpc>
                        <a:spcBef>
                          <a:spcPts val="0"/>
                        </a:spcBef>
                        <a:spcAft>
                          <a:spcPts val="0"/>
                        </a:spcAft>
                        <a:buClr>
                          <a:srgbClr val="000000"/>
                        </a:buClr>
                        <a:buFont typeface="Arial"/>
                        <a:buChar char="•"/>
                      </a:pPr>
                      <a:r>
                        <a:rPr lang="en-US" sz="1600" b="0" i="0" u="none" strike="noStrike" noProof="0">
                          <a:solidFill>
                            <a:schemeClr val="tx1"/>
                          </a:solidFill>
                          <a:latin typeface="Ubuntu"/>
                        </a:rPr>
                        <a:t>Shiny foil, bright </a:t>
                      </a:r>
                      <a:r>
                        <a:rPr lang="en-US" sz="1600" b="0" i="0" u="none" strike="noStrike" noProof="0" err="1">
                          <a:solidFill>
                            <a:schemeClr val="tx1"/>
                          </a:solidFill>
                          <a:latin typeface="Ubuntu"/>
                        </a:rPr>
                        <a:t>colours</a:t>
                      </a:r>
                      <a:r>
                        <a:rPr lang="en-US" sz="1600" b="0" i="0" u="none" strike="noStrike" noProof="0">
                          <a:solidFill>
                            <a:schemeClr val="tx1"/>
                          </a:solidFill>
                          <a:latin typeface="Ubuntu"/>
                        </a:rPr>
                        <a:t>, large prize numbers</a:t>
                      </a:r>
                      <a:endParaRPr lang="en-US" sz="1600" b="0" i="0" u="none" strike="noStrike" noProof="0">
                        <a:solidFill>
                          <a:srgbClr val="000000"/>
                        </a:solidFill>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Small print about odds</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chemeClr val="tx1"/>
                          </a:solidFill>
                          <a:latin typeface="Ubuntu"/>
                        </a:rPr>
                        <a:t>Cheap price point</a:t>
                      </a:r>
                      <a:endParaRPr lang="en-US" sz="1600">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p>
                      <a:pPr marL="285750" marR="0" lvl="0" indent="-28575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chemeClr val="tx1"/>
                        </a:solidFill>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How often people win more than they spend</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Why the design is so visually stimulating</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Whether the “near‑miss” effect is intentional</a:t>
                      </a:r>
                      <a:endParaRPr lang="en-US" sz="1600">
                        <a:latin typeface="Ubuntu"/>
                      </a:endParaRPr>
                    </a:p>
                    <a:p>
                      <a:pPr marL="228600" marR="0" lvl="0" indent="-228600" algn="l">
                        <a:lnSpc>
                          <a:spcPct val="100000"/>
                        </a:lnSpc>
                        <a:spcBef>
                          <a:spcPts val="0"/>
                        </a:spcBef>
                        <a:spcAft>
                          <a:spcPts val="0"/>
                        </a:spcAft>
                        <a:buClr>
                          <a:srgbClr val="000000"/>
                        </a:buClr>
                        <a:buFont typeface="Arial"/>
                        <a:buChar char="•"/>
                      </a:pPr>
                      <a:endParaRPr lang="en-US" sz="1600" b="0" i="0" u="none" strike="noStrike" noProof="0">
                        <a:solidFill>
                          <a:srgbClr val="000000"/>
                        </a:solidFill>
                        <a:latin typeface="Ubuntu"/>
                      </a:endParaRPr>
                    </a:p>
                  </a:txBody>
                  <a:tcPr/>
                </a:tc>
                <a:tc>
                  <a:txBody>
                    <a:bodyPr/>
                    <a:lstStyle/>
                    <a:p>
                      <a:pPr marL="285750" marR="0" lvl="0" indent="-285750" algn="l">
                        <a:lnSpc>
                          <a:spcPct val="100000"/>
                        </a:lnSpc>
                        <a:spcBef>
                          <a:spcPts val="0"/>
                        </a:spcBef>
                        <a:spcAft>
                          <a:spcPts val="0"/>
                        </a:spcAft>
                        <a:buClr>
                          <a:srgbClr val="000000"/>
                        </a:buClr>
                        <a:buFont typeface="Arial"/>
                        <a:buChar char="•"/>
                      </a:pPr>
                      <a:r>
                        <a:rPr lang="en-US" sz="1600" b="0" i="0" u="none" strike="noStrike" noProof="0">
                          <a:solidFill>
                            <a:srgbClr val="000000"/>
                          </a:solidFill>
                          <a:latin typeface="Ubuntu"/>
                        </a:rPr>
                        <a:t>The ticket is designed to trigger anticipation and impulse buying</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The low cost makes it feel harmless even though losses add up</a:t>
                      </a:r>
                      <a:endParaRPr lang="en-US" sz="1600">
                        <a:latin typeface="Ubuntu"/>
                      </a:endParaRPr>
                    </a:p>
                    <a:p>
                      <a:pPr marL="285750" lvl="0" indent="-285750" algn="l">
                        <a:lnSpc>
                          <a:spcPct val="100000"/>
                        </a:lnSpc>
                        <a:spcBef>
                          <a:spcPts val="0"/>
                        </a:spcBef>
                        <a:spcAft>
                          <a:spcPts val="0"/>
                        </a:spcAft>
                        <a:buFont typeface="Arial"/>
                        <a:buChar char="•"/>
                      </a:pPr>
                      <a:r>
                        <a:rPr lang="en-US" sz="1600" b="0" i="0" u="none" strike="noStrike" noProof="0">
                          <a:solidFill>
                            <a:srgbClr val="000000"/>
                          </a:solidFill>
                          <a:latin typeface="Ubuntu"/>
                        </a:rPr>
                        <a:t>The visual design shifts attention away from the low probability of winning</a:t>
                      </a:r>
                      <a:endParaRPr lang="en-US" sz="1600">
                        <a:latin typeface="Ubuntu"/>
                      </a:endParaRPr>
                    </a:p>
                  </a:txBody>
                  <a:tcPr/>
                </a:tc>
                <a:extLst>
                  <a:ext uri="{0D108BD9-81ED-4DB2-BD59-A6C34878D82A}">
                    <a16:rowId xmlns:a16="http://schemas.microsoft.com/office/drawing/2014/main" val="3334662154"/>
                  </a:ext>
                </a:extLst>
              </a:tr>
            </a:tbl>
          </a:graphicData>
        </a:graphic>
      </p:graphicFrame>
      <p:pic>
        <p:nvPicPr>
          <p:cNvPr id="2" name="Picture 1" descr="Scratch Off and Win Lottery Ticket Isolated on White Background Stock Photo  - Alamy">
            <a:extLst>
              <a:ext uri="{FF2B5EF4-FFF2-40B4-BE49-F238E27FC236}">
                <a16:creationId xmlns:a16="http://schemas.microsoft.com/office/drawing/2014/main" id="{218C43C5-373F-4633-3611-D0CADC235FC8}"/>
              </a:ext>
            </a:extLst>
          </p:cNvPr>
          <p:cNvPicPr>
            <a:picLocks noChangeAspect="1"/>
          </p:cNvPicPr>
          <p:nvPr/>
        </p:nvPicPr>
        <p:blipFill>
          <a:blip r:embed="rId2"/>
          <a:srcRect r="335" b="11315"/>
          <a:stretch>
            <a:fillRect/>
          </a:stretch>
        </p:blipFill>
        <p:spPr>
          <a:xfrm>
            <a:off x="3974702" y="2659"/>
            <a:ext cx="3788779" cy="3624720"/>
          </a:xfrm>
          <a:prstGeom prst="rect">
            <a:avLst/>
          </a:prstGeom>
        </p:spPr>
      </p:pic>
    </p:spTree>
    <p:extLst>
      <p:ext uri="{BB962C8B-B14F-4D97-AF65-F5344CB8AC3E}">
        <p14:creationId xmlns:p14="http://schemas.microsoft.com/office/powerpoint/2010/main" val="1510132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bd7921a-042b-4eb0-b7a0-a3fc5587e9ac">
      <Terms xmlns="http://schemas.microsoft.com/office/infopath/2007/PartnerControls"/>
    </lcf76f155ced4ddcb4097134ff3c332f>
    <TaxCatchAll xmlns="d6550f9a-f14e-418b-a53a-e888529f43a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A6A6F83751BC542A98DC5A0AC630D3D" ma:contentTypeVersion="15" ma:contentTypeDescription="Create a new document." ma:contentTypeScope="" ma:versionID="196b9e01c9c66793c24b53ebaebe0b41">
  <xsd:schema xmlns:xsd="http://www.w3.org/2001/XMLSchema" xmlns:xs="http://www.w3.org/2001/XMLSchema" xmlns:p="http://schemas.microsoft.com/office/2006/metadata/properties" xmlns:ns2="bbd7921a-042b-4eb0-b7a0-a3fc5587e9ac" xmlns:ns3="d6550f9a-f14e-418b-a53a-e888529f43ac" targetNamespace="http://schemas.microsoft.com/office/2006/metadata/properties" ma:root="true" ma:fieldsID="5b5aff93ad5912248a6a26172dd04027" ns2:_="" ns3:_="">
    <xsd:import namespace="bbd7921a-042b-4eb0-b7a0-a3fc5587e9ac"/>
    <xsd:import namespace="d6550f9a-f14e-418b-a53a-e888529f43a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d7921a-042b-4eb0-b7a0-a3fc5587e9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efaef41-70dc-4075-804e-d4e4dbdaeee0"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550f9a-f14e-418b-a53a-e888529f43ac"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3d3ce685-6bcb-45ae-998a-d25e5acaad24}" ma:internalName="TaxCatchAll" ma:showField="CatchAllData" ma:web="d6550f9a-f14e-418b-a53a-e888529f43a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FB3AB60-057E-4982-80C0-C14BA0A97828}">
  <ds:schemaRefs>
    <ds:schemaRef ds:uri="bbd7921a-042b-4eb0-b7a0-a3fc5587e9ac"/>
    <ds:schemaRef ds:uri="d6550f9a-f14e-418b-a53a-e888529f43ac"/>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22129156-072B-410A-AB22-ECDAC061CDB9}">
  <ds:schemaRefs>
    <ds:schemaRef ds:uri="bbd7921a-042b-4eb0-b7a0-a3fc5587e9ac"/>
    <ds:schemaRef ds:uri="d6550f9a-f14e-418b-a53a-e888529f43a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7851E12-C7E4-4127-87A6-DD15DC0CD1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14</Slides>
  <Notes>1</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Public Health Wales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Sophie Flood (Public Health Wales - Matrix House)</dc:creator>
  <cp:revision>97</cp:revision>
  <dcterms:created xsi:type="dcterms:W3CDTF">2026-02-03T14:39:16Z</dcterms:created>
  <dcterms:modified xsi:type="dcterms:W3CDTF">2026-04-14T13:01:04Z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0x0101008A6A6F83751BC542A98DC5A0AC630D3D</vt:lpwstr>
  </property>
  <property fmtid="{D5CDD505-2E9C-101B-9397-08002B2CF9AE}" pid="3" name="MediaServiceImageTags">
    <vt:lpwstr/>
  </property>
</Properties>
</file>