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5"/>
  </p:notesMasterIdLst>
  <p:sldIdLst>
    <p:sldId id="306" r:id="rId5"/>
    <p:sldId id="305" r:id="rId6"/>
    <p:sldId id="311" r:id="rId7"/>
    <p:sldId id="312" r:id="rId8"/>
    <p:sldId id="313" r:id="rId9"/>
    <p:sldId id="314" r:id="rId10"/>
    <p:sldId id="315" r:id="rId11"/>
    <p:sldId id="316" r:id="rId12"/>
    <p:sldId id="317"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A9892F-A510-6073-26EE-1DA906AAF76F}" name="Anthony Priest (Public Health Wales - No. 2 Capital Quarter)" initials="AQ" userId="S::anthony.priest2@wales.nhs.uk::46692481-554a-429c-bc03-d4cca9c03c2b" providerId="AD"/>
  <p188:author id="{9CEF4D41-7E19-87B1-FCC0-3FB9C95F00ED}" name="Grace Lawson (Public Health Wales - No. 2 Capital Quarter)" initials="GQ" userId="S::grace.lawson@wales.nhs.uk::88c6baf7-06f7-4e16-85cb-71260126bd16" providerId="AD"/>
  <p188:author id="{8C8B1C45-317F-9FB0-501D-14FCFB96B5FF}" name="Leanne Small (Public Health Wales - No. 2 Capital Quarter)" initials="" userId="S::Leanne.Small@wales.nhs.uk::d76cf426-005f-434f-ac47-a5eb582e6007" providerId="AD"/>
  <p188:author id="{F4F662A8-3FE8-2DDF-A473-499F5F15D2F2}" name="Lillie Price (Public Health Wales - No. 2 Capital Quarter)" initials="LQ" userId="S::lillie.price@wales.nhs.uk::032d964d-be01-4d8a-8a44-d1d16ba64254" providerId="AD"/>
  <p188:author id="{311702CD-2FE8-6362-4115-878685D0A7F7}" name="Leanne Small (Public Health Wales - No. 2 Capital Quarter)" initials="LQ" userId="S::leanne.small@wales.nhs.uk::d76cf426-005f-434f-ac47-a5eb582e6007" providerId="AD"/>
  <p188:author id="{0D4999D6-1E25-3088-B460-8B65078DA143}" name="Lillie Price (Public Health Wales - No. 2 Capital Quarter)" initials="" userId="S::Lillie.Price@wales.nhs.uk::032d964d-be01-4d8a-8a44-d1d16ba64254" providerId="AD"/>
  <p188:author id="{82A8F2DC-3481-B692-14F4-D4F0F1F9B7EB}" name="Sophie Flood (Public Health Wales - Matrix House)" initials="SH" userId="S::sophie.flood@wales.nhs.uk::f1b68508-ff1d-4a78-a875-f6aa95017de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C911B-5FE4-4041-2FF4-B206B4377F46}" v="4" dt="2025-09-29T07:54:33.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lood (Public Health Wales - Matrix House)" userId="S::sophie.flood@wales.nhs.uk::f1b68508-ff1d-4a78-a875-f6aa95017de1" providerId="AD" clId="Web-{F940622A-F2FA-59F8-3643-C8599EE4147F}"/>
    <pc:docChg chg="modSld">
      <pc:chgData name="Sophie Flood (Public Health Wales - Matrix House)" userId="S::sophie.flood@wales.nhs.uk::f1b68508-ff1d-4a78-a875-f6aa95017de1" providerId="AD" clId="Web-{F940622A-F2FA-59F8-3643-C8599EE4147F}" dt="2025-09-22T15:20:39.984" v="6" actId="14100"/>
      <pc:docMkLst>
        <pc:docMk/>
      </pc:docMkLst>
      <pc:sldChg chg="modSp">
        <pc:chgData name="Sophie Flood (Public Health Wales - Matrix House)" userId="S::sophie.flood@wales.nhs.uk::f1b68508-ff1d-4a78-a875-f6aa95017de1" providerId="AD" clId="Web-{F940622A-F2FA-59F8-3643-C8599EE4147F}" dt="2025-09-22T15:19:09.060" v="2" actId="20577"/>
        <pc:sldMkLst>
          <pc:docMk/>
          <pc:sldMk cId="3844190569" sldId="262"/>
        </pc:sldMkLst>
        <pc:spChg chg="mod">
          <ac:chgData name="Sophie Flood (Public Health Wales - Matrix House)" userId="S::sophie.flood@wales.nhs.uk::f1b68508-ff1d-4a78-a875-f6aa95017de1" providerId="AD" clId="Web-{F940622A-F2FA-59F8-3643-C8599EE4147F}" dt="2025-09-22T15:19:09.060" v="2" actId="20577"/>
          <ac:spMkLst>
            <pc:docMk/>
            <pc:sldMk cId="3844190569" sldId="262"/>
            <ac:spMk id="13" creationId="{CAEFAFF2-C38D-B5F7-EF4D-1FB1E40270E7}"/>
          </ac:spMkLst>
        </pc:spChg>
      </pc:sldChg>
      <pc:sldChg chg="modSp">
        <pc:chgData name="Sophie Flood (Public Health Wales - Matrix House)" userId="S::sophie.flood@wales.nhs.uk::f1b68508-ff1d-4a78-a875-f6aa95017de1" providerId="AD" clId="Web-{F940622A-F2FA-59F8-3643-C8599EE4147F}" dt="2025-09-22T15:19:41.952" v="3" actId="20577"/>
        <pc:sldMkLst>
          <pc:docMk/>
          <pc:sldMk cId="24484228" sldId="263"/>
        </pc:sldMkLst>
        <pc:spChg chg="mod">
          <ac:chgData name="Sophie Flood (Public Health Wales - Matrix House)" userId="S::sophie.flood@wales.nhs.uk::f1b68508-ff1d-4a78-a875-f6aa95017de1" providerId="AD" clId="Web-{F940622A-F2FA-59F8-3643-C8599EE4147F}" dt="2025-09-22T15:19:41.952" v="3" actId="20577"/>
          <ac:spMkLst>
            <pc:docMk/>
            <pc:sldMk cId="24484228" sldId="263"/>
            <ac:spMk id="18" creationId="{B7D69BDA-E1AA-2F96-407A-BAA209F37A36}"/>
          </ac:spMkLst>
        </pc:spChg>
      </pc:sldChg>
      <pc:sldChg chg="modSp">
        <pc:chgData name="Sophie Flood (Public Health Wales - Matrix House)" userId="S::sophie.flood@wales.nhs.uk::f1b68508-ff1d-4a78-a875-f6aa95017de1" providerId="AD" clId="Web-{F940622A-F2FA-59F8-3643-C8599EE4147F}" dt="2025-09-22T15:20:39.984" v="6" actId="14100"/>
        <pc:sldMkLst>
          <pc:docMk/>
          <pc:sldMk cId="2837543079" sldId="304"/>
        </pc:sldMkLst>
        <pc:spChg chg="mod">
          <ac:chgData name="Sophie Flood (Public Health Wales - Matrix House)" userId="S::sophie.flood@wales.nhs.uk::f1b68508-ff1d-4a78-a875-f6aa95017de1" providerId="AD" clId="Web-{F940622A-F2FA-59F8-3643-C8599EE4147F}" dt="2025-09-22T15:20:39.984" v="6" actId="14100"/>
          <ac:spMkLst>
            <pc:docMk/>
            <pc:sldMk cId="2837543079" sldId="304"/>
            <ac:spMk id="2" creationId="{047268BC-AC0C-2BB6-F472-ADC339562105}"/>
          </ac:spMkLst>
        </pc:spChg>
      </pc:sldChg>
    </pc:docChg>
  </pc:docChgLst>
  <pc:docChgLst>
    <pc:chgData name="Sophie Flood (Public Health Wales - Matrix House)" userId="S::sophie.flood@wales.nhs.uk::f1b68508-ff1d-4a78-a875-f6aa95017de1" providerId="AD" clId="Web-{568F6007-DD09-7AEA-A4C1-89BB78C7D513}"/>
    <pc:docChg chg="addSld delSld modSld">
      <pc:chgData name="Sophie Flood (Public Health Wales - Matrix House)" userId="S::sophie.flood@wales.nhs.uk::f1b68508-ff1d-4a78-a875-f6aa95017de1" providerId="AD" clId="Web-{568F6007-DD09-7AEA-A4C1-89BB78C7D513}" dt="2025-09-23T10:06:16.396" v="173"/>
      <pc:docMkLst>
        <pc:docMk/>
      </pc:docMkLst>
      <pc:sldChg chg="del">
        <pc:chgData name="Sophie Flood (Public Health Wales - Matrix House)" userId="S::sophie.flood@wales.nhs.uk::f1b68508-ff1d-4a78-a875-f6aa95017de1" providerId="AD" clId="Web-{568F6007-DD09-7AEA-A4C1-89BB78C7D513}" dt="2025-09-23T09:37:01.934" v="89"/>
        <pc:sldMkLst>
          <pc:docMk/>
          <pc:sldMk cId="3222475739" sldId="259"/>
        </pc:sldMkLst>
      </pc:sldChg>
      <pc:sldChg chg="del">
        <pc:chgData name="Sophie Flood (Public Health Wales - Matrix House)" userId="S::sophie.flood@wales.nhs.uk::f1b68508-ff1d-4a78-a875-f6aa95017de1" providerId="AD" clId="Web-{568F6007-DD09-7AEA-A4C1-89BB78C7D513}" dt="2025-09-23T09:46:35.233" v="103"/>
        <pc:sldMkLst>
          <pc:docMk/>
          <pc:sldMk cId="2929816585" sldId="260"/>
        </pc:sldMkLst>
      </pc:sldChg>
      <pc:sldChg chg="add del">
        <pc:chgData name="Sophie Flood (Public Health Wales - Matrix House)" userId="S::sophie.flood@wales.nhs.uk::f1b68508-ff1d-4a78-a875-f6aa95017de1" providerId="AD" clId="Web-{568F6007-DD09-7AEA-A4C1-89BB78C7D513}" dt="2025-09-23T09:49:17.223" v="118"/>
        <pc:sldMkLst>
          <pc:docMk/>
          <pc:sldMk cId="3844190569" sldId="262"/>
        </pc:sldMkLst>
      </pc:sldChg>
      <pc:sldChg chg="del">
        <pc:chgData name="Sophie Flood (Public Health Wales - Matrix House)" userId="S::sophie.flood@wales.nhs.uk::f1b68508-ff1d-4a78-a875-f6aa95017de1" providerId="AD" clId="Web-{568F6007-DD09-7AEA-A4C1-89BB78C7D513}" dt="2025-09-23T10:05:40.004" v="169"/>
        <pc:sldMkLst>
          <pc:docMk/>
          <pc:sldMk cId="24484228" sldId="263"/>
        </pc:sldMkLst>
      </pc:sldChg>
      <pc:sldChg chg="del">
        <pc:chgData name="Sophie Flood (Public Health Wales - Matrix House)" userId="S::sophie.flood@wales.nhs.uk::f1b68508-ff1d-4a78-a875-f6aa95017de1" providerId="AD" clId="Web-{568F6007-DD09-7AEA-A4C1-89BB78C7D513}" dt="2025-09-23T09:33:03.359" v="61"/>
        <pc:sldMkLst>
          <pc:docMk/>
          <pc:sldMk cId="2926307922" sldId="264"/>
        </pc:sldMkLst>
      </pc:sldChg>
      <pc:sldChg chg="del">
        <pc:chgData name="Sophie Flood (Public Health Wales - Matrix House)" userId="S::sophie.flood@wales.nhs.uk::f1b68508-ff1d-4a78-a875-f6aa95017de1" providerId="AD" clId="Web-{568F6007-DD09-7AEA-A4C1-89BB78C7D513}" dt="2025-09-23T10:06:16.396" v="173"/>
        <pc:sldMkLst>
          <pc:docMk/>
          <pc:sldMk cId="2837543079" sldId="304"/>
        </pc:sldMkLst>
      </pc:sldChg>
      <pc:sldChg chg="del">
        <pc:chgData name="Sophie Flood (Public Health Wales - Matrix House)" userId="S::sophie.flood@wales.nhs.uk::f1b68508-ff1d-4a78-a875-f6aa95017de1" providerId="AD" clId="Web-{568F6007-DD09-7AEA-A4C1-89BB78C7D513}" dt="2025-09-23T09:23:52.166" v="4"/>
        <pc:sldMkLst>
          <pc:docMk/>
          <pc:sldMk cId="3522355813" sldId="310"/>
        </pc:sldMkLst>
      </pc:sldChg>
      <pc:sldChg chg="addSp add">
        <pc:chgData name="Sophie Flood (Public Health Wales - Matrix House)" userId="S::sophie.flood@wales.nhs.uk::f1b68508-ff1d-4a78-a875-f6aa95017de1" providerId="AD" clId="Web-{568F6007-DD09-7AEA-A4C1-89BB78C7D513}" dt="2025-09-23T09:23:32.602" v="3"/>
        <pc:sldMkLst>
          <pc:docMk/>
          <pc:sldMk cId="1201215249" sldId="311"/>
        </pc:sldMkLst>
        <pc:spChg chg="add">
          <ac:chgData name="Sophie Flood (Public Health Wales - Matrix House)" userId="S::sophie.flood@wales.nhs.uk::f1b68508-ff1d-4a78-a875-f6aa95017de1" providerId="AD" clId="Web-{568F6007-DD09-7AEA-A4C1-89BB78C7D513}" dt="2025-09-23T09:23:11.397" v="1"/>
          <ac:spMkLst>
            <pc:docMk/>
            <pc:sldMk cId="1201215249" sldId="311"/>
            <ac:spMk id="3" creationId="{7A398FFC-5C69-17DC-1C3E-65ECA770C671}"/>
          </ac:spMkLst>
        </pc:spChg>
        <pc:spChg chg="add">
          <ac:chgData name="Sophie Flood (Public Health Wales - Matrix House)" userId="S::sophie.flood@wales.nhs.uk::f1b68508-ff1d-4a78-a875-f6aa95017de1" providerId="AD" clId="Web-{568F6007-DD09-7AEA-A4C1-89BB78C7D513}" dt="2025-09-23T09:23:21.179" v="2"/>
          <ac:spMkLst>
            <pc:docMk/>
            <pc:sldMk cId="1201215249" sldId="311"/>
            <ac:spMk id="5" creationId="{6C2BCF3A-F69C-600B-45C4-052E04B5B8FB}"/>
          </ac:spMkLst>
        </pc:spChg>
        <pc:spChg chg="add">
          <ac:chgData name="Sophie Flood (Public Health Wales - Matrix House)" userId="S::sophie.flood@wales.nhs.uk::f1b68508-ff1d-4a78-a875-f6aa95017de1" providerId="AD" clId="Web-{568F6007-DD09-7AEA-A4C1-89BB78C7D513}" dt="2025-09-23T09:23:32.602" v="3"/>
          <ac:spMkLst>
            <pc:docMk/>
            <pc:sldMk cId="1201215249" sldId="311"/>
            <ac:spMk id="7" creationId="{9E17D09B-1B83-37F1-17B0-378231A6E2C2}"/>
          </ac:spMkLst>
        </pc:spChg>
      </pc:sldChg>
      <pc:sldChg chg="addSp delSp modSp add replId">
        <pc:chgData name="Sophie Flood (Public Health Wales - Matrix House)" userId="S::sophie.flood@wales.nhs.uk::f1b68508-ff1d-4a78-a875-f6aa95017de1" providerId="AD" clId="Web-{568F6007-DD09-7AEA-A4C1-89BB78C7D513}" dt="2025-09-23T09:50:50.554" v="134" actId="1076"/>
        <pc:sldMkLst>
          <pc:docMk/>
          <pc:sldMk cId="3283369428" sldId="312"/>
        </pc:sldMkLst>
        <pc:spChg chg="del">
          <ac:chgData name="Sophie Flood (Public Health Wales - Matrix House)" userId="S::sophie.flood@wales.nhs.uk::f1b68508-ff1d-4a78-a875-f6aa95017de1" providerId="AD" clId="Web-{568F6007-DD09-7AEA-A4C1-89BB78C7D513}" dt="2025-09-23T09:24:11.355" v="6"/>
          <ac:spMkLst>
            <pc:docMk/>
            <pc:sldMk cId="3283369428" sldId="312"/>
            <ac:spMk id="3" creationId="{C2068977-69B6-CAF5-8B5E-9B8399B10939}"/>
          </ac:spMkLst>
        </pc:spChg>
        <pc:spChg chg="add">
          <ac:chgData name="Sophie Flood (Public Health Wales - Matrix House)" userId="S::sophie.flood@wales.nhs.uk::f1b68508-ff1d-4a78-a875-f6aa95017de1" providerId="AD" clId="Web-{568F6007-DD09-7AEA-A4C1-89BB78C7D513}" dt="2025-09-23T09:27:38.663" v="15"/>
          <ac:spMkLst>
            <pc:docMk/>
            <pc:sldMk cId="3283369428" sldId="312"/>
            <ac:spMk id="4" creationId="{F1F794E6-CE16-4F60-C5E6-90D3484EEB7D}"/>
          </ac:spMkLst>
        </pc:spChg>
        <pc:spChg chg="del">
          <ac:chgData name="Sophie Flood (Public Health Wales - Matrix House)" userId="S::sophie.flood@wales.nhs.uk::f1b68508-ff1d-4a78-a875-f6aa95017de1" providerId="AD" clId="Web-{568F6007-DD09-7AEA-A4C1-89BB78C7D513}" dt="2025-09-23T09:24:14.621" v="7"/>
          <ac:spMkLst>
            <pc:docMk/>
            <pc:sldMk cId="3283369428" sldId="312"/>
            <ac:spMk id="5" creationId="{02537CCD-B32F-0AE9-880E-8848FD9EB8BC}"/>
          </ac:spMkLst>
        </pc:spChg>
        <pc:spChg chg="del">
          <ac:chgData name="Sophie Flood (Public Health Wales - Matrix House)" userId="S::sophie.flood@wales.nhs.uk::f1b68508-ff1d-4a78-a875-f6aa95017de1" providerId="AD" clId="Web-{568F6007-DD09-7AEA-A4C1-89BB78C7D513}" dt="2025-09-23T09:24:18.512" v="8"/>
          <ac:spMkLst>
            <pc:docMk/>
            <pc:sldMk cId="3283369428" sldId="312"/>
            <ac:spMk id="7" creationId="{DD918EB3-F9D9-6A28-F9ED-415698876D92}"/>
          </ac:spMkLst>
        </pc:spChg>
        <pc:spChg chg="add">
          <ac:chgData name="Sophie Flood (Public Health Wales - Matrix House)" userId="S::sophie.flood@wales.nhs.uk::f1b68508-ff1d-4a78-a875-f6aa95017de1" providerId="AD" clId="Web-{568F6007-DD09-7AEA-A4C1-89BB78C7D513}" dt="2025-09-23T09:27:47.601" v="16"/>
          <ac:spMkLst>
            <pc:docMk/>
            <pc:sldMk cId="3283369428" sldId="312"/>
            <ac:spMk id="8" creationId="{A0AD0BC3-9C52-7806-8521-90E4913566F9}"/>
          </ac:spMkLst>
        </pc:spChg>
        <pc:spChg chg="add mod">
          <ac:chgData name="Sophie Flood (Public Health Wales - Matrix House)" userId="S::sophie.flood@wales.nhs.uk::f1b68508-ff1d-4a78-a875-f6aa95017de1" providerId="AD" clId="Web-{568F6007-DD09-7AEA-A4C1-89BB78C7D513}" dt="2025-09-23T09:50:50.554" v="134" actId="1076"/>
          <ac:spMkLst>
            <pc:docMk/>
            <pc:sldMk cId="3283369428" sldId="312"/>
            <ac:spMk id="12" creationId="{19D4B80B-DBB0-82D8-92C4-51157E61378A}"/>
          </ac:spMkLst>
        </pc:spChg>
        <pc:spChg chg="add">
          <ac:chgData name="Sophie Flood (Public Health Wales - Matrix House)" userId="S::sophie.flood@wales.nhs.uk::f1b68508-ff1d-4a78-a875-f6aa95017de1" providerId="AD" clId="Web-{568F6007-DD09-7AEA-A4C1-89BB78C7D513}" dt="2025-09-23T09:28:47.400" v="23"/>
          <ac:spMkLst>
            <pc:docMk/>
            <pc:sldMk cId="3283369428" sldId="312"/>
            <ac:spMk id="16" creationId="{343BDC2C-BAB3-AFDB-BB69-C06BD5F4302F}"/>
          </ac:spMkLst>
        </pc:spChg>
        <pc:spChg chg="add">
          <ac:chgData name="Sophie Flood (Public Health Wales - Matrix House)" userId="S::sophie.flood@wales.nhs.uk::f1b68508-ff1d-4a78-a875-f6aa95017de1" providerId="AD" clId="Web-{568F6007-DD09-7AEA-A4C1-89BB78C7D513}" dt="2025-09-23T09:28:58.588" v="24"/>
          <ac:spMkLst>
            <pc:docMk/>
            <pc:sldMk cId="3283369428" sldId="312"/>
            <ac:spMk id="18" creationId="{ABB39FE7-BD3A-5A93-943C-77E1087042EC}"/>
          </ac:spMkLst>
        </pc:spChg>
        <pc:spChg chg="add">
          <ac:chgData name="Sophie Flood (Public Health Wales - Matrix House)" userId="S::sophie.flood@wales.nhs.uk::f1b68508-ff1d-4a78-a875-f6aa95017de1" providerId="AD" clId="Web-{568F6007-DD09-7AEA-A4C1-89BB78C7D513}" dt="2025-09-23T09:29:19.823" v="26"/>
          <ac:spMkLst>
            <pc:docMk/>
            <pc:sldMk cId="3283369428" sldId="312"/>
            <ac:spMk id="22" creationId="{FB465013-4D59-AE5D-87C1-9E116D56EA6C}"/>
          </ac:spMkLst>
        </pc:spChg>
        <pc:spChg chg="add del mod">
          <ac:chgData name="Sophie Flood (Public Health Wales - Matrix House)" userId="S::sophie.flood@wales.nhs.uk::f1b68508-ff1d-4a78-a875-f6aa95017de1" providerId="AD" clId="Web-{568F6007-DD09-7AEA-A4C1-89BB78C7D513}" dt="2025-09-23T09:30:06.996" v="35"/>
          <ac:spMkLst>
            <pc:docMk/>
            <pc:sldMk cId="3283369428" sldId="312"/>
            <ac:spMk id="24" creationId="{6AB2D355-1B3F-B730-63A4-56C668364041}"/>
          </ac:spMkLst>
        </pc:spChg>
        <pc:spChg chg="add mod">
          <ac:chgData name="Sophie Flood (Public Health Wales - Matrix House)" userId="S::sophie.flood@wales.nhs.uk::f1b68508-ff1d-4a78-a875-f6aa95017de1" providerId="AD" clId="Web-{568F6007-DD09-7AEA-A4C1-89BB78C7D513}" dt="2025-09-23T09:50:01.506" v="125" actId="1076"/>
          <ac:spMkLst>
            <pc:docMk/>
            <pc:sldMk cId="3283369428" sldId="312"/>
            <ac:spMk id="26" creationId="{92E745FF-31CC-B826-FD34-36B45A32C06C}"/>
          </ac:spMkLst>
        </pc:spChg>
        <pc:spChg chg="add mod">
          <ac:chgData name="Sophie Flood (Public Health Wales - Matrix House)" userId="S::sophie.flood@wales.nhs.uk::f1b68508-ff1d-4a78-a875-f6aa95017de1" providerId="AD" clId="Web-{568F6007-DD09-7AEA-A4C1-89BB78C7D513}" dt="2025-09-23T09:49:56.803" v="124" actId="1076"/>
          <ac:spMkLst>
            <pc:docMk/>
            <pc:sldMk cId="3283369428" sldId="312"/>
            <ac:spMk id="28" creationId="{C9D53C60-8A7F-1633-5606-59172A984022}"/>
          </ac:spMkLst>
        </pc:spChg>
        <pc:picChg chg="add">
          <ac:chgData name="Sophie Flood (Public Health Wales - Matrix House)" userId="S::sophie.flood@wales.nhs.uk::f1b68508-ff1d-4a78-a875-f6aa95017de1" providerId="AD" clId="Web-{568F6007-DD09-7AEA-A4C1-89BB78C7D513}" dt="2025-09-23T09:27:56.383" v="17"/>
          <ac:picMkLst>
            <pc:docMk/>
            <pc:sldMk cId="3283369428" sldId="312"/>
            <ac:picMk id="10" creationId="{A31DA9F5-3B99-3917-7307-2806E7FA88DD}"/>
          </ac:picMkLst>
        </pc:picChg>
        <pc:picChg chg="add">
          <ac:chgData name="Sophie Flood (Public Health Wales - Matrix House)" userId="S::sophie.flood@wales.nhs.uk::f1b68508-ff1d-4a78-a875-f6aa95017de1" providerId="AD" clId="Web-{568F6007-DD09-7AEA-A4C1-89BB78C7D513}" dt="2025-09-23T09:28:34.321" v="22"/>
          <ac:picMkLst>
            <pc:docMk/>
            <pc:sldMk cId="3283369428" sldId="312"/>
            <ac:picMk id="14" creationId="{593D7CD1-B4F5-7494-A2CE-061CE224EC1C}"/>
          </ac:picMkLst>
        </pc:picChg>
        <pc:picChg chg="add">
          <ac:chgData name="Sophie Flood (Public Health Wales - Matrix House)" userId="S::sophie.flood@wales.nhs.uk::f1b68508-ff1d-4a78-a875-f6aa95017de1" providerId="AD" clId="Web-{568F6007-DD09-7AEA-A4C1-89BB78C7D513}" dt="2025-09-23T09:29:09.494" v="25"/>
          <ac:picMkLst>
            <pc:docMk/>
            <pc:sldMk cId="3283369428" sldId="312"/>
            <ac:picMk id="20" creationId="{0D21A1BB-DFAA-86AF-9932-718B3FDCA3D6}"/>
          </ac:picMkLst>
        </pc:picChg>
      </pc:sldChg>
      <pc:sldChg chg="addSp modSp add replId">
        <pc:chgData name="Sophie Flood (Public Health Wales - Matrix House)" userId="S::sophie.flood@wales.nhs.uk::f1b68508-ff1d-4a78-a875-f6aa95017de1" providerId="AD" clId="Web-{568F6007-DD09-7AEA-A4C1-89BB78C7D513}" dt="2025-09-23T09:51:23.586" v="140" actId="1076"/>
        <pc:sldMkLst>
          <pc:docMk/>
          <pc:sldMk cId="1410131831" sldId="313"/>
        </pc:sldMkLst>
        <pc:spChg chg="add mod">
          <ac:chgData name="Sophie Flood (Public Health Wales - Matrix House)" userId="S::sophie.flood@wales.nhs.uk::f1b68508-ff1d-4a78-a875-f6aa95017de1" providerId="AD" clId="Web-{568F6007-DD09-7AEA-A4C1-89BB78C7D513}" dt="2025-09-23T09:33:26.610" v="64" actId="14100"/>
          <ac:spMkLst>
            <pc:docMk/>
            <pc:sldMk cId="1410131831" sldId="313"/>
            <ac:spMk id="3" creationId="{D72E6979-F30A-2959-34A5-D4B7F62DEFCB}"/>
          </ac:spMkLst>
        </pc:spChg>
        <pc:spChg chg="add mod">
          <ac:chgData name="Sophie Flood (Public Health Wales - Matrix House)" userId="S::sophie.flood@wales.nhs.uk::f1b68508-ff1d-4a78-a875-f6aa95017de1" providerId="AD" clId="Web-{568F6007-DD09-7AEA-A4C1-89BB78C7D513}" dt="2025-09-23T09:33:41.782" v="66" actId="1076"/>
          <ac:spMkLst>
            <pc:docMk/>
            <pc:sldMk cId="1410131831" sldId="313"/>
            <ac:spMk id="5" creationId="{8293CFD5-AC7B-671B-2F56-773D60B1C9B2}"/>
          </ac:spMkLst>
        </pc:spChg>
        <pc:spChg chg="add mod">
          <ac:chgData name="Sophie Flood (Public Health Wales - Matrix House)" userId="S::sophie.flood@wales.nhs.uk::f1b68508-ff1d-4a78-a875-f6aa95017de1" providerId="AD" clId="Web-{568F6007-DD09-7AEA-A4C1-89BB78C7D513}" dt="2025-09-23T09:34:13.548" v="70" actId="1076"/>
          <ac:spMkLst>
            <pc:docMk/>
            <pc:sldMk cId="1410131831" sldId="313"/>
            <ac:spMk id="9" creationId="{A15A5AFE-4CE2-39A7-6986-CF1CFB015150}"/>
          </ac:spMkLst>
        </pc:spChg>
        <pc:spChg chg="add">
          <ac:chgData name="Sophie Flood (Public Health Wales - Matrix House)" userId="S::sophie.flood@wales.nhs.uk::f1b68508-ff1d-4a78-a875-f6aa95017de1" providerId="AD" clId="Web-{568F6007-DD09-7AEA-A4C1-89BB78C7D513}" dt="2025-09-23T09:34:37.345" v="72"/>
          <ac:spMkLst>
            <pc:docMk/>
            <pc:sldMk cId="1410131831" sldId="313"/>
            <ac:spMk id="13" creationId="{29747E12-8B5E-4793-D730-EC6DDCDC55D1}"/>
          </ac:spMkLst>
        </pc:spChg>
        <pc:spChg chg="add mod">
          <ac:chgData name="Sophie Flood (Public Health Wales - Matrix House)" userId="S::sophie.flood@wales.nhs.uk::f1b68508-ff1d-4a78-a875-f6aa95017de1" providerId="AD" clId="Web-{568F6007-DD09-7AEA-A4C1-89BB78C7D513}" dt="2025-09-23T09:35:14.065" v="77" actId="1076"/>
          <ac:spMkLst>
            <pc:docMk/>
            <pc:sldMk cId="1410131831" sldId="313"/>
            <ac:spMk id="17" creationId="{B88E8B67-A3C2-F605-8CF3-E822AEA62C0D}"/>
          </ac:spMkLst>
        </pc:spChg>
        <pc:spChg chg="add mod">
          <ac:chgData name="Sophie Flood (Public Health Wales - Matrix House)" userId="S::sophie.flood@wales.nhs.uk::f1b68508-ff1d-4a78-a875-f6aa95017de1" providerId="AD" clId="Web-{568F6007-DD09-7AEA-A4C1-89BB78C7D513}" dt="2025-09-23T09:51:23.586" v="140" actId="1076"/>
          <ac:spMkLst>
            <pc:docMk/>
            <pc:sldMk cId="1410131831" sldId="313"/>
            <ac:spMk id="19" creationId="{A68F2D2A-3510-4F4C-2A5F-36AA1B0A6421}"/>
          </ac:spMkLst>
        </pc:spChg>
        <pc:spChg chg="add mod">
          <ac:chgData name="Sophie Flood (Public Health Wales - Matrix House)" userId="S::sophie.flood@wales.nhs.uk::f1b68508-ff1d-4a78-a875-f6aa95017de1" providerId="AD" clId="Web-{568F6007-DD09-7AEA-A4C1-89BB78C7D513}" dt="2025-09-23T09:50:17.866" v="129" actId="1076"/>
          <ac:spMkLst>
            <pc:docMk/>
            <pc:sldMk cId="1410131831" sldId="313"/>
            <ac:spMk id="21" creationId="{918D815B-75FB-B98F-DC5E-8E0F4789F249}"/>
          </ac:spMkLst>
        </pc:spChg>
        <pc:spChg chg="add mod">
          <ac:chgData name="Sophie Flood (Public Health Wales - Matrix House)" userId="S::sophie.flood@wales.nhs.uk::f1b68508-ff1d-4a78-a875-f6aa95017de1" providerId="AD" clId="Web-{568F6007-DD09-7AEA-A4C1-89BB78C7D513}" dt="2025-09-23T09:50:22.131" v="130" actId="1076"/>
          <ac:spMkLst>
            <pc:docMk/>
            <pc:sldMk cId="1410131831" sldId="313"/>
            <ac:spMk id="23" creationId="{60AF0170-213D-4383-5ABE-217299F5CD9C}"/>
          </ac:spMkLst>
        </pc:spChg>
        <pc:picChg chg="add mod">
          <ac:chgData name="Sophie Flood (Public Health Wales - Matrix House)" userId="S::sophie.flood@wales.nhs.uk::f1b68508-ff1d-4a78-a875-f6aa95017de1" providerId="AD" clId="Web-{568F6007-DD09-7AEA-A4C1-89BB78C7D513}" dt="2025-09-23T09:33:55.188" v="68" actId="1076"/>
          <ac:picMkLst>
            <pc:docMk/>
            <pc:sldMk cId="1410131831" sldId="313"/>
            <ac:picMk id="7" creationId="{804A816A-F6C1-3AFE-2F51-441AFE22EB6D}"/>
          </ac:picMkLst>
        </pc:picChg>
        <pc:picChg chg="add">
          <ac:chgData name="Sophie Flood (Public Health Wales - Matrix House)" userId="S::sophie.flood@wales.nhs.uk::f1b68508-ff1d-4a78-a875-f6aa95017de1" providerId="AD" clId="Web-{568F6007-DD09-7AEA-A4C1-89BB78C7D513}" dt="2025-09-23T09:34:23.814" v="71"/>
          <ac:picMkLst>
            <pc:docMk/>
            <pc:sldMk cId="1410131831" sldId="313"/>
            <ac:picMk id="11" creationId="{CC99B365-3773-87A9-F399-C7AC582D70C7}"/>
          </ac:picMkLst>
        </pc:picChg>
        <pc:picChg chg="add mod">
          <ac:chgData name="Sophie Flood (Public Health Wales - Matrix House)" userId="S::sophie.flood@wales.nhs.uk::f1b68508-ff1d-4a78-a875-f6aa95017de1" providerId="AD" clId="Web-{568F6007-DD09-7AEA-A4C1-89BB78C7D513}" dt="2025-09-23T09:34:53.283" v="74" actId="1076"/>
          <ac:picMkLst>
            <pc:docMk/>
            <pc:sldMk cId="1410131831" sldId="313"/>
            <ac:picMk id="15" creationId="{A1749725-4CD8-09A8-B6AC-E0D1D4D35D87}"/>
          </ac:picMkLst>
        </pc:picChg>
      </pc:sldChg>
      <pc:sldChg chg="addSp modSp add replId">
        <pc:chgData name="Sophie Flood (Public Health Wales - Matrix House)" userId="S::sophie.flood@wales.nhs.uk::f1b68508-ff1d-4a78-a875-f6aa95017de1" providerId="AD" clId="Web-{568F6007-DD09-7AEA-A4C1-89BB78C7D513}" dt="2025-09-23T09:51:38.774" v="144" actId="1076"/>
        <pc:sldMkLst>
          <pc:docMk/>
          <pc:sldMk cId="2140171888" sldId="314"/>
        </pc:sldMkLst>
        <pc:spChg chg="add">
          <ac:chgData name="Sophie Flood (Public Health Wales - Matrix House)" userId="S::sophie.flood@wales.nhs.uk::f1b68508-ff1d-4a78-a875-f6aa95017de1" providerId="AD" clId="Web-{568F6007-DD09-7AEA-A4C1-89BB78C7D513}" dt="2025-09-23T09:37:12.905" v="90"/>
          <ac:spMkLst>
            <pc:docMk/>
            <pc:sldMk cId="2140171888" sldId="314"/>
            <ac:spMk id="3" creationId="{F97ED714-D07E-3719-00B9-082E8568369C}"/>
          </ac:spMkLst>
        </pc:spChg>
        <pc:spChg chg="add">
          <ac:chgData name="Sophie Flood (Public Health Wales - Matrix House)" userId="S::sophie.flood@wales.nhs.uk::f1b68508-ff1d-4a78-a875-f6aa95017de1" providerId="AD" clId="Web-{568F6007-DD09-7AEA-A4C1-89BB78C7D513}" dt="2025-09-23T09:37:37.394" v="92"/>
          <ac:spMkLst>
            <pc:docMk/>
            <pc:sldMk cId="2140171888" sldId="314"/>
            <ac:spMk id="7" creationId="{8A8CA621-4DD3-3D8A-4B7B-6D13AE126F13}"/>
          </ac:spMkLst>
        </pc:spChg>
        <pc:spChg chg="add">
          <ac:chgData name="Sophie Flood (Public Health Wales - Matrix House)" userId="S::sophie.flood@wales.nhs.uk::f1b68508-ff1d-4a78-a875-f6aa95017de1" providerId="AD" clId="Web-{568F6007-DD09-7AEA-A4C1-89BB78C7D513}" dt="2025-09-23T09:37:57.491" v="94"/>
          <ac:spMkLst>
            <pc:docMk/>
            <pc:sldMk cId="2140171888" sldId="314"/>
            <ac:spMk id="11" creationId="{8527A975-6F52-7E07-B058-64D29B4BF487}"/>
          </ac:spMkLst>
        </pc:spChg>
        <pc:spChg chg="add">
          <ac:chgData name="Sophie Flood (Public Health Wales - Matrix House)" userId="S::sophie.flood@wales.nhs.uk::f1b68508-ff1d-4a78-a875-f6aa95017de1" providerId="AD" clId="Web-{568F6007-DD09-7AEA-A4C1-89BB78C7D513}" dt="2025-09-23T09:45:14.386" v="96"/>
          <ac:spMkLst>
            <pc:docMk/>
            <pc:sldMk cId="2140171888" sldId="314"/>
            <ac:spMk id="15" creationId="{D87DCA36-C93C-44E3-727F-A4779E2EAB91}"/>
          </ac:spMkLst>
        </pc:spChg>
        <pc:spChg chg="add mod">
          <ac:chgData name="Sophie Flood (Public Health Wales - Matrix House)" userId="S::sophie.flood@wales.nhs.uk::f1b68508-ff1d-4a78-a875-f6aa95017de1" providerId="AD" clId="Web-{568F6007-DD09-7AEA-A4C1-89BB78C7D513}" dt="2025-09-23T09:51:38.774" v="144" actId="1076"/>
          <ac:spMkLst>
            <pc:docMk/>
            <pc:sldMk cId="2140171888" sldId="314"/>
            <ac:spMk id="17" creationId="{1C7CA592-3F88-5E25-340A-A7DCE81AD05A}"/>
          </ac:spMkLst>
        </pc:spChg>
        <pc:spChg chg="add mod">
          <ac:chgData name="Sophie Flood (Public Health Wales - Matrix House)" userId="S::sophie.flood@wales.nhs.uk::f1b68508-ff1d-4a78-a875-f6aa95017de1" providerId="AD" clId="Web-{568F6007-DD09-7AEA-A4C1-89BB78C7D513}" dt="2025-09-23T09:45:53.685" v="102" actId="1076"/>
          <ac:spMkLst>
            <pc:docMk/>
            <pc:sldMk cId="2140171888" sldId="314"/>
            <ac:spMk id="19" creationId="{3326FF2D-77C0-016F-FF00-971059528E5F}"/>
          </ac:spMkLst>
        </pc:spChg>
        <pc:picChg chg="add">
          <ac:chgData name="Sophie Flood (Public Health Wales - Matrix House)" userId="S::sophie.flood@wales.nhs.uk::f1b68508-ff1d-4a78-a875-f6aa95017de1" providerId="AD" clId="Web-{568F6007-DD09-7AEA-A4C1-89BB78C7D513}" dt="2025-09-23T09:37:24.282" v="91"/>
          <ac:picMkLst>
            <pc:docMk/>
            <pc:sldMk cId="2140171888" sldId="314"/>
            <ac:picMk id="5" creationId="{6706F7F3-A167-8484-CA8E-84DDBCAA2C62}"/>
          </ac:picMkLst>
        </pc:picChg>
        <pc:picChg chg="add">
          <ac:chgData name="Sophie Flood (Public Health Wales - Matrix House)" userId="S::sophie.flood@wales.nhs.uk::f1b68508-ff1d-4a78-a875-f6aa95017de1" providerId="AD" clId="Web-{568F6007-DD09-7AEA-A4C1-89BB78C7D513}" dt="2025-09-23T09:37:46.911" v="93"/>
          <ac:picMkLst>
            <pc:docMk/>
            <pc:sldMk cId="2140171888" sldId="314"/>
            <ac:picMk id="9" creationId="{B692ED2E-EFC7-A102-CF21-127B8A67E5A7}"/>
          </ac:picMkLst>
        </pc:picChg>
        <pc:picChg chg="add">
          <ac:chgData name="Sophie Flood (Public Health Wales - Matrix House)" userId="S::sophie.flood@wales.nhs.uk::f1b68508-ff1d-4a78-a875-f6aa95017de1" providerId="AD" clId="Web-{568F6007-DD09-7AEA-A4C1-89BB78C7D513}" dt="2025-09-23T09:45:04.807" v="95"/>
          <ac:picMkLst>
            <pc:docMk/>
            <pc:sldMk cId="2140171888" sldId="314"/>
            <ac:picMk id="13" creationId="{BD49ED08-38A6-3C9E-89F2-9D2D7174CA99}"/>
          </ac:picMkLst>
        </pc:picChg>
      </pc:sldChg>
      <pc:sldChg chg="addSp modSp add replId">
        <pc:chgData name="Sophie Flood (Public Health Wales - Matrix House)" userId="S::sophie.flood@wales.nhs.uk::f1b68508-ff1d-4a78-a875-f6aa95017de1" providerId="AD" clId="Web-{568F6007-DD09-7AEA-A4C1-89BB78C7D513}" dt="2025-09-23T10:01:21.163" v="152" actId="20577"/>
        <pc:sldMkLst>
          <pc:docMk/>
          <pc:sldMk cId="113853426" sldId="315"/>
        </pc:sldMkLst>
        <pc:spChg chg="add mod">
          <ac:chgData name="Sophie Flood (Public Health Wales - Matrix House)" userId="S::sophie.flood@wales.nhs.uk::f1b68508-ff1d-4a78-a875-f6aa95017de1" providerId="AD" clId="Web-{568F6007-DD09-7AEA-A4C1-89BB78C7D513}" dt="2025-09-23T09:59:08.173" v="151" actId="1076"/>
          <ac:spMkLst>
            <pc:docMk/>
            <pc:sldMk cId="113853426" sldId="315"/>
            <ac:spMk id="3" creationId="{E97B80B5-8248-893C-EB46-678B3EB14C7A}"/>
          </ac:spMkLst>
        </pc:spChg>
        <pc:spChg chg="add">
          <ac:chgData name="Sophie Flood (Public Health Wales - Matrix House)" userId="S::sophie.flood@wales.nhs.uk::f1b68508-ff1d-4a78-a875-f6aa95017de1" providerId="AD" clId="Web-{568F6007-DD09-7AEA-A4C1-89BB78C7D513}" dt="2025-09-23T09:46:57.531" v="105"/>
          <ac:spMkLst>
            <pc:docMk/>
            <pc:sldMk cId="113853426" sldId="315"/>
            <ac:spMk id="5" creationId="{DEF094A4-7E75-B21F-6EF3-BAAC95821029}"/>
          </ac:spMkLst>
        </pc:spChg>
        <pc:spChg chg="add">
          <ac:chgData name="Sophie Flood (Public Health Wales - Matrix House)" userId="S::sophie.flood@wales.nhs.uk::f1b68508-ff1d-4a78-a875-f6aa95017de1" providerId="AD" clId="Web-{568F6007-DD09-7AEA-A4C1-89BB78C7D513}" dt="2025-09-23T09:47:16.172" v="107"/>
          <ac:spMkLst>
            <pc:docMk/>
            <pc:sldMk cId="113853426" sldId="315"/>
            <ac:spMk id="9" creationId="{92469D7C-4576-F5D9-E825-E1B770587D0B}"/>
          </ac:spMkLst>
        </pc:spChg>
        <pc:spChg chg="add">
          <ac:chgData name="Sophie Flood (Public Health Wales - Matrix House)" userId="S::sophie.flood@wales.nhs.uk::f1b68508-ff1d-4a78-a875-f6aa95017de1" providerId="AD" clId="Web-{568F6007-DD09-7AEA-A4C1-89BB78C7D513}" dt="2025-09-23T09:47:36.658" v="109"/>
          <ac:spMkLst>
            <pc:docMk/>
            <pc:sldMk cId="113853426" sldId="315"/>
            <ac:spMk id="13" creationId="{6AAB61B5-ECAB-1944-5394-EA3A94058FC6}"/>
          </ac:spMkLst>
        </pc:spChg>
        <pc:spChg chg="add">
          <ac:chgData name="Sophie Flood (Public Health Wales - Matrix House)" userId="S::sophie.flood@wales.nhs.uk::f1b68508-ff1d-4a78-a875-f6aa95017de1" providerId="AD" clId="Web-{568F6007-DD09-7AEA-A4C1-89BB78C7D513}" dt="2025-09-23T09:48:09.471" v="111"/>
          <ac:spMkLst>
            <pc:docMk/>
            <pc:sldMk cId="113853426" sldId="315"/>
            <ac:spMk id="17" creationId="{2A305974-1A89-E372-03E0-1A84DCAC862B}"/>
          </ac:spMkLst>
        </pc:spChg>
        <pc:spChg chg="add mod">
          <ac:chgData name="Sophie Flood (Public Health Wales - Matrix House)" userId="S::sophie.flood@wales.nhs.uk::f1b68508-ff1d-4a78-a875-f6aa95017de1" providerId="AD" clId="Web-{568F6007-DD09-7AEA-A4C1-89BB78C7D513}" dt="2025-09-23T09:52:02.352" v="147" actId="1076"/>
          <ac:spMkLst>
            <pc:docMk/>
            <pc:sldMk cId="113853426" sldId="315"/>
            <ac:spMk id="19" creationId="{B1BC1B9B-6A6B-017A-D5EF-A99EBBF9FA07}"/>
          </ac:spMkLst>
        </pc:spChg>
        <pc:spChg chg="add mod">
          <ac:chgData name="Sophie Flood (Public Health Wales - Matrix House)" userId="S::sophie.flood@wales.nhs.uk::f1b68508-ff1d-4a78-a875-f6aa95017de1" providerId="AD" clId="Web-{568F6007-DD09-7AEA-A4C1-89BB78C7D513}" dt="2025-09-23T10:01:21.163" v="152" actId="20577"/>
          <ac:spMkLst>
            <pc:docMk/>
            <pc:sldMk cId="113853426" sldId="315"/>
            <ac:spMk id="21" creationId="{70DE02B7-8D98-FD1E-5499-B21E83329CC2}"/>
          </ac:spMkLst>
        </pc:spChg>
        <pc:picChg chg="add">
          <ac:chgData name="Sophie Flood (Public Health Wales - Matrix House)" userId="S::sophie.flood@wales.nhs.uk::f1b68508-ff1d-4a78-a875-f6aa95017de1" providerId="AD" clId="Web-{568F6007-DD09-7AEA-A4C1-89BB78C7D513}" dt="2025-09-23T09:47:06.907" v="106"/>
          <ac:picMkLst>
            <pc:docMk/>
            <pc:sldMk cId="113853426" sldId="315"/>
            <ac:picMk id="7" creationId="{11FD7ED9-E0DB-C15A-A0FD-78FE05E4571B}"/>
          </ac:picMkLst>
        </pc:picChg>
        <pc:picChg chg="add">
          <ac:chgData name="Sophie Flood (Public Health Wales - Matrix House)" userId="S::sophie.flood@wales.nhs.uk::f1b68508-ff1d-4a78-a875-f6aa95017de1" providerId="AD" clId="Web-{568F6007-DD09-7AEA-A4C1-89BB78C7D513}" dt="2025-09-23T09:47:25.907" v="108"/>
          <ac:picMkLst>
            <pc:docMk/>
            <pc:sldMk cId="113853426" sldId="315"/>
            <ac:picMk id="11" creationId="{8CB5B144-1234-EB9E-4132-4C33EDE81E98}"/>
          </ac:picMkLst>
        </pc:picChg>
        <pc:picChg chg="add">
          <ac:chgData name="Sophie Flood (Public Health Wales - Matrix House)" userId="S::sophie.flood@wales.nhs.uk::f1b68508-ff1d-4a78-a875-f6aa95017de1" providerId="AD" clId="Web-{568F6007-DD09-7AEA-A4C1-89BB78C7D513}" dt="2025-09-23T09:47:51.471" v="110"/>
          <ac:picMkLst>
            <pc:docMk/>
            <pc:sldMk cId="113853426" sldId="315"/>
            <ac:picMk id="15" creationId="{0DE7DFD4-AA9F-4C9F-E358-A1533491350C}"/>
          </ac:picMkLst>
        </pc:picChg>
      </pc:sldChg>
      <pc:sldChg chg="addSp modSp add replId">
        <pc:chgData name="Sophie Flood (Public Health Wales - Matrix House)" userId="S::sophie.flood@wales.nhs.uk::f1b68508-ff1d-4a78-a875-f6aa95017de1" providerId="AD" clId="Web-{568F6007-DD09-7AEA-A4C1-89BB78C7D513}" dt="2025-09-23T10:05:10.941" v="168" actId="1076"/>
        <pc:sldMkLst>
          <pc:docMk/>
          <pc:sldMk cId="2865827352" sldId="316"/>
        </pc:sldMkLst>
        <pc:spChg chg="add">
          <ac:chgData name="Sophie Flood (Public Health Wales - Matrix House)" userId="S::sophie.flood@wales.nhs.uk::f1b68508-ff1d-4a78-a875-f6aa95017de1" providerId="AD" clId="Web-{568F6007-DD09-7AEA-A4C1-89BB78C7D513}" dt="2025-09-23T10:02:10.088" v="153"/>
          <ac:spMkLst>
            <pc:docMk/>
            <pc:sldMk cId="2865827352" sldId="316"/>
            <ac:spMk id="3" creationId="{62CE57A2-FD51-AA8C-A46C-F886A8705601}"/>
          </ac:spMkLst>
        </pc:spChg>
        <pc:spChg chg="add">
          <ac:chgData name="Sophie Flood (Public Health Wales - Matrix House)" userId="S::sophie.flood@wales.nhs.uk::f1b68508-ff1d-4a78-a875-f6aa95017de1" providerId="AD" clId="Web-{568F6007-DD09-7AEA-A4C1-89BB78C7D513}" dt="2025-09-23T10:02:26.401" v="154"/>
          <ac:spMkLst>
            <pc:docMk/>
            <pc:sldMk cId="2865827352" sldId="316"/>
            <ac:spMk id="5" creationId="{0209BC27-ECAB-9D13-AD1B-B1BDDD569ADC}"/>
          </ac:spMkLst>
        </pc:spChg>
        <pc:spChg chg="add">
          <ac:chgData name="Sophie Flood (Public Health Wales - Matrix House)" userId="S::sophie.flood@wales.nhs.uk::f1b68508-ff1d-4a78-a875-f6aa95017de1" providerId="AD" clId="Web-{568F6007-DD09-7AEA-A4C1-89BB78C7D513}" dt="2025-09-23T10:02:35.199" v="155"/>
          <ac:spMkLst>
            <pc:docMk/>
            <pc:sldMk cId="2865827352" sldId="316"/>
            <ac:spMk id="7" creationId="{813148CA-364C-696F-B57D-E243668B031A}"/>
          </ac:spMkLst>
        </pc:spChg>
        <pc:spChg chg="add">
          <ac:chgData name="Sophie Flood (Public Health Wales - Matrix House)" userId="S::sophie.flood@wales.nhs.uk::f1b68508-ff1d-4a78-a875-f6aa95017de1" providerId="AD" clId="Web-{568F6007-DD09-7AEA-A4C1-89BB78C7D513}" dt="2025-09-23T10:04:05.704" v="158"/>
          <ac:spMkLst>
            <pc:docMk/>
            <pc:sldMk cId="2865827352" sldId="316"/>
            <ac:spMk id="13" creationId="{FE4542CF-D183-4DDE-7E6F-A70B86DC31E7}"/>
          </ac:spMkLst>
        </pc:spChg>
        <pc:spChg chg="add">
          <ac:chgData name="Sophie Flood (Public Health Wales - Matrix House)" userId="S::sophie.flood@wales.nhs.uk::f1b68508-ff1d-4a78-a875-f6aa95017de1" providerId="AD" clId="Web-{568F6007-DD09-7AEA-A4C1-89BB78C7D513}" dt="2025-09-23T10:04:23.689" v="160"/>
          <ac:spMkLst>
            <pc:docMk/>
            <pc:sldMk cId="2865827352" sldId="316"/>
            <ac:spMk id="17" creationId="{A342D5DD-578B-00F0-D038-BA0AE7DF6A5C}"/>
          </ac:spMkLst>
        </pc:spChg>
        <pc:spChg chg="add mod">
          <ac:chgData name="Sophie Flood (Public Health Wales - Matrix House)" userId="S::sophie.flood@wales.nhs.uk::f1b68508-ff1d-4a78-a875-f6aa95017de1" providerId="AD" clId="Web-{568F6007-DD09-7AEA-A4C1-89BB78C7D513}" dt="2025-09-23T10:04:39.502" v="163" actId="1076"/>
          <ac:spMkLst>
            <pc:docMk/>
            <pc:sldMk cId="2865827352" sldId="316"/>
            <ac:spMk id="19" creationId="{9FEC343F-D570-0E3E-2093-12423064B3F2}"/>
          </ac:spMkLst>
        </pc:spChg>
        <pc:spChg chg="add mod">
          <ac:chgData name="Sophie Flood (Public Health Wales - Matrix House)" userId="S::sophie.flood@wales.nhs.uk::f1b68508-ff1d-4a78-a875-f6aa95017de1" providerId="AD" clId="Web-{568F6007-DD09-7AEA-A4C1-89BB78C7D513}" dt="2025-09-23T10:05:08.019" v="167" actId="1076"/>
          <ac:spMkLst>
            <pc:docMk/>
            <pc:sldMk cId="2865827352" sldId="316"/>
            <ac:spMk id="21" creationId="{F26200F0-4493-F21F-F6E9-FF6F39B12A38}"/>
          </ac:spMkLst>
        </pc:spChg>
        <pc:spChg chg="add mod">
          <ac:chgData name="Sophie Flood (Public Health Wales - Matrix House)" userId="S::sophie.flood@wales.nhs.uk::f1b68508-ff1d-4a78-a875-f6aa95017de1" providerId="AD" clId="Web-{568F6007-DD09-7AEA-A4C1-89BB78C7D513}" dt="2025-09-23T10:05:10.941" v="168" actId="1076"/>
          <ac:spMkLst>
            <pc:docMk/>
            <pc:sldMk cId="2865827352" sldId="316"/>
            <ac:spMk id="23" creationId="{5A83218A-EBA1-E568-8005-DE629C9F80F6}"/>
          </ac:spMkLst>
        </pc:spChg>
        <pc:picChg chg="add">
          <ac:chgData name="Sophie Flood (Public Health Wales - Matrix House)" userId="S::sophie.flood@wales.nhs.uk::f1b68508-ff1d-4a78-a875-f6aa95017de1" providerId="AD" clId="Web-{568F6007-DD09-7AEA-A4C1-89BB78C7D513}" dt="2025-09-23T10:02:44.371" v="156"/>
          <ac:picMkLst>
            <pc:docMk/>
            <pc:sldMk cId="2865827352" sldId="316"/>
            <ac:picMk id="9" creationId="{E1F56465-FFE0-8EF6-C76A-69E89DC8DDDB}"/>
          </ac:picMkLst>
        </pc:picChg>
        <pc:picChg chg="add">
          <ac:chgData name="Sophie Flood (Public Health Wales - Matrix House)" userId="S::sophie.flood@wales.nhs.uk::f1b68508-ff1d-4a78-a875-f6aa95017de1" providerId="AD" clId="Web-{568F6007-DD09-7AEA-A4C1-89BB78C7D513}" dt="2025-09-23T10:03:45.531" v="157"/>
          <ac:picMkLst>
            <pc:docMk/>
            <pc:sldMk cId="2865827352" sldId="316"/>
            <ac:picMk id="11" creationId="{279C9DED-F5A6-C463-2BFC-6DEADBC4F63A}"/>
          </ac:picMkLst>
        </pc:picChg>
        <pc:picChg chg="add">
          <ac:chgData name="Sophie Flood (Public Health Wales - Matrix House)" userId="S::sophie.flood@wales.nhs.uk::f1b68508-ff1d-4a78-a875-f6aa95017de1" providerId="AD" clId="Web-{568F6007-DD09-7AEA-A4C1-89BB78C7D513}" dt="2025-09-23T10:04:13.938" v="159"/>
          <ac:picMkLst>
            <pc:docMk/>
            <pc:sldMk cId="2865827352" sldId="316"/>
            <ac:picMk id="15" creationId="{0D47E198-D579-0550-842F-AA0B2100E19D}"/>
          </ac:picMkLst>
        </pc:picChg>
      </pc:sldChg>
      <pc:sldChg chg="addSp modSp add replId">
        <pc:chgData name="Sophie Flood (Public Health Wales - Matrix House)" userId="S::sophie.flood@wales.nhs.uk::f1b68508-ff1d-4a78-a875-f6aa95017de1" providerId="AD" clId="Web-{568F6007-DD09-7AEA-A4C1-89BB78C7D513}" dt="2025-09-23T10:06:04.911" v="172" actId="1076"/>
        <pc:sldMkLst>
          <pc:docMk/>
          <pc:sldMk cId="2359770504" sldId="317"/>
        </pc:sldMkLst>
        <pc:spChg chg="add">
          <ac:chgData name="Sophie Flood (Public Health Wales - Matrix House)" userId="S::sophie.flood@wales.nhs.uk::f1b68508-ff1d-4a78-a875-f6aa95017de1" providerId="AD" clId="Web-{568F6007-DD09-7AEA-A4C1-89BB78C7D513}" dt="2025-09-23T10:05:48.677" v="170"/>
          <ac:spMkLst>
            <pc:docMk/>
            <pc:sldMk cId="2359770504" sldId="317"/>
            <ac:spMk id="3" creationId="{59B1CD3C-8242-E25C-1EA7-B710CE37231F}"/>
          </ac:spMkLst>
        </pc:spChg>
        <pc:spChg chg="add mod">
          <ac:chgData name="Sophie Flood (Public Health Wales - Matrix House)" userId="S::sophie.flood@wales.nhs.uk::f1b68508-ff1d-4a78-a875-f6aa95017de1" providerId="AD" clId="Web-{568F6007-DD09-7AEA-A4C1-89BB78C7D513}" dt="2025-09-23T10:06:04.911" v="172" actId="1076"/>
          <ac:spMkLst>
            <pc:docMk/>
            <pc:sldMk cId="2359770504" sldId="317"/>
            <ac:spMk id="5" creationId="{8AF902EC-F62F-EA1D-427A-8D2128C4331F}"/>
          </ac:spMkLst>
        </pc:spChg>
      </pc:sldChg>
      <pc:sldChg chg="add replId">
        <pc:chgData name="Sophie Flood (Public Health Wales - Matrix House)" userId="S::sophie.flood@wales.nhs.uk::f1b68508-ff1d-4a78-a875-f6aa95017de1" providerId="AD" clId="Web-{568F6007-DD09-7AEA-A4C1-89BB78C7D513}" dt="2025-09-23T09:24:59.265" v="14"/>
        <pc:sldMkLst>
          <pc:docMk/>
          <pc:sldMk cId="780908479" sldId="318"/>
        </pc:sldMkLst>
      </pc:sldChg>
      <pc:sldMasterChg chg="addSldLayout">
        <pc:chgData name="Sophie Flood (Public Health Wales - Matrix House)" userId="S::sophie.flood@wales.nhs.uk::f1b68508-ff1d-4a78-a875-f6aa95017de1" providerId="AD" clId="Web-{568F6007-DD09-7AEA-A4C1-89BB78C7D513}" dt="2025-09-23T09:05:25.925" v="0"/>
        <pc:sldMasterMkLst>
          <pc:docMk/>
          <pc:sldMasterMk cId="1333482334" sldId="2147483685"/>
        </pc:sldMasterMkLst>
        <pc:sldLayoutChg chg="add">
          <pc:chgData name="Sophie Flood (Public Health Wales - Matrix House)" userId="S::sophie.flood@wales.nhs.uk::f1b68508-ff1d-4a78-a875-f6aa95017de1" providerId="AD" clId="Web-{568F6007-DD09-7AEA-A4C1-89BB78C7D513}" dt="2025-09-23T09:05:25.925" v="0"/>
          <pc:sldLayoutMkLst>
            <pc:docMk/>
            <pc:sldMasterMk cId="1333482334" sldId="2147483685"/>
            <pc:sldLayoutMk cId="2184812197" sldId="2147483703"/>
          </pc:sldLayoutMkLst>
        </pc:sldLayoutChg>
      </pc:sldMasterChg>
    </pc:docChg>
  </pc:docChgLst>
  <pc:docChgLst>
    <pc:chgData name="Sophie Flood (Public Health Wales - Matrix House)" userId="S::sophie.flood@wales.nhs.uk::f1b68508-ff1d-4a78-a875-f6aa95017de1" providerId="AD" clId="Web-{766A7214-AD67-C385-8202-93805CEF66C0}"/>
    <pc:docChg chg="modSld">
      <pc:chgData name="Sophie Flood (Public Health Wales - Matrix House)" userId="S::sophie.flood@wales.nhs.uk::f1b68508-ff1d-4a78-a875-f6aa95017de1" providerId="AD" clId="Web-{766A7214-AD67-C385-8202-93805CEF66C0}" dt="2025-09-23T08:58:36.484" v="5"/>
      <pc:docMkLst>
        <pc:docMk/>
      </pc:docMkLst>
      <pc:sldChg chg="modSp">
        <pc:chgData name="Sophie Flood (Public Health Wales - Matrix House)" userId="S::sophie.flood@wales.nhs.uk::f1b68508-ff1d-4a78-a875-f6aa95017de1" providerId="AD" clId="Web-{766A7214-AD67-C385-8202-93805CEF66C0}" dt="2025-09-23T08:58:36.484" v="5"/>
        <pc:sldMkLst>
          <pc:docMk/>
          <pc:sldMk cId="2629694126" sldId="305"/>
        </pc:sldMkLst>
        <pc:graphicFrameChg chg="mod modGraphic">
          <ac:chgData name="Sophie Flood (Public Health Wales - Matrix House)" userId="S::sophie.flood@wales.nhs.uk::f1b68508-ff1d-4a78-a875-f6aa95017de1" providerId="AD" clId="Web-{766A7214-AD67-C385-8202-93805CEF66C0}" dt="2025-09-23T08:58:36.484" v="5"/>
          <ac:graphicFrameMkLst>
            <pc:docMk/>
            <pc:sldMk cId="2629694126" sldId="305"/>
            <ac:graphicFrameMk id="9" creationId="{C44939F1-56C1-C2BB-4B4A-460F01D5AD8C}"/>
          </ac:graphicFrameMkLst>
        </pc:graphicFrameChg>
      </pc:sldChg>
    </pc:docChg>
  </pc:docChgLst>
  <pc:docChgLst>
    <pc:chgData name="Sophie Flood (Public Health Wales - Matrix House)" userId="S::sophie.flood@wales.nhs.uk::f1b68508-ff1d-4a78-a875-f6aa95017de1" providerId="AD" clId="Web-{0764B598-0820-30B5-3333-AD385286ECED}"/>
    <pc:docChg chg="delSld">
      <pc:chgData name="Sophie Flood (Public Health Wales - Matrix House)" userId="S::sophie.flood@wales.nhs.uk::f1b68508-ff1d-4a78-a875-f6aa95017de1" providerId="AD" clId="Web-{0764B598-0820-30B5-3333-AD385286ECED}" dt="2025-09-23T12:46:47.606" v="0"/>
      <pc:docMkLst>
        <pc:docMk/>
      </pc:docMkLst>
      <pc:sldChg chg="del">
        <pc:chgData name="Sophie Flood (Public Health Wales - Matrix House)" userId="S::sophie.flood@wales.nhs.uk::f1b68508-ff1d-4a78-a875-f6aa95017de1" providerId="AD" clId="Web-{0764B598-0820-30B5-3333-AD385286ECED}" dt="2025-09-23T12:46:47.606" v="0"/>
        <pc:sldMkLst>
          <pc:docMk/>
          <pc:sldMk cId="780908479" sldId="318"/>
        </pc:sldMkLst>
      </pc:sldChg>
    </pc:docChg>
  </pc:docChgLst>
  <pc:docChgLst>
    <pc:chgData name="Sophie Flood (Public Health Wales - Matrix House)" userId="S::sophie.flood@wales.nhs.uk::f1b68508-ff1d-4a78-a875-f6aa95017de1" providerId="AD" clId="Web-{C63C911B-5FE4-4041-2FF4-B206B4377F46}"/>
    <pc:docChg chg="modSld">
      <pc:chgData name="Sophie Flood (Public Health Wales - Matrix House)" userId="S::sophie.flood@wales.nhs.uk::f1b68508-ff1d-4a78-a875-f6aa95017de1" providerId="AD" clId="Web-{C63C911B-5FE4-4041-2FF4-B206B4377F46}" dt="2025-09-29T07:54:33.164" v="1" actId="20577"/>
      <pc:docMkLst>
        <pc:docMk/>
      </pc:docMkLst>
      <pc:sldChg chg="modSp">
        <pc:chgData name="Sophie Flood (Public Health Wales - Matrix House)" userId="S::sophie.flood@wales.nhs.uk::f1b68508-ff1d-4a78-a875-f6aa95017de1" providerId="AD" clId="Web-{C63C911B-5FE4-4041-2FF4-B206B4377F46}" dt="2025-09-29T07:54:33.164" v="1" actId="20577"/>
        <pc:sldMkLst>
          <pc:docMk/>
          <pc:sldMk cId="2865827352" sldId="316"/>
        </pc:sldMkLst>
        <pc:spChg chg="mod">
          <ac:chgData name="Sophie Flood (Public Health Wales - Matrix House)" userId="S::sophie.flood@wales.nhs.uk::f1b68508-ff1d-4a78-a875-f6aa95017de1" providerId="AD" clId="Web-{C63C911B-5FE4-4041-2FF4-B206B4377F46}" dt="2025-09-29T07:54:33.164" v="1" actId="20577"/>
          <ac:spMkLst>
            <pc:docMk/>
            <pc:sldMk cId="2865827352" sldId="316"/>
            <ac:spMk id="23" creationId="{5A83218A-EBA1-E568-8005-DE629C9F80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29816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125448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Text only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sp>
        <p:nvSpPr>
          <p:cNvPr id="17" name="Text Placeholder 16">
            <a:extLst>
              <a:ext uri="{FF2B5EF4-FFF2-40B4-BE49-F238E27FC236}">
                <a16:creationId xmlns:a16="http://schemas.microsoft.com/office/drawing/2014/main" id="{57A28305-E86E-6BEA-B62A-37C15E7688D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18" name="Text Placeholder 16">
            <a:extLst>
              <a:ext uri="{FF2B5EF4-FFF2-40B4-BE49-F238E27FC236}">
                <a16:creationId xmlns:a16="http://schemas.microsoft.com/office/drawing/2014/main" id="{62FF2678-D547-1EB7-8171-17F6A2826D1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20" name="Text Placeholder 19">
            <a:extLst>
              <a:ext uri="{FF2B5EF4-FFF2-40B4-BE49-F238E27FC236}">
                <a16:creationId xmlns:a16="http://schemas.microsoft.com/office/drawing/2014/main" id="{D967881B-99AE-11D6-ADD8-1B405DDD2DE6}"/>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a:blip r:embed="rId3">
            <a:alphaModFix amt="25000"/>
          </a:blip>
          <a:stretch>
            <a:fillRect/>
          </a:stretch>
        </p:blipFill>
        <p:spPr>
          <a:xfrm>
            <a:off x="8359749" y="2620284"/>
            <a:ext cx="3527372" cy="3968294"/>
          </a:xfrm>
          <a:prstGeom prst="rect">
            <a:avLst/>
          </a:prstGeom>
          <a:noFill/>
        </p:spPr>
      </p:pic>
      <p:pic>
        <p:nvPicPr>
          <p:cNvPr id="8" name="Picture 7" descr="A blue rectangle on a black background&#10;&#10;Description automatically generated">
            <a:extLst>
              <a:ext uri="{FF2B5EF4-FFF2-40B4-BE49-F238E27FC236}">
                <a16:creationId xmlns:a16="http://schemas.microsoft.com/office/drawing/2014/main" id="{CDB4D158-FD1E-DBFE-626C-A02A658F3AC5}"/>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spTree>
    <p:extLst>
      <p:ext uri="{BB962C8B-B14F-4D97-AF65-F5344CB8AC3E}">
        <p14:creationId xmlns:p14="http://schemas.microsoft.com/office/powerpoint/2010/main" val="218481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rc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rotWithShape="1">
          <a:blip r:embed="rId2"/>
          <a:srcRect l="13065" b="50000"/>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34135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3980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86778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pPr/>
              <a:t>9/29/2025</a:t>
            </a:fld>
            <a:endParaRPr lang="en-US"/>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pPr/>
              <a:t>‹#›</a:t>
            </a:fld>
            <a:endParaRPr lang="en-US"/>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699"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barnardos.org.uk/news/children-sleeping-floor-and-sharing-mouldy-and-soiled-beds-cost-living-crisis-continues" TargetMode="External"/><Relationship Id="rId2" Type="http://schemas.openxmlformats.org/officeDocument/2006/relationships/hyperlink" Target="https://www.childrenssociety.org.uk/what-we-do/blogs/why-children-need-more-sleep" TargetMode="External"/><Relationship Id="rId1" Type="http://schemas.openxmlformats.org/officeDocument/2006/relationships/slideLayout" Target="../slideLayouts/slideLayout12.xml"/><Relationship Id="rId6" Type="http://schemas.openxmlformats.org/officeDocument/2006/relationships/hyperlink" Target="https://www.bbc.co.uk/bitesize/articles/zvqgcmn" TargetMode="External"/><Relationship Id="rId5" Type="http://schemas.openxmlformats.org/officeDocument/2006/relationships/hyperlink" Target="https://www.bbc.co.uk/newsround/47388673" TargetMode="External"/><Relationship Id="rId4" Type="http://schemas.openxmlformats.org/officeDocument/2006/relationships/hyperlink" Target="https://www.bbc.co.uk/bitesize/articles/zkynkhv#zth8nk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hildrenssociety.org.uk/what-we-do/blogs/why-children-need-more-sleep" TargetMode="External"/><Relationship Id="rId1" Type="http://schemas.openxmlformats.org/officeDocument/2006/relationships/slideLayout" Target="../slideLayouts/slideLayout12.xml"/><Relationship Id="rId5" Type="http://schemas.openxmlformats.org/officeDocument/2006/relationships/hyperlink" Target="https://www.youtube.com/playlist?list=PLPO8A9eBJyWtUqt8vQnwTNU6tIh_t5Qis"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arnardos.org.uk/news/children-sleeping-floor-and-sharing-mouldy-and-soiled-beds-cost-living-crisis-continues" TargetMode="External"/><Relationship Id="rId1" Type="http://schemas.openxmlformats.org/officeDocument/2006/relationships/slideLayout" Target="../slideLayouts/slideLayout12.xml"/><Relationship Id="rId5" Type="http://schemas.openxmlformats.org/officeDocument/2006/relationships/hyperlink" Target="https://www.barnardos.org.uk/research/no-crib-impact-cost-living-crisis-bed-poverty"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bc.co.uk/bitesize/articles/zkynkhv#zth8nk7" TargetMode="External"/><Relationship Id="rId1" Type="http://schemas.openxmlformats.org/officeDocument/2006/relationships/slideLayout" Target="../slideLayouts/slideLayout12.xml"/><Relationship Id="rId5" Type="http://schemas.openxmlformats.org/officeDocument/2006/relationships/hyperlink" Target="https://www.bbc.co.uk/bitesize/articles/zd3pywx"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bc.co.uk/newsround/47388673" TargetMode="External"/><Relationship Id="rId1" Type="http://schemas.openxmlformats.org/officeDocument/2006/relationships/slideLayout" Target="../slideLayouts/slideLayout12.xml"/><Relationship Id="rId5" Type="http://schemas.openxmlformats.org/officeDocument/2006/relationships/hyperlink" Target="https://www.bbc.co.uk/cbbc/findoutmore/help-me-out-sleep#:~:text=Sleep%20is%20really%20important%20in,to%20us%20during%20the%20day."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bc.co.uk/bitesize/articles/zvqgcmn" TargetMode="External"/><Relationship Id="rId1" Type="http://schemas.openxmlformats.org/officeDocument/2006/relationships/slideLayout" Target="../slideLayouts/slideLayout12.xml"/><Relationship Id="rId5" Type="http://schemas.openxmlformats.org/officeDocument/2006/relationships/hyperlink" Target="https://www.bbc.co.uk/newsround/27360975"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media.gosh.nhs.uk/documents/Getting_a_good_nights_sleep.pdf" TargetMode="External"/><Relationship Id="rId2" Type="http://schemas.openxmlformats.org/officeDocument/2006/relationships/hyperlink" Target="https://media.gosh.nhs.uk/documents/GOSH_Sleep_Hygiene_in_children.pdf" TargetMode="External"/><Relationship Id="rId1" Type="http://schemas.openxmlformats.org/officeDocument/2006/relationships/slideLayout" Target="../slideLayouts/slideLayout12.xml"/><Relationship Id="rId5" Type="http://schemas.openxmlformats.org/officeDocument/2006/relationships/hyperlink" Target="file:///C:\Users\so251463\Downloads\TSC-Advice-Sheets_Creating-an-ideal-bedroom-environment-for-children_Col.pdf" TargetMode="External"/><Relationship Id="rId4" Type="http://schemas.openxmlformats.org/officeDocument/2006/relationships/hyperlink" Target="file:///C:\Users\so251463\Downloads\TSC-Advice-Sheets_Creating-an-ideal-bedroom-environment-for-children_Onlin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DD9AD-4C31-B3E1-3B52-E3253566CEB7}"/>
              </a:ext>
            </a:extLst>
          </p:cNvPr>
          <p:cNvSpPr>
            <a:spLocks noGrp="1"/>
          </p:cNvSpPr>
          <p:nvPr>
            <p:ph type="body" sz="quarter" idx="10"/>
          </p:nvPr>
        </p:nvSpPr>
        <p:spPr>
          <a:xfrm>
            <a:off x="285750" y="2892265"/>
            <a:ext cx="6327775" cy="726622"/>
          </a:xfrm>
        </p:spPr>
        <p:txBody>
          <a:bodyPr/>
          <a:lstStyle/>
          <a:p>
            <a:r>
              <a:rPr lang="en-US">
                <a:latin typeface="Ubuntu"/>
                <a:ea typeface="Verdana"/>
              </a:rPr>
              <a:t>News Reports and Articles</a:t>
            </a:r>
          </a:p>
        </p:txBody>
      </p:sp>
      <p:sp>
        <p:nvSpPr>
          <p:cNvPr id="3" name="Text Placeholder 2">
            <a:extLst>
              <a:ext uri="{FF2B5EF4-FFF2-40B4-BE49-F238E27FC236}">
                <a16:creationId xmlns:a16="http://schemas.microsoft.com/office/drawing/2014/main" id="{86ED9DED-213B-66F3-3130-631A0B45E022}"/>
              </a:ext>
            </a:extLst>
          </p:cNvPr>
          <p:cNvSpPr>
            <a:spLocks noGrp="1"/>
          </p:cNvSpPr>
          <p:nvPr>
            <p:ph type="body" sz="quarter" idx="11"/>
          </p:nvPr>
        </p:nvSpPr>
        <p:spPr>
          <a:xfrm>
            <a:off x="285750" y="3614750"/>
            <a:ext cx="6327775" cy="453119"/>
          </a:xfrm>
        </p:spPr>
        <p:txBody>
          <a:bodyPr/>
          <a:lstStyle/>
          <a:p>
            <a:r>
              <a:rPr lang="en-US">
                <a:latin typeface="Ubuntu"/>
                <a:ea typeface="Verdana"/>
              </a:rPr>
              <a:t>Sleep</a:t>
            </a:r>
            <a:endParaRPr lang="en-US"/>
          </a:p>
        </p:txBody>
      </p:sp>
      <p:pic>
        <p:nvPicPr>
          <p:cNvPr id="5" name="Picture 4" descr="Blue Light on Screens for Better Sleep ...">
            <a:extLst>
              <a:ext uri="{FF2B5EF4-FFF2-40B4-BE49-F238E27FC236}">
                <a16:creationId xmlns:a16="http://schemas.microsoft.com/office/drawing/2014/main" id="{288251D0-36A2-E68E-AACF-91190C6ACBAF}"/>
              </a:ext>
            </a:extLst>
          </p:cNvPr>
          <p:cNvPicPr>
            <a:picLocks noChangeAspect="1"/>
          </p:cNvPicPr>
          <p:nvPr/>
        </p:nvPicPr>
        <p:blipFill>
          <a:blip r:embed="rId2"/>
          <a:stretch>
            <a:fillRect/>
          </a:stretch>
        </p:blipFill>
        <p:spPr>
          <a:xfrm>
            <a:off x="7190014" y="1970541"/>
            <a:ext cx="4379685" cy="2925989"/>
          </a:xfrm>
          <a:prstGeom prst="rect">
            <a:avLst/>
          </a:prstGeom>
        </p:spPr>
      </p:pic>
    </p:spTree>
    <p:extLst>
      <p:ext uri="{BB962C8B-B14F-4D97-AF65-F5344CB8AC3E}">
        <p14:creationId xmlns:p14="http://schemas.microsoft.com/office/powerpoint/2010/main" val="3499240507"/>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46455-6E1B-4149-38B9-613B5CA969F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763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107196" y="792226"/>
            <a:ext cx="11982257" cy="615553"/>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r>
              <a:rPr lang="en-US" sz="1700">
                <a:solidFill>
                  <a:schemeClr val="accent1"/>
                </a:solidFill>
                <a:latin typeface="Ubuntu"/>
                <a:ea typeface="+mn-lt"/>
                <a:cs typeface="+mn-lt"/>
              </a:rPr>
              <a:t>These activities have been developed for use with both primary and secondary aged learners. They should be used flexibly and can be adapted to meet the identified needs of your learners within the context of your school or setting.</a:t>
            </a:r>
            <a:r>
              <a:rPr lang="en-US" sz="1600">
                <a:solidFill>
                  <a:schemeClr val="accent1"/>
                </a:solidFill>
                <a:latin typeface="Ubuntu"/>
                <a:ea typeface="+mn-lt"/>
                <a:cs typeface="+mn-lt"/>
              </a:rPr>
              <a:t> </a:t>
            </a:r>
            <a:endParaRPr lang="en-US" sz="1600">
              <a:solidFill>
                <a:schemeClr val="accent1"/>
              </a:solidFill>
              <a:latin typeface="Ubuntu"/>
              <a:ea typeface="Calibri" panose="020F0502020204030204"/>
              <a:cs typeface="Calibri" panose="020F0502020204030204"/>
            </a:endParaRPr>
          </a:p>
        </p:txBody>
      </p:sp>
      <p:sp>
        <p:nvSpPr>
          <p:cNvPr id="4" name="TextBox 3">
            <a:extLst>
              <a:ext uri="{FF2B5EF4-FFF2-40B4-BE49-F238E27FC236}">
                <a16:creationId xmlns:a16="http://schemas.microsoft.com/office/drawing/2014/main" id="{7281CADA-E834-5793-61B6-C5FC6EC16E69}"/>
              </a:ext>
            </a:extLst>
          </p:cNvPr>
          <p:cNvSpPr txBox="1"/>
          <p:nvPr/>
        </p:nvSpPr>
        <p:spPr>
          <a:xfrm>
            <a:off x="107195" y="2496335"/>
            <a:ext cx="11982257" cy="1585049"/>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a:solidFill>
                  <a:schemeClr val="accent1"/>
                </a:solidFill>
                <a:latin typeface="Ubuntu"/>
                <a:ea typeface="Calibri"/>
                <a:cs typeface="Calibri"/>
              </a:rPr>
              <a:t>Links to Statements of what matters </a:t>
            </a:r>
          </a:p>
          <a:p>
            <a:pPr marL="228600" indent="-228600"/>
            <a:r>
              <a:rPr lang="en-US" sz="1600" b="1">
                <a:solidFill>
                  <a:schemeClr val="accent1"/>
                </a:solidFill>
                <a:latin typeface="Ubuntu"/>
                <a:ea typeface="+mn-lt"/>
                <a:cs typeface="+mn-lt"/>
              </a:rPr>
              <a:t>Health and Wellbeing</a:t>
            </a:r>
            <a:r>
              <a:rPr lang="en-GB" sz="1600">
                <a:solidFill>
                  <a:srgbClr val="18518A"/>
                </a:solidFill>
                <a:latin typeface="Ubuntu"/>
                <a:ea typeface="+mn-lt"/>
                <a:cs typeface="+mn-lt"/>
              </a:rPr>
              <a:t>: Developing physical health has lifelong benefits (health-promoting and health-harming behaviours)</a:t>
            </a:r>
            <a:endParaRPr lang="en-US" sz="1600">
              <a:latin typeface="Ubuntu"/>
            </a:endParaRPr>
          </a:p>
          <a:p>
            <a:pPr marL="228600" indent="-228600"/>
            <a:r>
              <a:rPr lang="en-US" sz="1600" b="1">
                <a:solidFill>
                  <a:schemeClr val="accent1"/>
                </a:solidFill>
                <a:latin typeface="Ubuntu"/>
                <a:ea typeface="+mn-lt"/>
                <a:cs typeface="+mn-lt"/>
              </a:rPr>
              <a:t>Health and Wellbeing</a:t>
            </a:r>
            <a:r>
              <a:rPr lang="en-US" sz="1600">
                <a:solidFill>
                  <a:schemeClr val="accent1"/>
                </a:solidFill>
                <a:latin typeface="Ubuntu"/>
                <a:ea typeface="+mn-lt"/>
                <a:cs typeface="+mn-lt"/>
              </a:rPr>
              <a:t>: Our decision-making impacts on the quality of our lives and the lives of others (making informed decisions)</a:t>
            </a:r>
            <a:endParaRPr lang="en-US" sz="1600">
              <a:solidFill>
                <a:schemeClr val="accent1"/>
              </a:solidFill>
              <a:latin typeface="Ubuntu"/>
            </a:endParaRPr>
          </a:p>
          <a:p>
            <a:r>
              <a:rPr lang="en-GB" sz="1600" b="1">
                <a:solidFill>
                  <a:srgbClr val="18518A"/>
                </a:solidFill>
                <a:latin typeface="Ubuntu"/>
                <a:ea typeface="Calibri"/>
                <a:cs typeface="Calibri"/>
              </a:rPr>
              <a:t>Science and Technology</a:t>
            </a:r>
            <a:r>
              <a:rPr lang="en-GB" sz="1600">
                <a:solidFill>
                  <a:srgbClr val="18518A"/>
                </a:solidFill>
                <a:latin typeface="Ubuntu"/>
                <a:ea typeface="Calibri"/>
                <a:cs typeface="Calibri"/>
              </a:rPr>
              <a:t>: </a:t>
            </a:r>
            <a:r>
              <a:rPr lang="en-GB" sz="1600">
                <a:solidFill>
                  <a:srgbClr val="18518A"/>
                </a:solidFill>
                <a:latin typeface="Ubuntu"/>
                <a:ea typeface="+mn-lt"/>
                <a:cs typeface="+mn-lt"/>
              </a:rPr>
              <a:t>The world around us is full of living things which depend on each other for survival (an understanding of the factors which affect our health allows us to make informed decisions about our physical health)</a:t>
            </a:r>
          </a:p>
        </p:txBody>
      </p:sp>
      <p:sp>
        <p:nvSpPr>
          <p:cNvPr id="5" name="TextBox 4">
            <a:extLst>
              <a:ext uri="{FF2B5EF4-FFF2-40B4-BE49-F238E27FC236}">
                <a16:creationId xmlns:a16="http://schemas.microsoft.com/office/drawing/2014/main" id="{9D16C461-1705-953C-AA71-3B5B6C0B4ECB}"/>
              </a:ext>
            </a:extLst>
          </p:cNvPr>
          <p:cNvSpPr txBox="1"/>
          <p:nvPr/>
        </p:nvSpPr>
        <p:spPr>
          <a:xfrm>
            <a:off x="118740" y="4088684"/>
            <a:ext cx="11982257" cy="160043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b="1">
                <a:solidFill>
                  <a:schemeClr val="accent1"/>
                </a:solidFill>
                <a:latin typeface="Ubuntu"/>
                <a:ea typeface="Calibri"/>
                <a:cs typeface="Calibri"/>
              </a:rPr>
              <a:t>Descriptions of learning </a:t>
            </a:r>
            <a:r>
              <a:rPr lang="en-US">
                <a:solidFill>
                  <a:schemeClr val="accent1"/>
                </a:solidFill>
                <a:latin typeface="Ubuntu"/>
                <a:ea typeface="Calibri"/>
                <a:cs typeface="Calibri"/>
              </a:rPr>
              <a:t>(possible)</a:t>
            </a:r>
            <a:endParaRPr lang="en-US">
              <a:solidFill>
                <a:schemeClr val="accent1"/>
              </a:solidFill>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p:txBody>
      </p:sp>
      <p:sp>
        <p:nvSpPr>
          <p:cNvPr id="8" name="TextBox 7">
            <a:extLst>
              <a:ext uri="{FF2B5EF4-FFF2-40B4-BE49-F238E27FC236}">
                <a16:creationId xmlns:a16="http://schemas.microsoft.com/office/drawing/2014/main" id="{12D83889-0442-1959-F86D-9314EE1CFC28}"/>
              </a:ext>
            </a:extLst>
          </p:cNvPr>
          <p:cNvSpPr txBox="1"/>
          <p:nvPr/>
        </p:nvSpPr>
        <p:spPr>
          <a:xfrm>
            <a:off x="107195" y="1411063"/>
            <a:ext cx="11982257" cy="1107996"/>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a:solidFill>
                  <a:srgbClr val="18518A"/>
                </a:solidFill>
                <a:latin typeface="Ubuntu"/>
                <a:ea typeface="Calibri"/>
                <a:cs typeface="Calibri"/>
              </a:rPr>
              <a:t>News Reports and Articles</a:t>
            </a:r>
            <a:r>
              <a:rPr lang="en-US" sz="1700">
                <a:solidFill>
                  <a:srgbClr val="18518A"/>
                </a:solidFill>
                <a:latin typeface="Ubuntu"/>
                <a:ea typeface="Calibri"/>
                <a:cs typeface="Calibri"/>
              </a:rPr>
              <a:t>: 'What is a good sleep?' 'Lifestyle, Social and Environmental factors that shape our sleep' and 'How does sleep impact our health and Wellbeing?' Knowledge Banks</a:t>
            </a:r>
            <a:endParaRPr lang="en-US" sz="1700">
              <a:solidFill>
                <a:srgbClr val="000000"/>
              </a:solidFill>
              <a:latin typeface="Ubuntu"/>
              <a:ea typeface="Calibri"/>
              <a:cs typeface="Calibri"/>
            </a:endParaRPr>
          </a:p>
          <a:p>
            <a:pPr marL="228600" indent="-228600"/>
            <a:r>
              <a:rPr lang="en-US" sz="1600">
                <a:solidFill>
                  <a:srgbClr val="18518A"/>
                </a:solidFill>
                <a:latin typeface="Ubuntu"/>
                <a:ea typeface="Calibri"/>
                <a:cs typeface="Calibri"/>
              </a:rPr>
              <a:t>These activities provide l</a:t>
            </a:r>
            <a:r>
              <a:rPr lang="en-GB" sz="1600">
                <a:solidFill>
                  <a:srgbClr val="18518A"/>
                </a:solidFill>
                <a:latin typeface="Ubuntu"/>
                <a:ea typeface="Calibri"/>
                <a:cs typeface="Calibri"/>
              </a:rPr>
              <a:t>inks to reports and articles about sleep with questions for discussion and debate on the theme of sleep.</a:t>
            </a:r>
          </a:p>
          <a:p>
            <a:pPr marL="228600" indent="-228600"/>
            <a:r>
              <a:rPr lang="en-GB" sz="1600">
                <a:solidFill>
                  <a:srgbClr val="18518A"/>
                </a:solidFill>
                <a:latin typeface="Ubuntu"/>
                <a:ea typeface="Calibri"/>
                <a:cs typeface="Calibri"/>
              </a:rPr>
              <a:t>At the end of the activities are further possible learning suggestions.</a:t>
            </a:r>
          </a:p>
        </p:txBody>
      </p:sp>
      <p:graphicFrame>
        <p:nvGraphicFramePr>
          <p:cNvPr id="9" name="Table 8">
            <a:extLst>
              <a:ext uri="{FF2B5EF4-FFF2-40B4-BE49-F238E27FC236}">
                <a16:creationId xmlns:a16="http://schemas.microsoft.com/office/drawing/2014/main" id="{C44939F1-56C1-C2BB-4B4A-460F01D5AD8C}"/>
              </a:ext>
            </a:extLst>
          </p:cNvPr>
          <p:cNvGraphicFramePr>
            <a:graphicFrameLocks noGrp="1"/>
          </p:cNvGraphicFramePr>
          <p:nvPr>
            <p:extLst>
              <p:ext uri="{D42A27DB-BD31-4B8C-83A1-F6EECF244321}">
                <p14:modId xmlns:p14="http://schemas.microsoft.com/office/powerpoint/2010/main" val="1013533540"/>
              </p:ext>
            </p:extLst>
          </p:nvPr>
        </p:nvGraphicFramePr>
        <p:xfrm>
          <a:off x="105756" y="4536902"/>
          <a:ext cx="11990861" cy="2468880"/>
        </p:xfrm>
        <a:graphic>
          <a:graphicData uri="http://schemas.openxmlformats.org/drawingml/2006/table">
            <a:tbl>
              <a:tblPr firstRow="1" bandRow="1">
                <a:tableStyleId>{5C22544A-7EE6-4342-B048-85BDC9FD1C3A}</a:tableStyleId>
              </a:tblPr>
              <a:tblGrid>
                <a:gridCol w="2283813">
                  <a:extLst>
                    <a:ext uri="{9D8B030D-6E8A-4147-A177-3AD203B41FA5}">
                      <a16:colId xmlns:a16="http://schemas.microsoft.com/office/drawing/2014/main" val="3210821305"/>
                    </a:ext>
                  </a:extLst>
                </a:gridCol>
                <a:gridCol w="2497410">
                  <a:extLst>
                    <a:ext uri="{9D8B030D-6E8A-4147-A177-3AD203B41FA5}">
                      <a16:colId xmlns:a16="http://schemas.microsoft.com/office/drawing/2014/main" val="2888362595"/>
                    </a:ext>
                  </a:extLst>
                </a:gridCol>
                <a:gridCol w="2349537">
                  <a:extLst>
                    <a:ext uri="{9D8B030D-6E8A-4147-A177-3AD203B41FA5}">
                      <a16:colId xmlns:a16="http://schemas.microsoft.com/office/drawing/2014/main" val="611408488"/>
                    </a:ext>
                  </a:extLst>
                </a:gridCol>
                <a:gridCol w="2415258">
                  <a:extLst>
                    <a:ext uri="{9D8B030D-6E8A-4147-A177-3AD203B41FA5}">
                      <a16:colId xmlns:a16="http://schemas.microsoft.com/office/drawing/2014/main" val="1227960004"/>
                    </a:ext>
                  </a:extLst>
                </a:gridCol>
                <a:gridCol w="2444843">
                  <a:extLst>
                    <a:ext uri="{9D8B030D-6E8A-4147-A177-3AD203B41FA5}">
                      <a16:colId xmlns:a16="http://schemas.microsoft.com/office/drawing/2014/main" val="2646896511"/>
                    </a:ext>
                  </a:extLst>
                </a:gridCol>
              </a:tblGrid>
              <a:tr h="2255520">
                <a:tc>
                  <a:txBody>
                    <a:bodyPr/>
                    <a:lstStyle/>
                    <a:p>
                      <a:pPr lvl="0" algn="l">
                        <a:lnSpc>
                          <a:spcPct val="100000"/>
                        </a:lnSpc>
                        <a:spcBef>
                          <a:spcPts val="0"/>
                        </a:spcBef>
                        <a:spcAft>
                          <a:spcPts val="0"/>
                        </a:spcAft>
                        <a:buNone/>
                      </a:pPr>
                      <a:r>
                        <a:rPr lang="en-US" sz="1300" b="1" i="0" u="none" strike="noStrike" noProof="0">
                          <a:solidFill>
                            <a:schemeClr val="bg1"/>
                          </a:solidFill>
                          <a:latin typeface="Ubuntu"/>
                        </a:rPr>
                        <a:t>Progression step 1</a:t>
                      </a:r>
                      <a:endParaRPr lang="en-US" sz="13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am beginning to </a:t>
                      </a:r>
                      <a:r>
                        <a:rPr lang="en-US" sz="1300" b="1" i="0" u="none" strike="noStrike" noProof="0" err="1">
                          <a:solidFill>
                            <a:schemeClr val="bg1"/>
                          </a:solidFill>
                          <a:latin typeface="Ubuntu"/>
                        </a:rPr>
                        <a:t>recognise</a:t>
                      </a:r>
                      <a:r>
                        <a:rPr lang="en-US" sz="1300" b="1" i="0" u="none" strike="noStrike" noProof="0">
                          <a:solidFill>
                            <a:schemeClr val="bg1"/>
                          </a:solidFill>
                          <a:latin typeface="Ubuntu"/>
                        </a:rPr>
                        <a:t> some of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I am beginning to know how to respond and get help.</a:t>
                      </a:r>
                      <a:endParaRPr lang="en-US" sz="1300">
                        <a:solidFill>
                          <a:schemeClr val="bg1"/>
                        </a:solidFill>
                        <a:latin typeface="Ubuntu"/>
                      </a:endParaRPr>
                    </a:p>
                    <a:p>
                      <a:pPr lvl="0" algn="l">
                        <a:lnSpc>
                          <a:spcPct val="100000"/>
                        </a:lnSpc>
                        <a:spcBef>
                          <a:spcPts val="0"/>
                        </a:spcBef>
                        <a:spcAft>
                          <a:spcPts val="0"/>
                        </a:spcAft>
                        <a:buNone/>
                      </a:pPr>
                      <a:endParaRPr lang="en-US" sz="1300" b="0" i="0" u="none" strike="noStrike" noProof="0">
                        <a:solidFill>
                          <a:schemeClr val="bg1"/>
                        </a:solidFill>
                        <a:latin typeface="Ubuntu"/>
                      </a:endParaRPr>
                    </a:p>
                    <a:p>
                      <a:pPr lvl="0">
                        <a:buNone/>
                      </a:pPr>
                      <a:endParaRPr lang="en-US" sz="1300">
                        <a:solidFill>
                          <a:schemeClr val="bg1"/>
                        </a:solidFill>
                        <a:latin typeface="Ubuntu"/>
                      </a:endParaRPr>
                    </a:p>
                  </a:txBody>
                  <a:tcPr/>
                </a:tc>
                <a:tc>
                  <a:txBody>
                    <a:bodyPr/>
                    <a:lstStyle/>
                    <a:p>
                      <a:pPr lvl="0" algn="l">
                        <a:lnSpc>
                          <a:spcPct val="100000"/>
                        </a:lnSpc>
                        <a:spcBef>
                          <a:spcPts val="0"/>
                        </a:spcBef>
                        <a:spcAft>
                          <a:spcPts val="0"/>
                        </a:spcAft>
                        <a:buNone/>
                      </a:pPr>
                      <a:r>
                        <a:rPr lang="en-US" sz="1300" b="1" i="0" u="none" strike="noStrike" noProof="0">
                          <a:solidFill>
                            <a:schemeClr val="bg1"/>
                          </a:solidFill>
                          <a:latin typeface="Ubuntu"/>
                        </a:rPr>
                        <a:t>Progression step 2</a:t>
                      </a:r>
                      <a:endParaRPr lang="en-US" sz="13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a:t>
                      </a:r>
                      <a:r>
                        <a:rPr lang="en-US" sz="1300" b="1" i="0" u="none" strike="noStrike" noProof="0" err="1">
                          <a:solidFill>
                            <a:schemeClr val="bg1"/>
                          </a:solidFill>
                          <a:latin typeface="Ubuntu"/>
                        </a:rPr>
                        <a:t>recognise</a:t>
                      </a:r>
                      <a:r>
                        <a:rPr lang="en-US" sz="1300" b="1" i="0" u="none" strike="noStrike" noProof="0">
                          <a:solidFill>
                            <a:schemeClr val="bg1"/>
                          </a:solidFill>
                          <a:latin typeface="Ubuntu"/>
                        </a:rPr>
                        <a:t> some of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I know how to respond and get help in a safe way.</a:t>
                      </a:r>
                      <a:endParaRPr lang="en-US" sz="1300">
                        <a:solidFill>
                          <a:schemeClr val="bg1"/>
                        </a:solidFill>
                        <a:latin typeface="Ubuntu"/>
                      </a:endParaRPr>
                    </a:p>
                    <a:p>
                      <a:pPr lvl="0" algn="l">
                        <a:lnSpc>
                          <a:spcPct val="100000"/>
                        </a:lnSpc>
                        <a:spcBef>
                          <a:spcPts val="0"/>
                        </a:spcBef>
                        <a:spcAft>
                          <a:spcPts val="0"/>
                        </a:spcAft>
                        <a:buNone/>
                      </a:pPr>
                      <a:endParaRPr lang="en-US" sz="1300" b="0" i="0" u="none" strike="noStrike" noProof="0">
                        <a:solidFill>
                          <a:schemeClr val="bg1"/>
                        </a:solidFill>
                        <a:latin typeface="Ubuntu"/>
                      </a:endParaRPr>
                    </a:p>
                    <a:p>
                      <a:pPr lvl="0">
                        <a:buNone/>
                      </a:pPr>
                      <a:endParaRPr lang="en-US" sz="1300">
                        <a:solidFill>
                          <a:schemeClr val="bg1"/>
                        </a:solidFill>
                        <a:latin typeface="Ubuntu"/>
                      </a:endParaRPr>
                    </a:p>
                  </a:txBody>
                  <a:tcPr/>
                </a:tc>
                <a:tc>
                  <a:txBody>
                    <a:bodyPr/>
                    <a:lstStyle/>
                    <a:p>
                      <a:pPr lvl="0" algn="l">
                        <a:lnSpc>
                          <a:spcPct val="100000"/>
                        </a:lnSpc>
                        <a:spcBef>
                          <a:spcPts val="0"/>
                        </a:spcBef>
                        <a:spcAft>
                          <a:spcPts val="0"/>
                        </a:spcAft>
                        <a:buNone/>
                      </a:pPr>
                      <a:r>
                        <a:rPr lang="en-US" sz="1300" b="1" i="0" u="none" strike="noStrike" noProof="0">
                          <a:solidFill>
                            <a:schemeClr val="bg1"/>
                          </a:solidFill>
                          <a:latin typeface="Ubuntu"/>
                        </a:rPr>
                        <a:t>Progression step 3</a:t>
                      </a:r>
                      <a:endParaRPr lang="en-US" sz="13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describe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I know how to respond to and/or manage these in order to actively reduce the risk of harm to myself. </a:t>
                      </a:r>
                      <a:endParaRPr lang="en-US" sz="1300">
                        <a:solidFill>
                          <a:schemeClr val="bg1"/>
                        </a:solidFill>
                        <a:latin typeface="Ubuntu"/>
                      </a:endParaRPr>
                    </a:p>
                  </a:txBody>
                  <a:tcPr/>
                </a:tc>
                <a:tc>
                  <a:txBody>
                    <a:bodyPr/>
                    <a:lstStyle/>
                    <a:p>
                      <a:pPr lvl="0" algn="l">
                        <a:lnSpc>
                          <a:spcPct val="100000"/>
                        </a:lnSpc>
                        <a:spcBef>
                          <a:spcPts val="0"/>
                        </a:spcBef>
                        <a:spcAft>
                          <a:spcPts val="0"/>
                        </a:spcAft>
                        <a:buNone/>
                      </a:pPr>
                      <a:r>
                        <a:rPr lang="en-US" sz="1300" b="1" i="0" u="none" strike="noStrike" noProof="0">
                          <a:solidFill>
                            <a:schemeClr val="bg1"/>
                          </a:solidFill>
                          <a:latin typeface="Ubuntu"/>
                        </a:rPr>
                        <a:t>Progression step 4</a:t>
                      </a:r>
                      <a:endParaRPr lang="en-US" sz="13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explain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through my actions, I can respond to and/or manage these in order to actively reduce the risk of harm to myself and to others.</a:t>
                      </a:r>
                      <a:endParaRPr lang="en-US" sz="1300">
                        <a:solidFill>
                          <a:schemeClr val="bg1"/>
                        </a:solidFill>
                        <a:latin typeface="Ubuntu"/>
                      </a:endParaRPr>
                    </a:p>
                    <a:p>
                      <a:pPr lvl="0" algn="l">
                        <a:lnSpc>
                          <a:spcPct val="100000"/>
                        </a:lnSpc>
                        <a:spcBef>
                          <a:spcPts val="0"/>
                        </a:spcBef>
                        <a:spcAft>
                          <a:spcPts val="0"/>
                        </a:spcAft>
                        <a:buNone/>
                      </a:pPr>
                      <a:endParaRPr lang="en-US" sz="1300" b="0" i="0" u="none" strike="noStrike" noProof="0">
                        <a:solidFill>
                          <a:schemeClr val="bg1"/>
                        </a:solidFill>
                        <a:latin typeface="Ubuntu"/>
                      </a:endParaRPr>
                    </a:p>
                  </a:txBody>
                  <a:tcPr/>
                </a:tc>
                <a:tc>
                  <a:txBody>
                    <a:bodyPr/>
                    <a:lstStyle/>
                    <a:p>
                      <a:pPr lvl="0" algn="l">
                        <a:lnSpc>
                          <a:spcPct val="100000"/>
                        </a:lnSpc>
                        <a:spcBef>
                          <a:spcPts val="0"/>
                        </a:spcBef>
                        <a:spcAft>
                          <a:spcPts val="0"/>
                        </a:spcAft>
                        <a:buNone/>
                      </a:pPr>
                      <a:r>
                        <a:rPr lang="en-US" sz="1300" b="1" i="0" u="none" strike="noStrike" noProof="0">
                          <a:solidFill>
                            <a:schemeClr val="bg1"/>
                          </a:solidFill>
                          <a:latin typeface="Ubuntu"/>
                        </a:rPr>
                        <a:t>Progression step 5</a:t>
                      </a:r>
                      <a:endParaRPr lang="en-US" sz="13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apply my knowledge of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to keep myself and others safe. I can safely intervene, using learnt techniques, when others’ physical health is at risk.</a:t>
                      </a:r>
                      <a:endParaRPr lang="en-US" sz="1300">
                        <a:solidFill>
                          <a:schemeClr val="bg1"/>
                        </a:solidFill>
                        <a:latin typeface="Ubuntu"/>
                      </a:endParaRPr>
                    </a:p>
                  </a:txBody>
                  <a:tcPr/>
                </a:tc>
                <a:extLst>
                  <a:ext uri="{0D108BD9-81ED-4DB2-BD59-A6C34878D82A}">
                    <a16:rowId xmlns:a16="http://schemas.microsoft.com/office/drawing/2014/main" val="356298061"/>
                  </a:ext>
                </a:extLst>
              </a:tr>
            </a:tbl>
          </a:graphicData>
        </a:graphic>
      </p:graphicFrame>
    </p:spTree>
    <p:extLst>
      <p:ext uri="{BB962C8B-B14F-4D97-AF65-F5344CB8AC3E}">
        <p14:creationId xmlns:p14="http://schemas.microsoft.com/office/powerpoint/2010/main" val="26296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A398FFC-5C69-17DC-1C3E-65ECA770C671}"/>
              </a:ext>
            </a:extLst>
          </p:cNvPr>
          <p:cNvSpPr txBox="1">
            <a:spLocks/>
          </p:cNvSpPr>
          <p:nvPr/>
        </p:nvSpPr>
        <p:spPr>
          <a:xfrm>
            <a:off x="327291" y="827726"/>
            <a:ext cx="6245073" cy="64875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News Reports and Articles</a:t>
            </a:r>
            <a:endParaRPr lang="en-US"/>
          </a:p>
        </p:txBody>
      </p:sp>
      <p:sp>
        <p:nvSpPr>
          <p:cNvPr id="5" name="Text Placeholder 3">
            <a:extLst>
              <a:ext uri="{FF2B5EF4-FFF2-40B4-BE49-F238E27FC236}">
                <a16:creationId xmlns:a16="http://schemas.microsoft.com/office/drawing/2014/main" id="{6C2BCF3A-F69C-600B-45C4-052E04B5B8FB}"/>
              </a:ext>
            </a:extLst>
          </p:cNvPr>
          <p:cNvSpPr txBox="1">
            <a:spLocks/>
          </p:cNvSpPr>
          <p:nvPr/>
        </p:nvSpPr>
        <p:spPr>
          <a:xfrm>
            <a:off x="327291" y="1535193"/>
            <a:ext cx="4432300" cy="36761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tx2"/>
                </a:solidFill>
                <a:latin typeface="Ubuntu"/>
              </a:rPr>
              <a:t>For discussion and debate</a:t>
            </a:r>
            <a:endParaRPr lang="en-US" sz="2000" b="1">
              <a:solidFill>
                <a:schemeClr val="tx2"/>
              </a:solidFill>
            </a:endParaRPr>
          </a:p>
        </p:txBody>
      </p:sp>
      <p:sp>
        <p:nvSpPr>
          <p:cNvPr id="7" name="TextBox 6">
            <a:extLst>
              <a:ext uri="{FF2B5EF4-FFF2-40B4-BE49-F238E27FC236}">
                <a16:creationId xmlns:a16="http://schemas.microsoft.com/office/drawing/2014/main" id="{9E17D09B-1B83-37F1-17B0-378231A6E2C2}"/>
              </a:ext>
            </a:extLst>
          </p:cNvPr>
          <p:cNvSpPr txBox="1"/>
          <p:nvPr/>
        </p:nvSpPr>
        <p:spPr>
          <a:xfrm>
            <a:off x="194426" y="2324331"/>
            <a:ext cx="1089429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Sans-Serif"/>
              <a:buChar char="•"/>
            </a:pPr>
            <a:r>
              <a:rPr lang="en-GB" sz="2400">
                <a:solidFill>
                  <a:schemeClr val="accent1"/>
                </a:solidFill>
                <a:latin typeface="Ubuntu"/>
                <a:cs typeface="Arial"/>
              </a:rPr>
              <a:t>The Children's Society - </a:t>
            </a:r>
            <a:r>
              <a:rPr lang="en-GB" sz="2400" u="sng">
                <a:solidFill>
                  <a:schemeClr val="accent1"/>
                </a:solidFill>
                <a:latin typeface="Ubuntu"/>
                <a:cs typeface="Arial"/>
                <a:hlinkClick r:id="rId2">
                  <a:extLst>
                    <a:ext uri="{A12FA001-AC4F-418D-AE19-62706E023703}">
                      <ahyp:hlinkClr xmlns:ahyp="http://schemas.microsoft.com/office/drawing/2018/hyperlinkcolor" val="tx"/>
                    </a:ext>
                  </a:extLst>
                </a:hlinkClick>
              </a:rPr>
              <a:t>Why children need more sleep | The Children's Society</a:t>
            </a:r>
            <a:r>
              <a:rPr lang="en-GB" sz="2400">
                <a:solidFill>
                  <a:schemeClr val="accent1"/>
                </a:solidFill>
                <a:latin typeface="Ubuntu"/>
                <a:cs typeface="Arial"/>
              </a:rPr>
              <a:t>​</a:t>
            </a:r>
          </a:p>
          <a:p>
            <a:pPr marL="171450" indent="-171450">
              <a:buFont typeface="Arial,Sans-Serif"/>
              <a:buChar char="•"/>
            </a:pPr>
            <a:r>
              <a:rPr lang="en-GB" sz="2400">
                <a:solidFill>
                  <a:schemeClr val="accent1"/>
                </a:solidFill>
                <a:latin typeface="Ubuntu"/>
                <a:cs typeface="Arial"/>
              </a:rPr>
              <a:t>Barnardo's - </a:t>
            </a:r>
            <a:r>
              <a:rPr lang="en-GB" sz="2400" u="sng">
                <a:solidFill>
                  <a:schemeClr val="accent1"/>
                </a:solidFill>
                <a:latin typeface="Ubuntu"/>
                <a:cs typeface="Arial"/>
                <a:hlinkClick r:id="rId3">
                  <a:extLst>
                    <a:ext uri="{A12FA001-AC4F-418D-AE19-62706E023703}">
                      <ahyp:hlinkClr xmlns:ahyp="http://schemas.microsoft.com/office/drawing/2018/hyperlinkcolor" val="tx"/>
                    </a:ext>
                  </a:extLst>
                </a:hlinkClick>
              </a:rPr>
              <a:t>Children sleeping on the floor and sharing mouldy and soiled beds as cost-of-living crisis continues | Barnardo's</a:t>
            </a:r>
            <a:r>
              <a:rPr lang="en-GB" sz="2400">
                <a:solidFill>
                  <a:schemeClr val="accent1"/>
                </a:solidFill>
                <a:latin typeface="Ubuntu"/>
                <a:cs typeface="Arial"/>
              </a:rPr>
              <a:t>​</a:t>
            </a:r>
          </a:p>
          <a:p>
            <a:pPr marL="171450" indent="-171450">
              <a:buFont typeface="Arial,Sans-Serif"/>
              <a:buChar char="•"/>
            </a:pPr>
            <a:r>
              <a:rPr lang="en-GB" sz="2400">
                <a:solidFill>
                  <a:schemeClr val="accent1"/>
                </a:solidFill>
                <a:latin typeface="Ubuntu"/>
                <a:cs typeface="Arial"/>
              </a:rPr>
              <a:t>BBC Bitesize - </a:t>
            </a:r>
            <a:r>
              <a:rPr lang="en-GB" sz="2400" u="sng">
                <a:solidFill>
                  <a:schemeClr val="accent1"/>
                </a:solidFill>
                <a:latin typeface="Ubuntu"/>
                <a:cs typeface="Arial"/>
                <a:hlinkClick r:id="rId4">
                  <a:extLst>
                    <a:ext uri="{A12FA001-AC4F-418D-AE19-62706E023703}">
                      <ahyp:hlinkClr xmlns:ahyp="http://schemas.microsoft.com/office/drawing/2018/hyperlinkcolor" val="tx"/>
                    </a:ext>
                  </a:extLst>
                </a:hlinkClick>
              </a:rPr>
              <a:t>How much deep sleep do you need? - BBC Bitesize</a:t>
            </a:r>
            <a:r>
              <a:rPr lang="en-GB" sz="2400">
                <a:solidFill>
                  <a:schemeClr val="accent1"/>
                </a:solidFill>
                <a:latin typeface="Ubuntu"/>
                <a:cs typeface="Arial"/>
              </a:rPr>
              <a:t>​</a:t>
            </a:r>
          </a:p>
          <a:p>
            <a:pPr marL="171450" indent="-171450">
              <a:buFont typeface="Arial,Sans-Serif"/>
              <a:buChar char="•"/>
            </a:pPr>
            <a:r>
              <a:rPr lang="en-GB" sz="2400">
                <a:solidFill>
                  <a:schemeClr val="accent1"/>
                </a:solidFill>
                <a:latin typeface="Ubuntu"/>
                <a:cs typeface="Arial"/>
              </a:rPr>
              <a:t>BBC Newsround - </a:t>
            </a:r>
            <a:r>
              <a:rPr lang="en-GB" sz="2400" u="sng">
                <a:solidFill>
                  <a:schemeClr val="accent1"/>
                </a:solidFill>
                <a:latin typeface="Ubuntu"/>
                <a:cs typeface="Arial"/>
                <a:hlinkClick r:id="rId5">
                  <a:extLst>
                    <a:ext uri="{A12FA001-AC4F-418D-AE19-62706E023703}">
                      <ahyp:hlinkClr xmlns:ahyp="http://schemas.microsoft.com/office/drawing/2018/hyperlinkcolor" val="tx"/>
                    </a:ext>
                  </a:extLst>
                </a:hlinkClick>
              </a:rPr>
              <a:t>World Sleep Day 2024: What happens when you sleep? - BBC Newsround</a:t>
            </a:r>
            <a:r>
              <a:rPr lang="en-GB" sz="2400">
                <a:solidFill>
                  <a:schemeClr val="accent1"/>
                </a:solidFill>
                <a:latin typeface="Ubuntu"/>
                <a:cs typeface="Arial"/>
              </a:rPr>
              <a:t>​</a:t>
            </a:r>
          </a:p>
          <a:p>
            <a:pPr marL="171450" indent="-171450">
              <a:buFont typeface="Arial,Sans-Serif"/>
              <a:buChar char="•"/>
            </a:pPr>
            <a:r>
              <a:rPr lang="en-GB" sz="2400">
                <a:solidFill>
                  <a:schemeClr val="accent1"/>
                </a:solidFill>
                <a:latin typeface="Ubuntu"/>
                <a:cs typeface="Arial"/>
              </a:rPr>
              <a:t>BBC Bitesize -</a:t>
            </a:r>
            <a:r>
              <a:rPr lang="en-GB" sz="2400" u="sng">
                <a:solidFill>
                  <a:schemeClr val="accent1"/>
                </a:solidFill>
                <a:latin typeface="Ubuntu"/>
                <a:cs typeface="Arial"/>
                <a:hlinkClick r:id="rId6">
                  <a:extLst>
                    <a:ext uri="{A12FA001-AC4F-418D-AE19-62706E023703}">
                      <ahyp:hlinkClr xmlns:ahyp="http://schemas.microsoft.com/office/drawing/2018/hyperlinkcolor" val="tx"/>
                    </a:ext>
                  </a:extLst>
                </a:hlinkClick>
              </a:rPr>
              <a:t>Teenagers - A good night's sleep - BBC Bitesize</a:t>
            </a:r>
          </a:p>
        </p:txBody>
      </p:sp>
    </p:spTree>
    <p:extLst>
      <p:ext uri="{BB962C8B-B14F-4D97-AF65-F5344CB8AC3E}">
        <p14:creationId xmlns:p14="http://schemas.microsoft.com/office/powerpoint/2010/main" val="120121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49ABA-7AE1-16A5-BD6C-F84E86F00C1D}"/>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F1F794E6-CE16-4F60-C5E6-90D3484EEB7D}"/>
              </a:ext>
            </a:extLst>
          </p:cNvPr>
          <p:cNvSpPr>
            <a:spLocks/>
          </p:cNvSpPr>
          <p:nvPr/>
        </p:nvSpPr>
        <p:spPr>
          <a:xfrm>
            <a:off x="478424" y="899733"/>
            <a:ext cx="6154010" cy="683620"/>
          </a:xfrm>
          <a:prstGeom prst="rect">
            <a:avLst/>
          </a:prstGeom>
        </p:spPr>
        <p:txBody>
          <a:bodyPr vert="horz" lIns="91440" tIns="45720" rIns="91440" bIns="45720" rtlCol="0" anchor="b">
            <a:noAutofit/>
          </a:bodyPr>
          <a:lstStyle/>
          <a:p>
            <a:pPr defTabSz="905256">
              <a:spcAft>
                <a:spcPts val="600"/>
              </a:spcAft>
            </a:pPr>
            <a:r>
              <a:rPr lang="en-GB" sz="3200" b="1" kern="1200">
                <a:solidFill>
                  <a:schemeClr val="tx2"/>
                </a:solidFill>
                <a:latin typeface="Ubuntu"/>
                <a:cs typeface="Calibri"/>
                <a:hlinkClick r:id="rId2">
                  <a:extLst>
                    <a:ext uri="{A12FA001-AC4F-418D-AE19-62706E023703}">
                      <ahyp:hlinkClr xmlns:ahyp="http://schemas.microsoft.com/office/drawing/2018/hyperlinkcolor" val="tx"/>
                    </a:ext>
                  </a:extLst>
                </a:hlinkClick>
              </a:rPr>
              <a:t>Why </a:t>
            </a:r>
            <a:r>
              <a:rPr lang="en-GB" sz="3200" b="1">
                <a:solidFill>
                  <a:schemeClr val="tx2"/>
                </a:solidFill>
                <a:latin typeface="Ubuntu"/>
                <a:cs typeface="Calibri"/>
                <a:hlinkClick r:id="rId2">
                  <a:extLst>
                    <a:ext uri="{A12FA001-AC4F-418D-AE19-62706E023703}">
                      <ahyp:hlinkClr xmlns:ahyp="http://schemas.microsoft.com/office/drawing/2018/hyperlinkcolor" val="tx"/>
                    </a:ext>
                  </a:extLst>
                </a:hlinkClick>
              </a:rPr>
              <a:t>children need more sleep</a:t>
            </a:r>
            <a:endParaRPr lang="en-US" sz="3200" b="1">
              <a:solidFill>
                <a:schemeClr val="tx2"/>
              </a:solidFill>
            </a:endParaRPr>
          </a:p>
        </p:txBody>
      </p:sp>
      <p:sp>
        <p:nvSpPr>
          <p:cNvPr id="8" name="Text Placeholder 3">
            <a:extLst>
              <a:ext uri="{FF2B5EF4-FFF2-40B4-BE49-F238E27FC236}">
                <a16:creationId xmlns:a16="http://schemas.microsoft.com/office/drawing/2014/main" id="{A0AD0BC3-9C52-7806-8521-90E4913566F9}"/>
              </a:ext>
            </a:extLst>
          </p:cNvPr>
          <p:cNvSpPr>
            <a:spLocks/>
          </p:cNvSpPr>
          <p:nvPr/>
        </p:nvSpPr>
        <p:spPr>
          <a:xfrm>
            <a:off x="563524" y="1582405"/>
            <a:ext cx="3169293" cy="387513"/>
          </a:xfrm>
          <a:prstGeom prst="rect">
            <a:avLst/>
          </a:prstGeom>
        </p:spPr>
        <p:txBody>
          <a:bodyPr lIns="91440" tIns="45720" rIns="91440" bIns="45720" anchor="t"/>
          <a:lstStyle/>
          <a:p>
            <a:pPr marL="339090" indent="-339090" defTabSz="905256">
              <a:spcAft>
                <a:spcPts val="600"/>
              </a:spcAft>
              <a:buFont typeface="Calibri" panose="020B0604020202020204" pitchFamily="34" charset="0"/>
              <a:buChar char="-"/>
            </a:pPr>
            <a:r>
              <a:rPr lang="en-US" sz="2000">
                <a:solidFill>
                  <a:schemeClr val="tx2"/>
                </a:solidFill>
                <a:latin typeface="Ubuntu"/>
              </a:rPr>
              <a:t>The Children's Society</a:t>
            </a:r>
            <a:endParaRPr lang="en-US" sz="2000">
              <a:solidFill>
                <a:schemeClr val="tx2"/>
              </a:solidFill>
              <a:ea typeface="Calibri" panose="020F0502020204030204"/>
              <a:cs typeface="Calibri" panose="020F0502020204030204"/>
            </a:endParaRPr>
          </a:p>
        </p:txBody>
      </p:sp>
      <p:pic>
        <p:nvPicPr>
          <p:cNvPr id="10" name="Picture 9" descr="A black text on a white background&#10;&#10;AI-generated content may be incorrect.">
            <a:extLst>
              <a:ext uri="{FF2B5EF4-FFF2-40B4-BE49-F238E27FC236}">
                <a16:creationId xmlns:a16="http://schemas.microsoft.com/office/drawing/2014/main" id="{A31DA9F5-3B99-3917-7307-2806E7FA88DD}"/>
              </a:ext>
            </a:extLst>
          </p:cNvPr>
          <p:cNvPicPr>
            <a:picLocks noChangeAspect="1"/>
          </p:cNvPicPr>
          <p:nvPr/>
        </p:nvPicPr>
        <p:blipFill>
          <a:blip r:embed="rId3"/>
          <a:stretch>
            <a:fillRect/>
          </a:stretch>
        </p:blipFill>
        <p:spPr>
          <a:xfrm>
            <a:off x="4273233" y="1581468"/>
            <a:ext cx="1237615" cy="1459865"/>
          </a:xfrm>
          <a:prstGeom prst="rect">
            <a:avLst/>
          </a:prstGeom>
        </p:spPr>
      </p:pic>
      <p:sp>
        <p:nvSpPr>
          <p:cNvPr id="12" name="TextBox 11">
            <a:extLst>
              <a:ext uri="{FF2B5EF4-FFF2-40B4-BE49-F238E27FC236}">
                <a16:creationId xmlns:a16="http://schemas.microsoft.com/office/drawing/2014/main" id="{19D4B80B-DBB0-82D8-92C4-51157E61378A}"/>
              </a:ext>
            </a:extLst>
          </p:cNvPr>
          <p:cNvSpPr txBox="1"/>
          <p:nvPr/>
        </p:nvSpPr>
        <p:spPr>
          <a:xfrm>
            <a:off x="9584315" y="290307"/>
            <a:ext cx="244916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2"/>
                </a:solidFill>
                <a:latin typeface="Ubuntu"/>
              </a:rPr>
              <a:t>When young people struggle with sleep it can start to affect them physically and mentally. They might struggle to concentrate, seem irritable, start getting bad grades in school, or not want to go to sports practice.</a:t>
            </a:r>
            <a:endParaRPr lang="en-US">
              <a:solidFill>
                <a:schemeClr val="tx2"/>
              </a:solidFill>
            </a:endParaRPr>
          </a:p>
        </p:txBody>
      </p:sp>
      <p:pic>
        <p:nvPicPr>
          <p:cNvPr id="14" name="Picture 13" descr="A blue and white outline of a speech bubble&#10;&#10;Description automatically generated">
            <a:extLst>
              <a:ext uri="{FF2B5EF4-FFF2-40B4-BE49-F238E27FC236}">
                <a16:creationId xmlns:a16="http://schemas.microsoft.com/office/drawing/2014/main" id="{593D7CD1-B4F5-7494-A2CE-061CE224EC1C}"/>
              </a:ext>
            </a:extLst>
          </p:cNvPr>
          <p:cNvPicPr>
            <a:picLocks noChangeAspect="1"/>
          </p:cNvPicPr>
          <p:nvPr/>
        </p:nvPicPr>
        <p:blipFill>
          <a:blip r:embed="rId4"/>
          <a:stretch>
            <a:fillRect/>
          </a:stretch>
        </p:blipFill>
        <p:spPr>
          <a:xfrm>
            <a:off x="558528" y="3575879"/>
            <a:ext cx="3136520" cy="2499653"/>
          </a:xfrm>
          <a:prstGeom prst="rect">
            <a:avLst/>
          </a:prstGeom>
        </p:spPr>
      </p:pic>
      <p:sp>
        <p:nvSpPr>
          <p:cNvPr id="16" name="Text Placeholder 3">
            <a:extLst>
              <a:ext uri="{FF2B5EF4-FFF2-40B4-BE49-F238E27FC236}">
                <a16:creationId xmlns:a16="http://schemas.microsoft.com/office/drawing/2014/main" id="{343BDC2C-BAB3-AFDB-BB69-C06BD5F4302F}"/>
              </a:ext>
            </a:extLst>
          </p:cNvPr>
          <p:cNvSpPr txBox="1">
            <a:spLocks/>
          </p:cNvSpPr>
          <p:nvPr/>
        </p:nvSpPr>
        <p:spPr>
          <a:xfrm>
            <a:off x="949374" y="4178696"/>
            <a:ext cx="2607630" cy="849100"/>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a:spcBef>
                <a:spcPts val="990"/>
              </a:spcBef>
            </a:pPr>
            <a:r>
              <a:rPr lang="en-US" sz="1950">
                <a:latin typeface="Ubuntu"/>
              </a:rPr>
              <a:t>What can you do to ensure you have a good night's sleep?</a:t>
            </a:r>
            <a:endParaRPr lang="en-US" sz="1950"/>
          </a:p>
        </p:txBody>
      </p:sp>
      <p:sp>
        <p:nvSpPr>
          <p:cNvPr id="18" name="Text Placeholder 3">
            <a:extLst>
              <a:ext uri="{FF2B5EF4-FFF2-40B4-BE49-F238E27FC236}">
                <a16:creationId xmlns:a16="http://schemas.microsoft.com/office/drawing/2014/main" id="{ABB39FE7-BD3A-5A93-943C-77E1087042EC}"/>
              </a:ext>
            </a:extLst>
          </p:cNvPr>
          <p:cNvSpPr txBox="1">
            <a:spLocks/>
          </p:cNvSpPr>
          <p:nvPr/>
        </p:nvSpPr>
        <p:spPr>
          <a:xfrm>
            <a:off x="559769" y="2419741"/>
            <a:ext cx="3019297" cy="415020"/>
          </a:xfrm>
          <a:prstGeom prst="rect">
            <a:avLst/>
          </a:prstGeom>
          <a:solidFill>
            <a:schemeClr val="tx2"/>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a:spcBef>
                <a:spcPts val="990"/>
              </a:spcBef>
            </a:pPr>
            <a:r>
              <a:rPr lang="en-US" sz="1950">
                <a:solidFill>
                  <a:schemeClr val="bg1"/>
                </a:solidFill>
                <a:latin typeface="Ubuntu"/>
              </a:rPr>
              <a:t>Questions for discussion:</a:t>
            </a:r>
            <a:endParaRPr lang="en-US">
              <a:solidFill>
                <a:schemeClr val="bg1"/>
              </a:solidFill>
            </a:endParaRPr>
          </a:p>
        </p:txBody>
      </p:sp>
      <p:pic>
        <p:nvPicPr>
          <p:cNvPr id="20" name="Picture 19" descr="A blue and white outline of a speech bubble&#10;&#10;Description automatically generated">
            <a:extLst>
              <a:ext uri="{FF2B5EF4-FFF2-40B4-BE49-F238E27FC236}">
                <a16:creationId xmlns:a16="http://schemas.microsoft.com/office/drawing/2014/main" id="{0D21A1BB-DFAA-86AF-9932-718B3FDCA3D6}"/>
              </a:ext>
            </a:extLst>
          </p:cNvPr>
          <p:cNvPicPr>
            <a:picLocks noChangeAspect="1"/>
          </p:cNvPicPr>
          <p:nvPr/>
        </p:nvPicPr>
        <p:blipFill>
          <a:blip r:embed="rId4"/>
          <a:stretch>
            <a:fillRect/>
          </a:stretch>
        </p:blipFill>
        <p:spPr>
          <a:xfrm rot="540000">
            <a:off x="4584171" y="3441522"/>
            <a:ext cx="3767367" cy="2586819"/>
          </a:xfrm>
          <a:prstGeom prst="rect">
            <a:avLst/>
          </a:prstGeom>
        </p:spPr>
      </p:pic>
      <p:sp>
        <p:nvSpPr>
          <p:cNvPr id="22" name="Text Placeholder 3">
            <a:extLst>
              <a:ext uri="{FF2B5EF4-FFF2-40B4-BE49-F238E27FC236}">
                <a16:creationId xmlns:a16="http://schemas.microsoft.com/office/drawing/2014/main" id="{FB465013-4D59-AE5D-87C1-9E116D56EA6C}"/>
              </a:ext>
            </a:extLst>
          </p:cNvPr>
          <p:cNvSpPr txBox="1">
            <a:spLocks/>
          </p:cNvSpPr>
          <p:nvPr/>
        </p:nvSpPr>
        <p:spPr>
          <a:xfrm>
            <a:off x="4890784" y="3970093"/>
            <a:ext cx="3629232" cy="85283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a:r>
              <a:rPr lang="en-US">
                <a:latin typeface="Ubuntu"/>
              </a:rPr>
              <a:t>How do you feel when you have not had enough sleep? </a:t>
            </a:r>
            <a:endParaRPr lang="en-US"/>
          </a:p>
          <a:p>
            <a:pPr defTabSz="905256">
              <a:spcBef>
                <a:spcPts val="990"/>
              </a:spcBef>
            </a:pPr>
            <a:endParaRPr lang="en-US" sz="1950"/>
          </a:p>
        </p:txBody>
      </p:sp>
      <p:sp>
        <p:nvSpPr>
          <p:cNvPr id="26" name="Rounded Rectangle 18">
            <a:extLst>
              <a:ext uri="{FF2B5EF4-FFF2-40B4-BE49-F238E27FC236}">
                <a16:creationId xmlns:a16="http://schemas.microsoft.com/office/drawing/2014/main" id="{92E745FF-31CC-B826-FD34-36B45A32C06C}"/>
              </a:ext>
            </a:extLst>
          </p:cNvPr>
          <p:cNvSpPr/>
          <p:nvPr/>
        </p:nvSpPr>
        <p:spPr>
          <a:xfrm>
            <a:off x="8724477" y="4441351"/>
            <a:ext cx="3132878" cy="1716248"/>
          </a:xfrm>
          <a:prstGeom prst="roundRect">
            <a:avLst>
              <a:gd name="adj" fmla="val 409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a:p>
            <a:pPr algn="ctr"/>
            <a:endParaRPr lang="en-US">
              <a:ea typeface="Calibri"/>
              <a:cs typeface="Calibri"/>
            </a:endParaRPr>
          </a:p>
          <a:p>
            <a:pPr algn="ctr"/>
            <a:endParaRPr lang="en-US">
              <a:ea typeface="Calibri"/>
              <a:cs typeface="Calibri"/>
            </a:endParaRPr>
          </a:p>
        </p:txBody>
      </p:sp>
      <p:sp>
        <p:nvSpPr>
          <p:cNvPr id="28" name="TextBox 27">
            <a:extLst>
              <a:ext uri="{FF2B5EF4-FFF2-40B4-BE49-F238E27FC236}">
                <a16:creationId xmlns:a16="http://schemas.microsoft.com/office/drawing/2014/main" id="{C9D53C60-8A7F-1633-5606-59172A984022}"/>
              </a:ext>
            </a:extLst>
          </p:cNvPr>
          <p:cNvSpPr txBox="1"/>
          <p:nvPr/>
        </p:nvSpPr>
        <p:spPr>
          <a:xfrm>
            <a:off x="8974797" y="4436171"/>
            <a:ext cx="288412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a:solidFill>
                  <a:schemeClr val="bg1"/>
                </a:solidFill>
                <a:latin typeface="Ubuntu"/>
                <a:cs typeface="Calibri"/>
              </a:rPr>
              <a:t>Links for Further </a:t>
            </a:r>
            <a:endParaRPr lang="en-US" sz="2000">
              <a:solidFill>
                <a:schemeClr val="bg1"/>
              </a:solidFill>
              <a:latin typeface="Ubuntu"/>
              <a:cs typeface="Calibri"/>
            </a:endParaRPr>
          </a:p>
          <a:p>
            <a:pPr marL="228600" indent="-228600"/>
            <a:r>
              <a:rPr lang="en-US" sz="2000" b="1">
                <a:solidFill>
                  <a:schemeClr val="bg1"/>
                </a:solidFill>
                <a:latin typeface="Ubuntu"/>
                <a:cs typeface="Calibri"/>
              </a:rPr>
              <a:t>Reading</a:t>
            </a:r>
            <a:endParaRPr lang="en-US">
              <a:solidFill>
                <a:schemeClr val="bg1"/>
              </a:solidFill>
            </a:endParaRPr>
          </a:p>
          <a:p>
            <a:r>
              <a:rPr lang="en-US" sz="1600">
                <a:solidFill>
                  <a:schemeClr val="bg1"/>
                </a:solidFill>
                <a:ea typeface="+mn-lt"/>
                <a:cs typeface="+mn-lt"/>
              </a:rPr>
              <a:t>Information about sleep by The... - </a:t>
            </a:r>
            <a:r>
              <a:rPr lang="en-US" sz="1600" err="1">
                <a:solidFill>
                  <a:schemeClr val="bg1"/>
                </a:solidFill>
                <a:ea typeface="+mn-lt"/>
                <a:cs typeface="+mn-lt"/>
              </a:rPr>
              <a:t>Flipsnack</a:t>
            </a:r>
            <a:endParaRPr lang="en-US" sz="1600" err="1">
              <a:solidFill>
                <a:schemeClr val="bg1"/>
              </a:solidFill>
              <a:ea typeface="Calibri"/>
              <a:cs typeface="Calibri"/>
            </a:endParaRPr>
          </a:p>
          <a:p>
            <a:r>
              <a:rPr lang="en-US">
                <a:solidFill>
                  <a:schemeClr val="bg1"/>
                </a:solidFill>
                <a:latin typeface="Calibri"/>
                <a:ea typeface="Calibri"/>
                <a:cs typeface="Calibri"/>
                <a:hlinkClick r:id="rId5"/>
              </a:rPr>
              <a:t>Sleep - YouTube</a:t>
            </a:r>
            <a:endParaRPr lang="en-US"/>
          </a:p>
          <a:p>
            <a:endParaRPr lang="en-US" sz="1600">
              <a:solidFill>
                <a:schemeClr val="bg1"/>
              </a:solidFill>
              <a:latin typeface="Calibri"/>
              <a:ea typeface="Calibri"/>
              <a:cs typeface="Calibri"/>
            </a:endParaRPr>
          </a:p>
          <a:p>
            <a:pPr marL="228600" indent="-228600"/>
            <a:endParaRPr lang="en-US" sz="2000">
              <a:solidFill>
                <a:schemeClr val="accent1"/>
              </a:solidFill>
              <a:latin typeface="Ubuntu"/>
              <a:cs typeface="Calibri"/>
            </a:endParaRPr>
          </a:p>
        </p:txBody>
      </p:sp>
    </p:spTree>
    <p:extLst>
      <p:ext uri="{BB962C8B-B14F-4D97-AF65-F5344CB8AC3E}">
        <p14:creationId xmlns:p14="http://schemas.microsoft.com/office/powerpoint/2010/main" val="328336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CF2E4-CD91-ABB8-3E2D-A60368513C4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72E6979-F30A-2959-34A5-D4B7F62DEFCB}"/>
              </a:ext>
            </a:extLst>
          </p:cNvPr>
          <p:cNvSpPr>
            <a:spLocks/>
          </p:cNvSpPr>
          <p:nvPr/>
        </p:nvSpPr>
        <p:spPr>
          <a:xfrm>
            <a:off x="5229" y="1710475"/>
            <a:ext cx="8158199" cy="962376"/>
          </a:xfrm>
          <a:prstGeom prst="rect">
            <a:avLst/>
          </a:prstGeom>
        </p:spPr>
        <p:txBody>
          <a:bodyPr vert="horz" lIns="91440" tIns="45720" rIns="91440" bIns="45720" rtlCol="0" anchor="b">
            <a:noAutofit/>
          </a:bodyPr>
          <a:lstStyle/>
          <a:p>
            <a:pPr defTabSz="905256">
              <a:spcAft>
                <a:spcPts val="600"/>
              </a:spcAft>
            </a:pPr>
            <a:r>
              <a:rPr lang="en-GB" sz="3200" b="1">
                <a:solidFill>
                  <a:schemeClr val="tx2"/>
                </a:solidFill>
                <a:latin typeface="Ubuntu"/>
                <a:ea typeface="+mn-lt"/>
                <a:cs typeface="+mn-lt"/>
                <a:hlinkClick r:id="rId2">
                  <a:extLst>
                    <a:ext uri="{A12FA001-AC4F-418D-AE19-62706E023703}">
                      <ahyp:hlinkClr xmlns:ahyp="http://schemas.microsoft.com/office/drawing/2018/hyperlinkcolor" val="tx"/>
                    </a:ext>
                  </a:extLst>
                </a:hlinkClick>
              </a:rPr>
              <a:t>Children sleeping on the floor and sharing mouldy and soiled beds as cost-of-living crisis continues</a:t>
            </a:r>
            <a:endParaRPr lang="en-US" sz="3200" b="1">
              <a:solidFill>
                <a:schemeClr val="tx2"/>
              </a:solidFill>
            </a:endParaRPr>
          </a:p>
        </p:txBody>
      </p:sp>
      <p:sp>
        <p:nvSpPr>
          <p:cNvPr id="5" name="Text Placeholder 3">
            <a:extLst>
              <a:ext uri="{FF2B5EF4-FFF2-40B4-BE49-F238E27FC236}">
                <a16:creationId xmlns:a16="http://schemas.microsoft.com/office/drawing/2014/main" id="{8293CFD5-AC7B-671B-2F56-773D60B1C9B2}"/>
              </a:ext>
            </a:extLst>
          </p:cNvPr>
          <p:cNvSpPr>
            <a:spLocks/>
          </p:cNvSpPr>
          <p:nvPr/>
        </p:nvSpPr>
        <p:spPr>
          <a:xfrm>
            <a:off x="298875" y="2671099"/>
            <a:ext cx="4418973" cy="367193"/>
          </a:xfrm>
          <a:prstGeom prst="rect">
            <a:avLst/>
          </a:prstGeom>
        </p:spPr>
        <p:txBody>
          <a:bodyPr lIns="91440" tIns="45720" rIns="91440" bIns="45720" anchor="t"/>
          <a:lstStyle/>
          <a:p>
            <a:pPr marL="339090" indent="-339090" defTabSz="905256">
              <a:spcAft>
                <a:spcPts val="600"/>
              </a:spcAft>
              <a:buFont typeface="Calibri" panose="020B0604020202020204" pitchFamily="34" charset="0"/>
              <a:buChar char="-"/>
            </a:pPr>
            <a:r>
              <a:rPr lang="en-US" sz="2000" err="1">
                <a:solidFill>
                  <a:schemeClr val="tx2"/>
                </a:solidFill>
                <a:latin typeface="Ubuntu"/>
              </a:rPr>
              <a:t>Barnado's</a:t>
            </a:r>
            <a:endParaRPr lang="en-US" sz="2000" err="1">
              <a:solidFill>
                <a:schemeClr val="tx2"/>
              </a:solidFill>
              <a:ea typeface="Calibri" panose="020F0502020204030204"/>
              <a:cs typeface="Calibri" panose="020F0502020204030204"/>
            </a:endParaRPr>
          </a:p>
        </p:txBody>
      </p:sp>
      <p:pic>
        <p:nvPicPr>
          <p:cNvPr id="7" name="Picture 6" descr="A green logo with a heart on it&#10;&#10;AI-generated content may be incorrect.">
            <a:extLst>
              <a:ext uri="{FF2B5EF4-FFF2-40B4-BE49-F238E27FC236}">
                <a16:creationId xmlns:a16="http://schemas.microsoft.com/office/drawing/2014/main" id="{804A816A-F6C1-3AFE-2F51-441AFE22EB6D}"/>
              </a:ext>
            </a:extLst>
          </p:cNvPr>
          <p:cNvPicPr>
            <a:picLocks noChangeAspect="1"/>
          </p:cNvPicPr>
          <p:nvPr/>
        </p:nvPicPr>
        <p:blipFill>
          <a:blip r:embed="rId3"/>
          <a:stretch>
            <a:fillRect/>
          </a:stretch>
        </p:blipFill>
        <p:spPr>
          <a:xfrm>
            <a:off x="3460096" y="2689823"/>
            <a:ext cx="2905125" cy="742950"/>
          </a:xfrm>
          <a:prstGeom prst="rect">
            <a:avLst/>
          </a:prstGeom>
        </p:spPr>
      </p:pic>
      <p:sp>
        <p:nvSpPr>
          <p:cNvPr id="9" name="Text Placeholder 3">
            <a:extLst>
              <a:ext uri="{FF2B5EF4-FFF2-40B4-BE49-F238E27FC236}">
                <a16:creationId xmlns:a16="http://schemas.microsoft.com/office/drawing/2014/main" id="{A15A5AFE-4CE2-39A7-6986-CF1CFB015150}"/>
              </a:ext>
            </a:extLst>
          </p:cNvPr>
          <p:cNvSpPr txBox="1">
            <a:spLocks/>
          </p:cNvSpPr>
          <p:nvPr/>
        </p:nvSpPr>
        <p:spPr>
          <a:xfrm>
            <a:off x="171298" y="3423639"/>
            <a:ext cx="3019297" cy="415020"/>
          </a:xfrm>
          <a:prstGeom prst="rect">
            <a:avLst/>
          </a:prstGeom>
          <a:solidFill>
            <a:schemeClr val="tx2"/>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a:spcBef>
                <a:spcPts val="990"/>
              </a:spcBef>
            </a:pPr>
            <a:r>
              <a:rPr lang="en-US" sz="1950">
                <a:solidFill>
                  <a:schemeClr val="bg1"/>
                </a:solidFill>
                <a:latin typeface="Ubuntu"/>
              </a:rPr>
              <a:t>Questions for discussion:</a:t>
            </a:r>
            <a:endParaRPr lang="en-US">
              <a:solidFill>
                <a:schemeClr val="bg1"/>
              </a:solidFill>
            </a:endParaRPr>
          </a:p>
        </p:txBody>
      </p:sp>
      <p:pic>
        <p:nvPicPr>
          <p:cNvPr id="11" name="Picture 10" descr="A blue and white outline of a speech bubble&#10;&#10;Description automatically generated">
            <a:extLst>
              <a:ext uri="{FF2B5EF4-FFF2-40B4-BE49-F238E27FC236}">
                <a16:creationId xmlns:a16="http://schemas.microsoft.com/office/drawing/2014/main" id="{CC99B365-3773-87A9-F399-C7AC582D70C7}"/>
              </a:ext>
            </a:extLst>
          </p:cNvPr>
          <p:cNvPicPr>
            <a:picLocks noChangeAspect="1"/>
          </p:cNvPicPr>
          <p:nvPr/>
        </p:nvPicPr>
        <p:blipFill>
          <a:blip r:embed="rId4"/>
          <a:stretch>
            <a:fillRect/>
          </a:stretch>
        </p:blipFill>
        <p:spPr>
          <a:xfrm rot="240000">
            <a:off x="312141" y="3939627"/>
            <a:ext cx="3512015" cy="2461129"/>
          </a:xfrm>
          <a:prstGeom prst="rect">
            <a:avLst/>
          </a:prstGeom>
        </p:spPr>
      </p:pic>
      <p:sp>
        <p:nvSpPr>
          <p:cNvPr id="13" name="TextBox 12">
            <a:extLst>
              <a:ext uri="{FF2B5EF4-FFF2-40B4-BE49-F238E27FC236}">
                <a16:creationId xmlns:a16="http://schemas.microsoft.com/office/drawing/2014/main" id="{29747E12-8B5E-4793-D730-EC6DDCDC55D1}"/>
              </a:ext>
            </a:extLst>
          </p:cNvPr>
          <p:cNvSpPr txBox="1"/>
          <p:nvPr/>
        </p:nvSpPr>
        <p:spPr>
          <a:xfrm>
            <a:off x="822959" y="4439919"/>
            <a:ext cx="22250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2"/>
                </a:solidFill>
                <a:latin typeface="Ubuntu"/>
                <a:ea typeface="Calibri"/>
                <a:cs typeface="Calibri"/>
              </a:rPr>
              <a:t>What can we do to support families with bed poverty?</a:t>
            </a:r>
          </a:p>
        </p:txBody>
      </p:sp>
      <p:pic>
        <p:nvPicPr>
          <p:cNvPr id="15" name="Picture 14" descr="A blue and white outline of a speech bubble&#10;&#10;Description automatically generated">
            <a:extLst>
              <a:ext uri="{FF2B5EF4-FFF2-40B4-BE49-F238E27FC236}">
                <a16:creationId xmlns:a16="http://schemas.microsoft.com/office/drawing/2014/main" id="{A1749725-4CD8-09A8-B6AC-E0D1D4D35D87}"/>
              </a:ext>
            </a:extLst>
          </p:cNvPr>
          <p:cNvPicPr>
            <a:picLocks noChangeAspect="1"/>
          </p:cNvPicPr>
          <p:nvPr/>
        </p:nvPicPr>
        <p:blipFill>
          <a:blip r:embed="rId4"/>
          <a:stretch>
            <a:fillRect/>
          </a:stretch>
        </p:blipFill>
        <p:spPr>
          <a:xfrm>
            <a:off x="4186694" y="3418698"/>
            <a:ext cx="3979800" cy="3180373"/>
          </a:xfrm>
          <a:prstGeom prst="rect">
            <a:avLst/>
          </a:prstGeom>
        </p:spPr>
      </p:pic>
      <p:sp>
        <p:nvSpPr>
          <p:cNvPr id="17" name="TextBox 16">
            <a:extLst>
              <a:ext uri="{FF2B5EF4-FFF2-40B4-BE49-F238E27FC236}">
                <a16:creationId xmlns:a16="http://schemas.microsoft.com/office/drawing/2014/main" id="{B88E8B67-A3C2-F605-8CF3-E822AEA62C0D}"/>
              </a:ext>
            </a:extLst>
          </p:cNvPr>
          <p:cNvSpPr txBox="1"/>
          <p:nvPr/>
        </p:nvSpPr>
        <p:spPr>
          <a:xfrm>
            <a:off x="4421393" y="3968825"/>
            <a:ext cx="33528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2"/>
                </a:solidFill>
                <a:latin typeface="Ubuntu"/>
                <a:cs typeface="Arial"/>
              </a:rPr>
              <a:t>Why would sharing a bed leave you feeling tired the next day during school lessons, anxious or unhappy?</a:t>
            </a:r>
            <a:r>
              <a:rPr lang="en-US">
                <a:solidFill>
                  <a:srgbClr val="1D1D1D"/>
                </a:solidFill>
                <a:latin typeface="Ubuntu"/>
                <a:cs typeface="Arial"/>
              </a:rPr>
              <a:t> </a:t>
            </a:r>
            <a:endParaRPr lang="en-US">
              <a:latin typeface="Ubuntu"/>
              <a:ea typeface="Calibri" panose="020F0502020204030204"/>
              <a:cs typeface="Calibri" panose="020F0502020204030204"/>
            </a:endParaRPr>
          </a:p>
        </p:txBody>
      </p:sp>
      <p:sp>
        <p:nvSpPr>
          <p:cNvPr id="19" name="TextBox 18">
            <a:extLst>
              <a:ext uri="{FF2B5EF4-FFF2-40B4-BE49-F238E27FC236}">
                <a16:creationId xmlns:a16="http://schemas.microsoft.com/office/drawing/2014/main" id="{A68F2D2A-3510-4F4C-2A5F-36AA1B0A6421}"/>
              </a:ext>
            </a:extLst>
          </p:cNvPr>
          <p:cNvSpPr txBox="1"/>
          <p:nvPr/>
        </p:nvSpPr>
        <p:spPr>
          <a:xfrm>
            <a:off x="9756885" y="405056"/>
            <a:ext cx="243541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2"/>
                </a:solidFill>
                <a:latin typeface="Ubuntu"/>
              </a:rPr>
              <a:t>Lynn Perry MBE, Barnardo’s CEO, said:</a:t>
            </a:r>
            <a:r>
              <a:rPr lang="en-US">
                <a:solidFill>
                  <a:schemeClr val="tx2"/>
                </a:solidFill>
                <a:latin typeface="Ubuntu"/>
                <a:cs typeface="arial"/>
              </a:rPr>
              <a:t> </a:t>
            </a:r>
          </a:p>
          <a:p>
            <a:r>
              <a:rPr lang="en-US">
                <a:solidFill>
                  <a:schemeClr val="tx2"/>
                </a:solidFill>
                <a:latin typeface="Ubuntu"/>
                <a:cs typeface="arial"/>
              </a:rPr>
              <a:t> “It is unacceptable that at least one child in every classroom is sleeping on the floor because they don’t have a bed of their own, in one of the richest countries in the world.</a:t>
            </a:r>
          </a:p>
        </p:txBody>
      </p:sp>
      <p:sp>
        <p:nvSpPr>
          <p:cNvPr id="21" name="Rounded Rectangle 18">
            <a:extLst>
              <a:ext uri="{FF2B5EF4-FFF2-40B4-BE49-F238E27FC236}">
                <a16:creationId xmlns:a16="http://schemas.microsoft.com/office/drawing/2014/main" id="{918D815B-75FB-B98F-DC5E-8E0F4789F249}"/>
              </a:ext>
            </a:extLst>
          </p:cNvPr>
          <p:cNvSpPr/>
          <p:nvPr/>
        </p:nvSpPr>
        <p:spPr>
          <a:xfrm>
            <a:off x="8615518" y="4514609"/>
            <a:ext cx="3417013" cy="2088379"/>
          </a:xfrm>
          <a:prstGeom prst="roundRect">
            <a:avLst>
              <a:gd name="adj" fmla="val 409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a:p>
            <a:pPr algn="ctr"/>
            <a:endParaRPr lang="en-US">
              <a:ea typeface="Calibri"/>
              <a:cs typeface="Calibri"/>
            </a:endParaRPr>
          </a:p>
          <a:p>
            <a:pPr algn="ctr"/>
            <a:endParaRPr lang="en-US">
              <a:ea typeface="Calibri"/>
              <a:cs typeface="Calibri"/>
            </a:endParaRPr>
          </a:p>
        </p:txBody>
      </p:sp>
      <p:sp>
        <p:nvSpPr>
          <p:cNvPr id="23" name="TextBox 22">
            <a:extLst>
              <a:ext uri="{FF2B5EF4-FFF2-40B4-BE49-F238E27FC236}">
                <a16:creationId xmlns:a16="http://schemas.microsoft.com/office/drawing/2014/main" id="{60AF0170-213D-4383-5ABE-217299F5CD9C}"/>
              </a:ext>
            </a:extLst>
          </p:cNvPr>
          <p:cNvSpPr txBox="1"/>
          <p:nvPr/>
        </p:nvSpPr>
        <p:spPr>
          <a:xfrm>
            <a:off x="8769425" y="4829312"/>
            <a:ext cx="326070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a:solidFill>
                  <a:schemeClr val="bg1"/>
                </a:solidFill>
                <a:latin typeface="Ubuntu"/>
                <a:cs typeface="Calibri"/>
              </a:rPr>
              <a:t>Links for Further </a:t>
            </a:r>
            <a:endParaRPr lang="en-US" sz="2000">
              <a:solidFill>
                <a:schemeClr val="bg1"/>
              </a:solidFill>
              <a:latin typeface="Ubuntu"/>
              <a:cs typeface="Calibri"/>
            </a:endParaRPr>
          </a:p>
          <a:p>
            <a:pPr marL="228600" indent="-228600"/>
            <a:r>
              <a:rPr lang="en-US" sz="2000" b="1">
                <a:solidFill>
                  <a:schemeClr val="bg1"/>
                </a:solidFill>
                <a:latin typeface="Ubuntu"/>
                <a:cs typeface="Calibri"/>
              </a:rPr>
              <a:t>Reading</a:t>
            </a:r>
            <a:endParaRPr lang="en-US">
              <a:solidFill>
                <a:schemeClr val="bg1"/>
              </a:solidFill>
            </a:endParaRPr>
          </a:p>
          <a:p>
            <a:r>
              <a:rPr lang="en-US" sz="1600">
                <a:solidFill>
                  <a:schemeClr val="bg1"/>
                </a:solidFill>
                <a:ea typeface="+mn-lt"/>
                <a:cs typeface="+mn-lt"/>
                <a:hlinkClick r:id="rId5"/>
              </a:rPr>
              <a:t>No crib for a bed: the impact of the cost-of-living crisis on bed poverty | Barnardo's</a:t>
            </a:r>
            <a:endParaRPr lang="en-US"/>
          </a:p>
        </p:txBody>
      </p:sp>
    </p:spTree>
    <p:extLst>
      <p:ext uri="{BB962C8B-B14F-4D97-AF65-F5344CB8AC3E}">
        <p14:creationId xmlns:p14="http://schemas.microsoft.com/office/powerpoint/2010/main" val="141013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97E26-3458-225D-F6A9-5051D39BCB0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97ED714-D07E-3719-00B9-082E8568369C}"/>
              </a:ext>
            </a:extLst>
          </p:cNvPr>
          <p:cNvSpPr>
            <a:spLocks/>
          </p:cNvSpPr>
          <p:nvPr/>
        </p:nvSpPr>
        <p:spPr>
          <a:xfrm>
            <a:off x="452967" y="1616152"/>
            <a:ext cx="6362773" cy="562670"/>
          </a:xfrm>
          <a:prstGeom prst="rect">
            <a:avLst/>
          </a:prstGeom>
        </p:spPr>
        <p:txBody>
          <a:bodyPr vert="horz" lIns="91440" tIns="45720" rIns="91440" bIns="45720" rtlCol="0" anchor="b">
            <a:noAutofit/>
          </a:bodyPr>
          <a:lstStyle/>
          <a:p>
            <a:pPr defTabSz="905256"/>
            <a:r>
              <a:rPr lang="en-GB" sz="3200" b="1">
                <a:solidFill>
                  <a:schemeClr val="tx2"/>
                </a:solidFill>
                <a:latin typeface="Ubuntu"/>
                <a:ea typeface="+mn-lt"/>
                <a:cs typeface="+mn-lt"/>
                <a:hlinkClick r:id="rId2">
                  <a:extLst>
                    <a:ext uri="{A12FA001-AC4F-418D-AE19-62706E023703}">
                      <ahyp:hlinkClr xmlns:ahyp="http://schemas.microsoft.com/office/drawing/2018/hyperlinkcolor" val="tx"/>
                    </a:ext>
                  </a:extLst>
                </a:hlinkClick>
              </a:rPr>
              <a:t>How much deep sleep do you need? - BBC Bitesize</a:t>
            </a:r>
            <a:endParaRPr lang="en-US" sz="3200" b="1">
              <a:solidFill>
                <a:schemeClr val="tx2"/>
              </a:solidFill>
              <a:latin typeface="Ubuntu"/>
            </a:endParaRPr>
          </a:p>
          <a:p>
            <a:pPr marL="457200" indent="-457200" defTabSz="905256">
              <a:spcAft>
                <a:spcPts val="600"/>
              </a:spcAft>
              <a:buFont typeface="Calibri"/>
              <a:buChar char="-"/>
            </a:pPr>
            <a:r>
              <a:rPr lang="en-US" sz="2000">
                <a:solidFill>
                  <a:schemeClr val="tx2"/>
                </a:solidFill>
                <a:latin typeface="Ubuntu"/>
                <a:ea typeface="Calibri"/>
                <a:cs typeface="Calibri"/>
              </a:rPr>
              <a:t>BBC Bitesize</a:t>
            </a:r>
          </a:p>
        </p:txBody>
      </p:sp>
      <p:pic>
        <p:nvPicPr>
          <p:cNvPr id="5" name="Picture 4">
            <a:extLst>
              <a:ext uri="{FF2B5EF4-FFF2-40B4-BE49-F238E27FC236}">
                <a16:creationId xmlns:a16="http://schemas.microsoft.com/office/drawing/2014/main" id="{6706F7F3-A167-8484-CA8E-84DDBCAA2C62}"/>
              </a:ext>
            </a:extLst>
          </p:cNvPr>
          <p:cNvPicPr>
            <a:picLocks noChangeAspect="1"/>
          </p:cNvPicPr>
          <p:nvPr/>
        </p:nvPicPr>
        <p:blipFill>
          <a:blip r:embed="rId3"/>
          <a:stretch>
            <a:fillRect/>
          </a:stretch>
        </p:blipFill>
        <p:spPr>
          <a:xfrm>
            <a:off x="4573905" y="1890712"/>
            <a:ext cx="2038350" cy="546735"/>
          </a:xfrm>
          <a:prstGeom prst="rect">
            <a:avLst/>
          </a:prstGeom>
        </p:spPr>
      </p:pic>
      <p:sp>
        <p:nvSpPr>
          <p:cNvPr id="7" name="Text Placeholder 3">
            <a:extLst>
              <a:ext uri="{FF2B5EF4-FFF2-40B4-BE49-F238E27FC236}">
                <a16:creationId xmlns:a16="http://schemas.microsoft.com/office/drawing/2014/main" id="{8A8CA621-4DD3-3D8A-4B7B-6D13AE126F13}"/>
              </a:ext>
            </a:extLst>
          </p:cNvPr>
          <p:cNvSpPr txBox="1">
            <a:spLocks/>
          </p:cNvSpPr>
          <p:nvPr/>
        </p:nvSpPr>
        <p:spPr>
          <a:xfrm>
            <a:off x="559769" y="2419741"/>
            <a:ext cx="3019297" cy="415020"/>
          </a:xfrm>
          <a:prstGeom prst="rect">
            <a:avLst/>
          </a:prstGeom>
          <a:solidFill>
            <a:schemeClr val="tx2"/>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a:spcBef>
                <a:spcPts val="990"/>
              </a:spcBef>
            </a:pPr>
            <a:r>
              <a:rPr lang="en-US" sz="1950">
                <a:solidFill>
                  <a:schemeClr val="bg1"/>
                </a:solidFill>
                <a:latin typeface="Ubuntu"/>
              </a:rPr>
              <a:t>Questions for discussion:</a:t>
            </a:r>
            <a:endParaRPr lang="en-US">
              <a:solidFill>
                <a:schemeClr val="bg1"/>
              </a:solidFill>
            </a:endParaRPr>
          </a:p>
        </p:txBody>
      </p:sp>
      <p:pic>
        <p:nvPicPr>
          <p:cNvPr id="9" name="Picture 8" descr="A blue and white outline of a speech bubble&#10;&#10;Description automatically generated">
            <a:extLst>
              <a:ext uri="{FF2B5EF4-FFF2-40B4-BE49-F238E27FC236}">
                <a16:creationId xmlns:a16="http://schemas.microsoft.com/office/drawing/2014/main" id="{B692ED2E-EFC7-A102-CF21-127B8A67E5A7}"/>
              </a:ext>
            </a:extLst>
          </p:cNvPr>
          <p:cNvPicPr>
            <a:picLocks noChangeAspect="1"/>
          </p:cNvPicPr>
          <p:nvPr/>
        </p:nvPicPr>
        <p:blipFill>
          <a:blip r:embed="rId4"/>
          <a:stretch>
            <a:fillRect/>
          </a:stretch>
        </p:blipFill>
        <p:spPr>
          <a:xfrm rot="360000">
            <a:off x="450344" y="3579942"/>
            <a:ext cx="3091222" cy="2300686"/>
          </a:xfrm>
          <a:prstGeom prst="rect">
            <a:avLst/>
          </a:prstGeom>
        </p:spPr>
      </p:pic>
      <p:sp>
        <p:nvSpPr>
          <p:cNvPr id="11" name="TextBox 10">
            <a:extLst>
              <a:ext uri="{FF2B5EF4-FFF2-40B4-BE49-F238E27FC236}">
                <a16:creationId xmlns:a16="http://schemas.microsoft.com/office/drawing/2014/main" id="{8527A975-6F52-7E07-B058-64D29B4BF487}"/>
              </a:ext>
            </a:extLst>
          </p:cNvPr>
          <p:cNvSpPr txBox="1"/>
          <p:nvPr/>
        </p:nvSpPr>
        <p:spPr>
          <a:xfrm>
            <a:off x="1009650" y="4069082"/>
            <a:ext cx="241172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a:solidFill>
                  <a:schemeClr val="accent1"/>
                </a:solidFill>
                <a:latin typeface="Ubuntu"/>
                <a:cs typeface="Calibri"/>
              </a:rPr>
              <a:t>Can I have too much sleep?</a:t>
            </a:r>
            <a:endParaRPr lang="en-US"/>
          </a:p>
        </p:txBody>
      </p:sp>
      <p:pic>
        <p:nvPicPr>
          <p:cNvPr id="13" name="Picture 12" descr="A blue and white outline of a speech bubble&#10;&#10;Description automatically generated">
            <a:extLst>
              <a:ext uri="{FF2B5EF4-FFF2-40B4-BE49-F238E27FC236}">
                <a16:creationId xmlns:a16="http://schemas.microsoft.com/office/drawing/2014/main" id="{BD49ED08-38A6-3C9E-89F2-9D2D7174CA99}"/>
              </a:ext>
            </a:extLst>
          </p:cNvPr>
          <p:cNvPicPr>
            <a:picLocks noChangeAspect="1"/>
          </p:cNvPicPr>
          <p:nvPr/>
        </p:nvPicPr>
        <p:blipFill>
          <a:blip r:embed="rId4"/>
          <a:stretch>
            <a:fillRect/>
          </a:stretch>
        </p:blipFill>
        <p:spPr>
          <a:xfrm rot="360000">
            <a:off x="3850811" y="2955779"/>
            <a:ext cx="4680104" cy="3277428"/>
          </a:xfrm>
          <a:prstGeom prst="rect">
            <a:avLst/>
          </a:prstGeom>
        </p:spPr>
      </p:pic>
      <p:sp>
        <p:nvSpPr>
          <p:cNvPr id="15" name="TextBox 14">
            <a:extLst>
              <a:ext uri="{FF2B5EF4-FFF2-40B4-BE49-F238E27FC236}">
                <a16:creationId xmlns:a16="http://schemas.microsoft.com/office/drawing/2014/main" id="{D87DCA36-C93C-44E3-727F-A4779E2EAB91}"/>
              </a:ext>
            </a:extLst>
          </p:cNvPr>
          <p:cNvSpPr txBox="1"/>
          <p:nvPr/>
        </p:nvSpPr>
        <p:spPr>
          <a:xfrm>
            <a:off x="4570106" y="3452017"/>
            <a:ext cx="357928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2"/>
                </a:solidFill>
                <a:latin typeface="Ubuntu"/>
                <a:ea typeface="+mn-lt"/>
                <a:cs typeface="+mn-lt"/>
              </a:rPr>
              <a:t>Over the course of a night, you will go through different stages of the sleep cycle. Can you explain the importance of each stage?</a:t>
            </a:r>
            <a:endParaRPr lang="en-US" sz="2000">
              <a:solidFill>
                <a:schemeClr val="tx2"/>
              </a:solidFill>
              <a:latin typeface="Ubuntu"/>
            </a:endParaRPr>
          </a:p>
        </p:txBody>
      </p:sp>
      <p:sp>
        <p:nvSpPr>
          <p:cNvPr id="17" name="TextBox 16">
            <a:extLst>
              <a:ext uri="{FF2B5EF4-FFF2-40B4-BE49-F238E27FC236}">
                <a16:creationId xmlns:a16="http://schemas.microsoft.com/office/drawing/2014/main" id="{1C7CA592-3F88-5E25-340A-A7DCE81AD05A}"/>
              </a:ext>
            </a:extLst>
          </p:cNvPr>
          <p:cNvSpPr txBox="1"/>
          <p:nvPr/>
        </p:nvSpPr>
        <p:spPr>
          <a:xfrm>
            <a:off x="9517081" y="598245"/>
            <a:ext cx="247336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2"/>
                </a:solidFill>
                <a:latin typeface="Ubuntu"/>
              </a:rPr>
              <a:t>Creating good sleeping habits can help you to wake up feeling refreshed. There are a number of things you can do… which are especially useful if you have trouble falling asleep in the first place.</a:t>
            </a:r>
          </a:p>
        </p:txBody>
      </p:sp>
      <p:sp>
        <p:nvSpPr>
          <p:cNvPr id="19" name="TextBox 18">
            <a:extLst>
              <a:ext uri="{FF2B5EF4-FFF2-40B4-BE49-F238E27FC236}">
                <a16:creationId xmlns:a16="http://schemas.microsoft.com/office/drawing/2014/main" id="{3326FF2D-77C0-016F-FF00-971059528E5F}"/>
              </a:ext>
            </a:extLst>
          </p:cNvPr>
          <p:cNvSpPr txBox="1"/>
          <p:nvPr/>
        </p:nvSpPr>
        <p:spPr>
          <a:xfrm>
            <a:off x="8769665" y="4426201"/>
            <a:ext cx="3231955" cy="1631216"/>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a:solidFill>
                  <a:schemeClr val="bg1"/>
                </a:solidFill>
                <a:latin typeface="Ubuntu"/>
                <a:cs typeface="Calibri"/>
              </a:rPr>
              <a:t>Links for Further </a:t>
            </a:r>
            <a:endParaRPr lang="en-US" sz="2000">
              <a:solidFill>
                <a:schemeClr val="bg1"/>
              </a:solidFill>
              <a:latin typeface="Ubuntu"/>
              <a:cs typeface="Calibri"/>
            </a:endParaRPr>
          </a:p>
          <a:p>
            <a:pPr marL="228600" indent="-228600"/>
            <a:r>
              <a:rPr lang="en-US" sz="2000" b="1">
                <a:solidFill>
                  <a:schemeClr val="bg1"/>
                </a:solidFill>
                <a:latin typeface="Ubuntu"/>
                <a:cs typeface="Calibri"/>
              </a:rPr>
              <a:t>Reading</a:t>
            </a:r>
            <a:endParaRPr lang="en-US">
              <a:solidFill>
                <a:schemeClr val="bg1"/>
              </a:solidFill>
            </a:endParaRPr>
          </a:p>
          <a:p>
            <a:r>
              <a:rPr lang="en-US" sz="2000">
                <a:solidFill>
                  <a:schemeClr val="bg1"/>
                </a:solidFill>
                <a:ea typeface="+mn-lt"/>
                <a:cs typeface="+mn-lt"/>
                <a:hlinkClick r:id="rId5"/>
              </a:rPr>
              <a:t>How sleep can help you study - BBC Bitesize</a:t>
            </a:r>
            <a:endParaRPr lang="en-US"/>
          </a:p>
          <a:p>
            <a:pPr marL="228600" indent="-228600"/>
            <a:endParaRPr lang="en-US" sz="2000">
              <a:solidFill>
                <a:schemeClr val="bg1"/>
              </a:solidFill>
              <a:latin typeface="Ubuntu"/>
              <a:ea typeface="Calibri"/>
              <a:cs typeface="Calibri"/>
            </a:endParaRPr>
          </a:p>
        </p:txBody>
      </p:sp>
    </p:spTree>
    <p:extLst>
      <p:ext uri="{BB962C8B-B14F-4D97-AF65-F5344CB8AC3E}">
        <p14:creationId xmlns:p14="http://schemas.microsoft.com/office/powerpoint/2010/main" val="214017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F8FFF-0394-6FE9-C44B-65F14D7F45F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97B80B5-8248-893C-EB46-678B3EB14C7A}"/>
              </a:ext>
            </a:extLst>
          </p:cNvPr>
          <p:cNvSpPr>
            <a:spLocks/>
          </p:cNvSpPr>
          <p:nvPr/>
        </p:nvSpPr>
        <p:spPr>
          <a:xfrm>
            <a:off x="283833" y="1443531"/>
            <a:ext cx="7444412" cy="522432"/>
          </a:xfrm>
          <a:prstGeom prst="rect">
            <a:avLst/>
          </a:prstGeom>
        </p:spPr>
        <p:txBody>
          <a:bodyPr vert="horz" lIns="91440" tIns="45720" rIns="91440" bIns="45720" rtlCol="0" anchor="b">
            <a:noAutofit/>
          </a:bodyPr>
          <a:lstStyle/>
          <a:p>
            <a:pPr defTabSz="905256">
              <a:spcAft>
                <a:spcPts val="600"/>
              </a:spcAft>
            </a:pPr>
            <a:r>
              <a:rPr lang="en-GB" sz="3200" b="1">
                <a:solidFill>
                  <a:schemeClr val="tx2"/>
                </a:solidFill>
                <a:latin typeface="Ubuntu"/>
                <a:ea typeface="+mn-lt"/>
                <a:cs typeface="+mn-lt"/>
                <a:hlinkClick r:id="rId2">
                  <a:extLst>
                    <a:ext uri="{A12FA001-AC4F-418D-AE19-62706E023703}">
                      <ahyp:hlinkClr xmlns:ahyp="http://schemas.microsoft.com/office/drawing/2018/hyperlinkcolor" val="tx"/>
                    </a:ext>
                  </a:extLst>
                </a:hlinkClick>
              </a:rPr>
              <a:t>World Sleep Day 2024: What happens when you sleep? - BBC Newsround</a:t>
            </a:r>
            <a:endParaRPr lang="en-US" sz="3200" b="1">
              <a:solidFill>
                <a:schemeClr val="tx2"/>
              </a:solidFill>
              <a:latin typeface="Ubuntu"/>
            </a:endParaRPr>
          </a:p>
        </p:txBody>
      </p:sp>
      <p:sp>
        <p:nvSpPr>
          <p:cNvPr id="5" name="Text Placeholder 3">
            <a:extLst>
              <a:ext uri="{FF2B5EF4-FFF2-40B4-BE49-F238E27FC236}">
                <a16:creationId xmlns:a16="http://schemas.microsoft.com/office/drawing/2014/main" id="{DEF094A4-7E75-B21F-6EF3-BAAC95821029}"/>
              </a:ext>
            </a:extLst>
          </p:cNvPr>
          <p:cNvSpPr>
            <a:spLocks/>
          </p:cNvSpPr>
          <p:nvPr/>
        </p:nvSpPr>
        <p:spPr>
          <a:xfrm>
            <a:off x="653627" y="1955919"/>
            <a:ext cx="4418973" cy="367193"/>
          </a:xfrm>
          <a:prstGeom prst="rect">
            <a:avLst/>
          </a:prstGeom>
        </p:spPr>
        <p:txBody>
          <a:bodyPr lIns="91440" tIns="45720" rIns="91440" bIns="45720" anchor="t"/>
          <a:lstStyle/>
          <a:p>
            <a:pPr marL="342900" indent="-342900" defTabSz="905256">
              <a:spcAft>
                <a:spcPts val="600"/>
              </a:spcAft>
              <a:buFont typeface="Calibri"/>
              <a:buChar char="-"/>
            </a:pPr>
            <a:r>
              <a:rPr lang="en-US" sz="2000">
                <a:solidFill>
                  <a:schemeClr val="tx2"/>
                </a:solidFill>
                <a:latin typeface="Ubuntu"/>
                <a:ea typeface="Calibri" panose="020F0502020204030204"/>
                <a:cs typeface="Calibri" panose="020F0502020204030204"/>
              </a:rPr>
              <a:t>BBC </a:t>
            </a:r>
            <a:r>
              <a:rPr lang="en-US" sz="2000" err="1">
                <a:solidFill>
                  <a:schemeClr val="tx2"/>
                </a:solidFill>
                <a:latin typeface="Ubuntu"/>
                <a:ea typeface="Calibri" panose="020F0502020204030204"/>
                <a:cs typeface="Calibri" panose="020F0502020204030204"/>
              </a:rPr>
              <a:t>Newsround</a:t>
            </a:r>
          </a:p>
        </p:txBody>
      </p:sp>
      <p:pic>
        <p:nvPicPr>
          <p:cNvPr id="7" name="Picture 6">
            <a:extLst>
              <a:ext uri="{FF2B5EF4-FFF2-40B4-BE49-F238E27FC236}">
                <a16:creationId xmlns:a16="http://schemas.microsoft.com/office/drawing/2014/main" id="{11FD7ED9-E0DB-C15A-A0FD-78FE05E4571B}"/>
              </a:ext>
            </a:extLst>
          </p:cNvPr>
          <p:cNvPicPr>
            <a:picLocks noChangeAspect="1"/>
          </p:cNvPicPr>
          <p:nvPr/>
        </p:nvPicPr>
        <p:blipFill>
          <a:blip r:embed="rId3"/>
          <a:stretch>
            <a:fillRect/>
          </a:stretch>
        </p:blipFill>
        <p:spPr>
          <a:xfrm>
            <a:off x="4136707" y="2045017"/>
            <a:ext cx="1419225" cy="390525"/>
          </a:xfrm>
          <a:prstGeom prst="rect">
            <a:avLst/>
          </a:prstGeom>
        </p:spPr>
      </p:pic>
      <p:sp>
        <p:nvSpPr>
          <p:cNvPr id="9" name="Text Placeholder 3">
            <a:extLst>
              <a:ext uri="{FF2B5EF4-FFF2-40B4-BE49-F238E27FC236}">
                <a16:creationId xmlns:a16="http://schemas.microsoft.com/office/drawing/2014/main" id="{92469D7C-4576-F5D9-E825-E1B770587D0B}"/>
              </a:ext>
            </a:extLst>
          </p:cNvPr>
          <p:cNvSpPr txBox="1">
            <a:spLocks/>
          </p:cNvSpPr>
          <p:nvPr/>
        </p:nvSpPr>
        <p:spPr>
          <a:xfrm>
            <a:off x="529289" y="2673741"/>
            <a:ext cx="3019297" cy="415020"/>
          </a:xfrm>
          <a:prstGeom prst="rect">
            <a:avLst/>
          </a:prstGeom>
          <a:solidFill>
            <a:schemeClr val="tx2"/>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a:spcBef>
                <a:spcPts val="990"/>
              </a:spcBef>
            </a:pPr>
            <a:r>
              <a:rPr lang="en-US" sz="1950">
                <a:solidFill>
                  <a:schemeClr val="bg1"/>
                </a:solidFill>
                <a:latin typeface="Ubuntu"/>
              </a:rPr>
              <a:t>Questions for discussion:</a:t>
            </a:r>
            <a:endParaRPr lang="en-US">
              <a:solidFill>
                <a:schemeClr val="bg1"/>
              </a:solidFill>
            </a:endParaRPr>
          </a:p>
        </p:txBody>
      </p:sp>
      <p:pic>
        <p:nvPicPr>
          <p:cNvPr id="11" name="Picture 10" descr="A blue and white outline of a speech bubble&#10;&#10;Description automatically generated">
            <a:extLst>
              <a:ext uri="{FF2B5EF4-FFF2-40B4-BE49-F238E27FC236}">
                <a16:creationId xmlns:a16="http://schemas.microsoft.com/office/drawing/2014/main" id="{8CB5B144-1234-EB9E-4132-4C33EDE81E98}"/>
              </a:ext>
            </a:extLst>
          </p:cNvPr>
          <p:cNvPicPr>
            <a:picLocks noChangeAspect="1"/>
          </p:cNvPicPr>
          <p:nvPr/>
        </p:nvPicPr>
        <p:blipFill>
          <a:blip r:embed="rId4"/>
          <a:stretch>
            <a:fillRect/>
          </a:stretch>
        </p:blipFill>
        <p:spPr>
          <a:xfrm rot="300000">
            <a:off x="392089" y="3790521"/>
            <a:ext cx="4308303" cy="2651205"/>
          </a:xfrm>
          <a:prstGeom prst="rect">
            <a:avLst/>
          </a:prstGeom>
        </p:spPr>
      </p:pic>
      <p:sp>
        <p:nvSpPr>
          <p:cNvPr id="13" name="TextBox 12">
            <a:extLst>
              <a:ext uri="{FF2B5EF4-FFF2-40B4-BE49-F238E27FC236}">
                <a16:creationId xmlns:a16="http://schemas.microsoft.com/office/drawing/2014/main" id="{6AAB61B5-ECAB-1944-5394-EA3A94058FC6}"/>
              </a:ext>
            </a:extLst>
          </p:cNvPr>
          <p:cNvSpPr txBox="1"/>
          <p:nvPr/>
        </p:nvSpPr>
        <p:spPr>
          <a:xfrm>
            <a:off x="932603" y="4133003"/>
            <a:ext cx="323257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solidFill>
                <a:schemeClr val="tx2"/>
              </a:solidFill>
              <a:latin typeface="Ubuntu"/>
              <a:ea typeface="+mn-lt"/>
              <a:cs typeface="+mn-lt"/>
            </a:endParaRPr>
          </a:p>
          <a:p>
            <a:pPr algn="ctr"/>
            <a:r>
              <a:rPr lang="en-US" sz="2000">
                <a:solidFill>
                  <a:schemeClr val="tx2"/>
                </a:solidFill>
                <a:latin typeface="Ubuntu"/>
                <a:ea typeface="+mn-lt"/>
                <a:cs typeface="+mn-lt"/>
              </a:rPr>
              <a:t>What key activities happen in our brains when we sleep?</a:t>
            </a:r>
          </a:p>
        </p:txBody>
      </p:sp>
      <p:pic>
        <p:nvPicPr>
          <p:cNvPr id="15" name="Picture 14" descr="A blue and white outline of a speech bubble&#10;&#10;Description automatically generated">
            <a:extLst>
              <a:ext uri="{FF2B5EF4-FFF2-40B4-BE49-F238E27FC236}">
                <a16:creationId xmlns:a16="http://schemas.microsoft.com/office/drawing/2014/main" id="{0DE7DFD4-AA9F-4C9F-E358-A1533491350C}"/>
              </a:ext>
            </a:extLst>
          </p:cNvPr>
          <p:cNvPicPr>
            <a:picLocks noChangeAspect="1"/>
          </p:cNvPicPr>
          <p:nvPr/>
        </p:nvPicPr>
        <p:blipFill>
          <a:blip r:embed="rId4"/>
          <a:stretch>
            <a:fillRect/>
          </a:stretch>
        </p:blipFill>
        <p:spPr>
          <a:xfrm rot="540000">
            <a:off x="5219821" y="3141398"/>
            <a:ext cx="3453477" cy="2166692"/>
          </a:xfrm>
          <a:prstGeom prst="rect">
            <a:avLst/>
          </a:prstGeom>
        </p:spPr>
      </p:pic>
      <p:sp>
        <p:nvSpPr>
          <p:cNvPr id="17" name="TextBox 16">
            <a:extLst>
              <a:ext uri="{FF2B5EF4-FFF2-40B4-BE49-F238E27FC236}">
                <a16:creationId xmlns:a16="http://schemas.microsoft.com/office/drawing/2014/main" id="{2A305974-1A89-E372-03E0-1A84DCAC862B}"/>
              </a:ext>
            </a:extLst>
          </p:cNvPr>
          <p:cNvSpPr txBox="1"/>
          <p:nvPr/>
        </p:nvSpPr>
        <p:spPr>
          <a:xfrm>
            <a:off x="5555402" y="3736762"/>
            <a:ext cx="33646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accent1"/>
                </a:solidFill>
                <a:latin typeface="Ubuntu"/>
              </a:rPr>
              <a:t>Why do we need sleep?</a:t>
            </a:r>
            <a:endParaRPr lang="en-US" sz="2000">
              <a:solidFill>
                <a:schemeClr val="accent1"/>
              </a:solidFill>
              <a:latin typeface="Ubuntu"/>
              <a:cs typeface="Calibri"/>
            </a:endParaRPr>
          </a:p>
        </p:txBody>
      </p:sp>
      <p:sp>
        <p:nvSpPr>
          <p:cNvPr id="19" name="TextBox 18">
            <a:extLst>
              <a:ext uri="{FF2B5EF4-FFF2-40B4-BE49-F238E27FC236}">
                <a16:creationId xmlns:a16="http://schemas.microsoft.com/office/drawing/2014/main" id="{B1BC1B9B-6A6B-017A-D5EF-A99EBBF9FA07}"/>
              </a:ext>
            </a:extLst>
          </p:cNvPr>
          <p:cNvSpPr txBox="1"/>
          <p:nvPr/>
        </p:nvSpPr>
        <p:spPr>
          <a:xfrm>
            <a:off x="9629737" y="607359"/>
            <a:ext cx="242136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2"/>
                </a:solidFill>
                <a:latin typeface="Ubuntu"/>
              </a:rPr>
              <a:t>Scientists are still trying to work out all the answers to exactly why we completely switch off our bodies for one-third of our lives, and what happens when we do. </a:t>
            </a:r>
            <a:endParaRPr lang="en-US">
              <a:solidFill>
                <a:schemeClr val="tx2"/>
              </a:solidFill>
            </a:endParaRPr>
          </a:p>
          <a:p>
            <a:pPr algn="ctr"/>
            <a:endParaRPr lang="en-US">
              <a:solidFill>
                <a:srgbClr val="141414"/>
              </a:solidFill>
              <a:latin typeface="Ubuntu"/>
            </a:endParaRPr>
          </a:p>
        </p:txBody>
      </p:sp>
      <p:sp>
        <p:nvSpPr>
          <p:cNvPr id="21" name="TextBox 20">
            <a:extLst>
              <a:ext uri="{FF2B5EF4-FFF2-40B4-BE49-F238E27FC236}">
                <a16:creationId xmlns:a16="http://schemas.microsoft.com/office/drawing/2014/main" id="{70DE02B7-8D98-FD1E-5499-B21E83329CC2}"/>
              </a:ext>
            </a:extLst>
          </p:cNvPr>
          <p:cNvSpPr txBox="1"/>
          <p:nvPr/>
        </p:nvSpPr>
        <p:spPr>
          <a:xfrm>
            <a:off x="8914744" y="4614759"/>
            <a:ext cx="2998275" cy="1261884"/>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a:solidFill>
                  <a:schemeClr val="bg1"/>
                </a:solidFill>
                <a:latin typeface="Ubuntu"/>
                <a:cs typeface="Calibri"/>
              </a:rPr>
              <a:t>Links for Further </a:t>
            </a:r>
            <a:endParaRPr lang="en-US" sz="2000">
              <a:solidFill>
                <a:schemeClr val="bg1"/>
              </a:solidFill>
              <a:latin typeface="Ubuntu"/>
              <a:cs typeface="Calibri"/>
            </a:endParaRPr>
          </a:p>
          <a:p>
            <a:pPr marL="228600" indent="-228600"/>
            <a:r>
              <a:rPr lang="en-US" sz="2000" b="1">
                <a:solidFill>
                  <a:schemeClr val="bg1"/>
                </a:solidFill>
                <a:latin typeface="Ubuntu"/>
                <a:cs typeface="Calibri"/>
              </a:rPr>
              <a:t>Reading</a:t>
            </a:r>
            <a:endParaRPr lang="en-US">
              <a:solidFill>
                <a:schemeClr val="bg1"/>
              </a:solidFill>
            </a:endParaRPr>
          </a:p>
          <a:p>
            <a:pPr marL="228600" indent="-228600"/>
            <a:r>
              <a:rPr lang="en-US" sz="2000">
                <a:solidFill>
                  <a:schemeClr val="bg1"/>
                </a:solidFill>
                <a:ea typeface="+mn-lt"/>
                <a:cs typeface="+mn-lt"/>
                <a:hlinkClick r:id="rId5"/>
              </a:rPr>
              <a:t>Help me out - sleep - CBBC</a:t>
            </a:r>
            <a:endParaRPr lang="en-US"/>
          </a:p>
          <a:p>
            <a:pPr marL="228600" indent="-228600"/>
            <a:endParaRPr lang="en-GB" sz="1600">
              <a:solidFill>
                <a:srgbClr val="FFFF00"/>
              </a:solidFill>
              <a:latin typeface="Ubuntu"/>
              <a:ea typeface="Calibri"/>
              <a:cs typeface="Calibri"/>
            </a:endParaRPr>
          </a:p>
        </p:txBody>
      </p:sp>
    </p:spTree>
    <p:extLst>
      <p:ext uri="{BB962C8B-B14F-4D97-AF65-F5344CB8AC3E}">
        <p14:creationId xmlns:p14="http://schemas.microsoft.com/office/powerpoint/2010/main" val="11385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751A-4D8A-5B28-E7A8-49BE44B1B38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2CE57A2-FD51-AA8C-A46C-F886A8705601}"/>
              </a:ext>
            </a:extLst>
          </p:cNvPr>
          <p:cNvSpPr>
            <a:spLocks/>
          </p:cNvSpPr>
          <p:nvPr/>
        </p:nvSpPr>
        <p:spPr>
          <a:xfrm>
            <a:off x="624216" y="1297226"/>
            <a:ext cx="7023173" cy="572830"/>
          </a:xfrm>
          <a:prstGeom prst="rect">
            <a:avLst/>
          </a:prstGeom>
        </p:spPr>
        <p:txBody>
          <a:bodyPr vert="horz" lIns="91440" tIns="45720" rIns="91440" bIns="45720" rtlCol="0" anchor="b">
            <a:noAutofit/>
          </a:bodyPr>
          <a:lstStyle/>
          <a:p>
            <a:pPr defTabSz="905256">
              <a:spcAft>
                <a:spcPts val="600"/>
              </a:spcAft>
            </a:pPr>
            <a:r>
              <a:rPr lang="en-GB" sz="3200" b="1">
                <a:solidFill>
                  <a:schemeClr val="tx2"/>
                </a:solidFill>
                <a:latin typeface="Ubuntu"/>
                <a:ea typeface="+mn-lt"/>
                <a:cs typeface="+mn-lt"/>
                <a:hlinkClick r:id="rId2">
                  <a:extLst>
                    <a:ext uri="{A12FA001-AC4F-418D-AE19-62706E023703}">
                      <ahyp:hlinkClr xmlns:ahyp="http://schemas.microsoft.com/office/drawing/2018/hyperlinkcolor" val="tx"/>
                    </a:ext>
                  </a:extLst>
                </a:hlinkClick>
              </a:rPr>
              <a:t>Teenagers - A good night's sleep - BBC Bitesize</a:t>
            </a:r>
            <a:endParaRPr lang="en-US" sz="3200" b="1">
              <a:solidFill>
                <a:schemeClr val="tx2"/>
              </a:solidFill>
            </a:endParaRPr>
          </a:p>
        </p:txBody>
      </p:sp>
      <p:sp>
        <p:nvSpPr>
          <p:cNvPr id="5" name="Text Placeholder 3">
            <a:extLst>
              <a:ext uri="{FF2B5EF4-FFF2-40B4-BE49-F238E27FC236}">
                <a16:creationId xmlns:a16="http://schemas.microsoft.com/office/drawing/2014/main" id="{0209BC27-ECAB-9D13-AD1B-B1BDDD569ADC}"/>
              </a:ext>
            </a:extLst>
          </p:cNvPr>
          <p:cNvSpPr>
            <a:spLocks/>
          </p:cNvSpPr>
          <p:nvPr/>
        </p:nvSpPr>
        <p:spPr>
          <a:xfrm>
            <a:off x="663520" y="1889478"/>
            <a:ext cx="4418973" cy="367193"/>
          </a:xfrm>
          <a:prstGeom prst="rect">
            <a:avLst/>
          </a:prstGeom>
        </p:spPr>
        <p:txBody>
          <a:bodyPr lIns="91440" tIns="45720" rIns="91440" bIns="45720" anchor="t"/>
          <a:lstStyle/>
          <a:p>
            <a:pPr marL="342900" indent="-342900" defTabSz="905256">
              <a:spcAft>
                <a:spcPts val="600"/>
              </a:spcAft>
              <a:buFont typeface="Calibri"/>
              <a:buChar char="-"/>
            </a:pPr>
            <a:r>
              <a:rPr lang="en-US" sz="2000">
                <a:solidFill>
                  <a:schemeClr val="tx2"/>
                </a:solidFill>
                <a:latin typeface="Ubuntu"/>
                <a:ea typeface="Calibri" panose="020F0502020204030204"/>
                <a:cs typeface="Calibri" panose="020F0502020204030204"/>
              </a:rPr>
              <a:t>BBC News</a:t>
            </a:r>
          </a:p>
        </p:txBody>
      </p:sp>
      <p:sp>
        <p:nvSpPr>
          <p:cNvPr id="7" name="Text Placeholder 3">
            <a:extLst>
              <a:ext uri="{FF2B5EF4-FFF2-40B4-BE49-F238E27FC236}">
                <a16:creationId xmlns:a16="http://schemas.microsoft.com/office/drawing/2014/main" id="{813148CA-364C-696F-B57D-E243668B031A}"/>
              </a:ext>
            </a:extLst>
          </p:cNvPr>
          <p:cNvSpPr txBox="1">
            <a:spLocks/>
          </p:cNvSpPr>
          <p:nvPr/>
        </p:nvSpPr>
        <p:spPr>
          <a:xfrm>
            <a:off x="559769" y="2419741"/>
            <a:ext cx="3019297" cy="415020"/>
          </a:xfrm>
          <a:prstGeom prst="rect">
            <a:avLst/>
          </a:prstGeom>
          <a:solidFill>
            <a:schemeClr val="tx2"/>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5256">
              <a:spcBef>
                <a:spcPts val="990"/>
              </a:spcBef>
            </a:pPr>
            <a:r>
              <a:rPr lang="en-US" sz="1950">
                <a:solidFill>
                  <a:schemeClr val="bg1"/>
                </a:solidFill>
                <a:latin typeface="Ubuntu"/>
              </a:rPr>
              <a:t>Questions for discussion:</a:t>
            </a:r>
            <a:endParaRPr lang="en-US">
              <a:solidFill>
                <a:schemeClr val="bg1"/>
              </a:solidFill>
            </a:endParaRPr>
          </a:p>
        </p:txBody>
      </p:sp>
      <p:pic>
        <p:nvPicPr>
          <p:cNvPr id="9" name="Picture 8">
            <a:extLst>
              <a:ext uri="{FF2B5EF4-FFF2-40B4-BE49-F238E27FC236}">
                <a16:creationId xmlns:a16="http://schemas.microsoft.com/office/drawing/2014/main" id="{E1F56465-FFE0-8EF6-C76A-69E89DC8DDDB}"/>
              </a:ext>
            </a:extLst>
          </p:cNvPr>
          <p:cNvPicPr>
            <a:picLocks noChangeAspect="1"/>
          </p:cNvPicPr>
          <p:nvPr/>
        </p:nvPicPr>
        <p:blipFill>
          <a:blip r:embed="rId3"/>
          <a:stretch>
            <a:fillRect/>
          </a:stretch>
        </p:blipFill>
        <p:spPr>
          <a:xfrm>
            <a:off x="4177665" y="1982152"/>
            <a:ext cx="2038350" cy="546735"/>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279C9DED-F5A6-C463-2BFC-6DEADBC4F63A}"/>
              </a:ext>
            </a:extLst>
          </p:cNvPr>
          <p:cNvPicPr>
            <a:picLocks noChangeAspect="1"/>
          </p:cNvPicPr>
          <p:nvPr/>
        </p:nvPicPr>
        <p:blipFill>
          <a:blip r:embed="rId4"/>
          <a:stretch>
            <a:fillRect/>
          </a:stretch>
        </p:blipFill>
        <p:spPr>
          <a:xfrm>
            <a:off x="3626" y="3149231"/>
            <a:ext cx="4422496" cy="3520920"/>
          </a:xfrm>
          <a:prstGeom prst="rect">
            <a:avLst/>
          </a:prstGeom>
        </p:spPr>
      </p:pic>
      <p:sp>
        <p:nvSpPr>
          <p:cNvPr id="13" name="TextBox 12">
            <a:extLst>
              <a:ext uri="{FF2B5EF4-FFF2-40B4-BE49-F238E27FC236}">
                <a16:creationId xmlns:a16="http://schemas.microsoft.com/office/drawing/2014/main" id="{FE4542CF-D183-4DDE-7E6F-A70B86DC31E7}"/>
              </a:ext>
            </a:extLst>
          </p:cNvPr>
          <p:cNvSpPr txBox="1"/>
          <p:nvPr/>
        </p:nvSpPr>
        <p:spPr>
          <a:xfrm>
            <a:off x="304800" y="3810000"/>
            <a:ext cx="379984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2"/>
                </a:solidFill>
                <a:latin typeface="Ubuntu"/>
              </a:rPr>
              <a:t>It is a real challenge for teens to get to bed early and wake up in the morning. What could be done with the school timetable to help this?</a:t>
            </a:r>
            <a:endParaRPr lang="en-US">
              <a:solidFill>
                <a:schemeClr val="tx2"/>
              </a:solidFill>
            </a:endParaRPr>
          </a:p>
        </p:txBody>
      </p:sp>
      <p:pic>
        <p:nvPicPr>
          <p:cNvPr id="15" name="Picture 14" descr="A blue and white outline of a speech bubble&#10;&#10;Description automatically generated">
            <a:extLst>
              <a:ext uri="{FF2B5EF4-FFF2-40B4-BE49-F238E27FC236}">
                <a16:creationId xmlns:a16="http://schemas.microsoft.com/office/drawing/2014/main" id="{0D47E198-D579-0550-842F-AA0B2100E19D}"/>
              </a:ext>
            </a:extLst>
          </p:cNvPr>
          <p:cNvPicPr>
            <a:picLocks noChangeAspect="1"/>
          </p:cNvPicPr>
          <p:nvPr/>
        </p:nvPicPr>
        <p:blipFill>
          <a:blip r:embed="rId4"/>
          <a:stretch>
            <a:fillRect/>
          </a:stretch>
        </p:blipFill>
        <p:spPr>
          <a:xfrm rot="360000">
            <a:off x="4324388" y="2783311"/>
            <a:ext cx="4935551" cy="3033116"/>
          </a:xfrm>
          <a:prstGeom prst="rect">
            <a:avLst/>
          </a:prstGeom>
        </p:spPr>
      </p:pic>
      <p:sp>
        <p:nvSpPr>
          <p:cNvPr id="17" name="TextBox 16">
            <a:extLst>
              <a:ext uri="{FF2B5EF4-FFF2-40B4-BE49-F238E27FC236}">
                <a16:creationId xmlns:a16="http://schemas.microsoft.com/office/drawing/2014/main" id="{A342D5DD-578B-00F0-D038-BA0AE7DF6A5C}"/>
              </a:ext>
            </a:extLst>
          </p:cNvPr>
          <p:cNvSpPr txBox="1"/>
          <p:nvPr/>
        </p:nvSpPr>
        <p:spPr>
          <a:xfrm>
            <a:off x="4744720" y="3342640"/>
            <a:ext cx="41046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285087"/>
                </a:solidFill>
                <a:latin typeface="Ubuntu"/>
              </a:rPr>
              <a:t>Sleep is important for all of us but even more so for teens. What happens when teens are asleep and why is it so important?</a:t>
            </a:r>
            <a:endParaRPr lang="en-US">
              <a:latin typeface="Ubuntu"/>
              <a:ea typeface="Calibri" panose="020F0502020204030204"/>
              <a:cs typeface="Calibri" panose="020F0502020204030204"/>
            </a:endParaRPr>
          </a:p>
        </p:txBody>
      </p:sp>
      <p:sp>
        <p:nvSpPr>
          <p:cNvPr id="19" name="TextBox 18">
            <a:extLst>
              <a:ext uri="{FF2B5EF4-FFF2-40B4-BE49-F238E27FC236}">
                <a16:creationId xmlns:a16="http://schemas.microsoft.com/office/drawing/2014/main" id="{9FEC343F-D570-0E3E-2093-12423064B3F2}"/>
              </a:ext>
            </a:extLst>
          </p:cNvPr>
          <p:cNvSpPr txBox="1"/>
          <p:nvPr/>
        </p:nvSpPr>
        <p:spPr>
          <a:xfrm>
            <a:off x="9641839" y="173467"/>
            <a:ext cx="231110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tx2"/>
                </a:solidFill>
                <a:latin typeface="Ubuntu"/>
              </a:rPr>
              <a:t>It's the age-old struggle: getting your teen to go to bed at night and getting them out of bed in the morning. But what is it about teenagers and sleep? Is it just laziness or is it biology?</a:t>
            </a:r>
            <a:endParaRPr lang="en-US"/>
          </a:p>
        </p:txBody>
      </p:sp>
      <p:sp>
        <p:nvSpPr>
          <p:cNvPr id="21" name="Rounded Rectangle 18">
            <a:extLst>
              <a:ext uri="{FF2B5EF4-FFF2-40B4-BE49-F238E27FC236}">
                <a16:creationId xmlns:a16="http://schemas.microsoft.com/office/drawing/2014/main" id="{F26200F0-4493-F21F-F6E9-FF6F39B12A38}"/>
              </a:ext>
            </a:extLst>
          </p:cNvPr>
          <p:cNvSpPr/>
          <p:nvPr/>
        </p:nvSpPr>
        <p:spPr>
          <a:xfrm>
            <a:off x="9314554" y="4542477"/>
            <a:ext cx="2707677" cy="2033298"/>
          </a:xfrm>
          <a:prstGeom prst="roundRect">
            <a:avLst>
              <a:gd name="adj" fmla="val 409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a:p>
            <a:pPr algn="ctr"/>
            <a:endParaRPr lang="en-US">
              <a:ea typeface="Calibri"/>
              <a:cs typeface="Calibri"/>
            </a:endParaRPr>
          </a:p>
        </p:txBody>
      </p:sp>
      <p:sp>
        <p:nvSpPr>
          <p:cNvPr id="23" name="TextBox 22">
            <a:extLst>
              <a:ext uri="{FF2B5EF4-FFF2-40B4-BE49-F238E27FC236}">
                <a16:creationId xmlns:a16="http://schemas.microsoft.com/office/drawing/2014/main" id="{5A83218A-EBA1-E568-8005-DE629C9F80F6}"/>
              </a:ext>
            </a:extLst>
          </p:cNvPr>
          <p:cNvSpPr txBox="1"/>
          <p:nvPr/>
        </p:nvSpPr>
        <p:spPr>
          <a:xfrm>
            <a:off x="9400069" y="4718787"/>
            <a:ext cx="2539886"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a:solidFill>
                  <a:schemeClr val="bg1"/>
                </a:solidFill>
                <a:latin typeface="Ubuntu"/>
                <a:cs typeface="Calibri"/>
              </a:rPr>
              <a:t>Links for Further </a:t>
            </a:r>
            <a:endParaRPr lang="en-US" sz="2000">
              <a:solidFill>
                <a:schemeClr val="bg1"/>
              </a:solidFill>
              <a:latin typeface="Ubuntu"/>
              <a:cs typeface="Calibri"/>
            </a:endParaRPr>
          </a:p>
          <a:p>
            <a:pPr marL="228600" indent="-228600"/>
            <a:r>
              <a:rPr lang="en-US" sz="2000" b="1">
                <a:solidFill>
                  <a:schemeClr val="bg1"/>
                </a:solidFill>
                <a:latin typeface="Ubuntu"/>
                <a:cs typeface="Calibri"/>
              </a:rPr>
              <a:t>Reading</a:t>
            </a:r>
            <a:endParaRPr lang="en-US">
              <a:solidFill>
                <a:schemeClr val="bg1"/>
              </a:solidFill>
            </a:endParaRPr>
          </a:p>
          <a:p>
            <a:endParaRPr lang="en-US" sz="1600">
              <a:solidFill>
                <a:schemeClr val="bg1"/>
              </a:solidFill>
              <a:latin typeface="Ubuntu"/>
              <a:ea typeface="+mn-lt"/>
              <a:cs typeface="+mn-lt"/>
            </a:endParaRPr>
          </a:p>
          <a:p>
            <a:r>
              <a:rPr lang="en-US" sz="1600">
                <a:solidFill>
                  <a:schemeClr val="bg1"/>
                </a:solidFill>
                <a:ea typeface="+mn-lt"/>
                <a:cs typeface="+mn-lt"/>
                <a:hlinkClick r:id="rId5">
                  <a:extLst>
                    <a:ext uri="{A12FA001-AC4F-418D-AE19-62706E023703}">
                      <ahyp:hlinkClr xmlns:ahyp="http://schemas.microsoft.com/office/drawing/2018/hyperlinkcolor" val="tx"/>
                    </a:ext>
                  </a:extLst>
                </a:hlinkClick>
              </a:rPr>
              <a:t>Should school start later than 9am? - BBC Newsround</a:t>
            </a:r>
            <a:endParaRPr lang="en-US">
              <a:solidFill>
                <a:schemeClr val="bg1"/>
              </a:solidFill>
            </a:endParaRPr>
          </a:p>
        </p:txBody>
      </p:sp>
    </p:spTree>
    <p:extLst>
      <p:ext uri="{BB962C8B-B14F-4D97-AF65-F5344CB8AC3E}">
        <p14:creationId xmlns:p14="http://schemas.microsoft.com/office/powerpoint/2010/main" val="286582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5DDF4-9B14-DB7E-BCAD-D4E2E18652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B1CD3C-8242-E25C-1EA7-B710CE37231F}"/>
              </a:ext>
            </a:extLst>
          </p:cNvPr>
          <p:cNvSpPr txBox="1"/>
          <p:nvPr/>
        </p:nvSpPr>
        <p:spPr>
          <a:xfrm>
            <a:off x="216344" y="857053"/>
            <a:ext cx="7829522" cy="5324535"/>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a:solidFill>
                  <a:schemeClr val="tx2"/>
                </a:solidFill>
                <a:latin typeface="Ubuntu"/>
                <a:cs typeface="Calibri"/>
              </a:rPr>
              <a:t>Further possible learning suggestions and resources</a:t>
            </a:r>
            <a:endParaRPr lang="en-US">
              <a:solidFill>
                <a:schemeClr val="tx2"/>
              </a:solidFill>
            </a:endParaRPr>
          </a:p>
          <a:p>
            <a:pPr marL="228600" indent="-228600"/>
            <a:endParaRPr lang="en-US" sz="1600" b="1">
              <a:solidFill>
                <a:schemeClr val="tx2"/>
              </a:solidFill>
              <a:latin typeface="Ubuntu"/>
              <a:ea typeface="Calibri"/>
              <a:cs typeface="Calibri"/>
            </a:endParaRPr>
          </a:p>
          <a:p>
            <a:r>
              <a:rPr lang="en-US" sz="1600" b="1">
                <a:solidFill>
                  <a:schemeClr val="accent1"/>
                </a:solidFill>
                <a:latin typeface="Ubuntu"/>
                <a:ea typeface="+mn-lt"/>
                <a:cs typeface="+mn-lt"/>
              </a:rPr>
              <a:t>Good Night Routine </a:t>
            </a:r>
            <a:endParaRPr lang="en-US" sz="1600">
              <a:solidFill>
                <a:schemeClr val="accent1"/>
              </a:solidFill>
              <a:latin typeface="Ubuntu"/>
              <a:ea typeface="+mn-lt"/>
              <a:cs typeface="+mn-lt"/>
            </a:endParaRPr>
          </a:p>
          <a:p>
            <a:r>
              <a:rPr lang="en-US" sz="1600">
                <a:solidFill>
                  <a:schemeClr val="accent1"/>
                </a:solidFill>
                <a:latin typeface="Ubuntu"/>
                <a:ea typeface="+mn-lt"/>
                <a:cs typeface="+mn-lt"/>
              </a:rPr>
              <a:t>Reinforce the importance of a healthy sleep routine. Encourage the application of what has been learned about sleep to create practical habits.</a:t>
            </a:r>
            <a:endParaRPr lang="en-US" sz="1600">
              <a:solidFill>
                <a:schemeClr val="accent1"/>
              </a:solidFill>
              <a:latin typeface="Ubuntu"/>
            </a:endParaRPr>
          </a:p>
          <a:p>
            <a:r>
              <a:rPr lang="en-US" sz="1600">
                <a:solidFill>
                  <a:schemeClr val="accent1"/>
                </a:solidFill>
                <a:latin typeface="Ubuntu"/>
                <a:ea typeface="+mn-lt"/>
                <a:cs typeface="+mn-lt"/>
              </a:rPr>
              <a:t>Encourage learners to create a healthy bedtime routine b</a:t>
            </a:r>
            <a:r>
              <a:rPr lang="en-US" sz="1600">
                <a:solidFill>
                  <a:schemeClr val="accent1"/>
                </a:solidFill>
                <a:latin typeface="Ubuntu"/>
                <a:ea typeface="+mn-lt"/>
                <a:cs typeface="Arial"/>
              </a:rPr>
              <a:t>y </a:t>
            </a:r>
            <a:r>
              <a:rPr lang="en-US" sz="1600">
                <a:solidFill>
                  <a:schemeClr val="accent1"/>
                </a:solidFill>
                <a:latin typeface="Ubuntu"/>
                <a:ea typeface="+mn-lt"/>
                <a:cs typeface="+mn-lt"/>
              </a:rPr>
              <a:t>creating an infographic, poster or drawing that shows a healthy bedtime routine. This could include maintaining a regular sleep schedule, avoiding caffeine, reducing screen time before bed, creating a comfortable sleep environment, etc.</a:t>
            </a:r>
          </a:p>
          <a:p>
            <a:r>
              <a:rPr lang="en-US" sz="1600">
                <a:solidFill>
                  <a:schemeClr val="accent1"/>
                </a:solidFill>
                <a:latin typeface="Ubuntu"/>
                <a:ea typeface="+mn-lt"/>
                <a:cs typeface="+mn-lt"/>
              </a:rPr>
              <a:t>This reinforces the learning about sleep and the ability to communicate the information clearly to others.</a:t>
            </a:r>
          </a:p>
          <a:p>
            <a:endParaRPr lang="en-US" sz="1600" b="1">
              <a:solidFill>
                <a:schemeClr val="accent1"/>
              </a:solidFill>
              <a:latin typeface="Ubuntu"/>
              <a:ea typeface="Calibri"/>
              <a:cs typeface="Calibri"/>
            </a:endParaRPr>
          </a:p>
          <a:p>
            <a:endParaRPr lang="en-US" sz="1600">
              <a:solidFill>
                <a:schemeClr val="tx2"/>
              </a:solidFill>
              <a:latin typeface="Ubuntu"/>
              <a:ea typeface="Calibri"/>
              <a:cs typeface="Calibri"/>
            </a:endParaRPr>
          </a:p>
          <a:p>
            <a:r>
              <a:rPr lang="en-US" sz="1600" b="1">
                <a:solidFill>
                  <a:schemeClr val="accent1"/>
                </a:solidFill>
                <a:latin typeface="Ubuntu"/>
                <a:ea typeface="+mn-lt"/>
                <a:cs typeface="+mn-lt"/>
              </a:rPr>
              <a:t>Current Events Debate</a:t>
            </a:r>
            <a:r>
              <a:rPr lang="en-US" sz="1600">
                <a:solidFill>
                  <a:schemeClr val="accent1"/>
                </a:solidFill>
                <a:latin typeface="Ubuntu"/>
                <a:ea typeface="+mn-lt"/>
                <a:cs typeface="+mn-lt"/>
              </a:rPr>
              <a:t> </a:t>
            </a:r>
            <a:r>
              <a:rPr lang="en-US" sz="1600">
                <a:solidFill>
                  <a:schemeClr val="accent1"/>
                </a:solidFill>
                <a:latin typeface="Ubuntu"/>
                <a:cs typeface="Arial"/>
              </a:rPr>
              <a:t> </a:t>
            </a:r>
            <a:endParaRPr lang="en-US" sz="1600">
              <a:solidFill>
                <a:schemeClr val="accent1"/>
              </a:solidFill>
              <a:latin typeface="Ubuntu"/>
            </a:endParaRPr>
          </a:p>
          <a:p>
            <a:r>
              <a:rPr lang="en-US" sz="1600">
                <a:solidFill>
                  <a:schemeClr val="accent1"/>
                </a:solidFill>
                <a:latin typeface="Ubuntu"/>
                <a:ea typeface="+mn-lt"/>
                <a:cs typeface="+mn-lt"/>
              </a:rPr>
              <a:t>Explore different perspectives on sleep-related issues. </a:t>
            </a:r>
            <a:r>
              <a:rPr lang="en-US" sz="1600">
                <a:solidFill>
                  <a:schemeClr val="accent1"/>
                </a:solidFill>
                <a:latin typeface="Ubuntu"/>
                <a:ea typeface="+mn-lt"/>
                <a:cs typeface="Arial"/>
              </a:rPr>
              <a:t> </a:t>
            </a:r>
            <a:endParaRPr lang="en-US" sz="1600">
              <a:solidFill>
                <a:schemeClr val="accent1"/>
              </a:solidFill>
              <a:latin typeface="Ubuntu"/>
            </a:endParaRPr>
          </a:p>
          <a:p>
            <a:r>
              <a:rPr lang="en-US" sz="1600">
                <a:solidFill>
                  <a:schemeClr val="accent1"/>
                </a:solidFill>
                <a:latin typeface="Ubuntu"/>
                <a:ea typeface="+mn-lt"/>
                <a:cs typeface="+mn-lt"/>
              </a:rPr>
              <a:t>Provide learners with recent news articles on sleep topics (e.g., sleep deprivation in teens, sleep disorders, sleep and productivity). In groups, debate the pros and cons of their article or report  (e.g., "Should schools start later to accommodate teens' sleep needs?"). Encourage the use of evidence from the articles to support their arguments.</a:t>
            </a:r>
            <a:endParaRPr lang="en-US">
              <a:solidFill>
                <a:schemeClr val="accent1"/>
              </a:solidFill>
              <a:latin typeface="Ubuntu"/>
              <a:ea typeface="+mn-lt"/>
              <a:cs typeface="+mn-lt"/>
            </a:endParaRPr>
          </a:p>
          <a:p>
            <a:endParaRPr lang="en-US" sz="1600">
              <a:solidFill>
                <a:schemeClr val="accent1"/>
              </a:solidFill>
              <a:latin typeface="Ubuntu"/>
              <a:ea typeface="+mn-lt"/>
              <a:cs typeface="Arial"/>
            </a:endParaRPr>
          </a:p>
        </p:txBody>
      </p:sp>
      <p:sp>
        <p:nvSpPr>
          <p:cNvPr id="5" name="TextBox 4">
            <a:extLst>
              <a:ext uri="{FF2B5EF4-FFF2-40B4-BE49-F238E27FC236}">
                <a16:creationId xmlns:a16="http://schemas.microsoft.com/office/drawing/2014/main" id="{8AF902EC-F62F-EA1D-427A-8D2128C4331F}"/>
              </a:ext>
            </a:extLst>
          </p:cNvPr>
          <p:cNvSpPr txBox="1"/>
          <p:nvPr/>
        </p:nvSpPr>
        <p:spPr>
          <a:xfrm>
            <a:off x="8217022" y="2480004"/>
            <a:ext cx="375481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2"/>
                </a:solidFill>
                <a:latin typeface="Ubuntu"/>
                <a:hlinkClick r:id="rId2">
                  <a:extLst>
                    <a:ext uri="{A12FA001-AC4F-418D-AE19-62706E023703}">
                      <ahyp:hlinkClr xmlns:ahyp="http://schemas.microsoft.com/office/drawing/2018/hyperlinkcolor" val="tx"/>
                    </a:ext>
                  </a:extLst>
                </a:hlinkClick>
              </a:rPr>
              <a:t>GOSH_Sleep_Hygiene_in_children.pdf</a:t>
            </a:r>
            <a:endParaRPr lang="en-US" sz="1600">
              <a:solidFill>
                <a:schemeClr val="tx2"/>
              </a:solidFill>
              <a:latin typeface="Ubuntu"/>
              <a:ea typeface="Calibri"/>
              <a:cs typeface="Calibri"/>
            </a:endParaRPr>
          </a:p>
          <a:p>
            <a:endParaRPr lang="en-US" sz="1600">
              <a:solidFill>
                <a:schemeClr val="tx2"/>
              </a:solidFill>
              <a:latin typeface="Ubuntu"/>
              <a:ea typeface="Calibri"/>
              <a:cs typeface="Calibri"/>
            </a:endParaRPr>
          </a:p>
          <a:p>
            <a:r>
              <a:rPr lang="en-US" sz="1600">
                <a:solidFill>
                  <a:schemeClr val="tx2"/>
                </a:solidFill>
                <a:latin typeface="Ubuntu"/>
                <a:ea typeface="Calibri"/>
                <a:cs typeface="Calibri"/>
                <a:hlinkClick r:id="rId3">
                  <a:extLst>
                    <a:ext uri="{A12FA001-AC4F-418D-AE19-62706E023703}">
                      <ahyp:hlinkClr xmlns:ahyp="http://schemas.microsoft.com/office/drawing/2018/hyperlinkcolor" val="tx"/>
                    </a:ext>
                  </a:extLst>
                </a:hlinkClick>
              </a:rPr>
              <a:t>Getting_a_good_nights_sleep.pdf</a:t>
            </a:r>
            <a:endParaRPr lang="en-US">
              <a:solidFill>
                <a:schemeClr val="tx2"/>
              </a:solidFill>
              <a:latin typeface="Ubuntu"/>
            </a:endParaRPr>
          </a:p>
          <a:p>
            <a:endParaRPr lang="en-US" sz="1600">
              <a:solidFill>
                <a:schemeClr val="tx2"/>
              </a:solidFill>
              <a:latin typeface="Ubuntu"/>
              <a:ea typeface="Calibri"/>
              <a:cs typeface="Calibri"/>
            </a:endParaRPr>
          </a:p>
          <a:p>
            <a:r>
              <a:rPr lang="en-US" sz="1600">
                <a:solidFill>
                  <a:schemeClr val="tx2"/>
                </a:solidFill>
                <a:latin typeface="Ubuntu"/>
                <a:ea typeface="Calibri"/>
                <a:cs typeface="Calibri"/>
                <a:hlinkClick r:id="rId4">
                  <a:extLst>
                    <a:ext uri="{A12FA001-AC4F-418D-AE19-62706E023703}">
                      <ahyp:hlinkClr xmlns:ahyp="http://schemas.microsoft.com/office/drawing/2018/hyperlinkcolor" val="tx"/>
                    </a:ext>
                  </a:extLst>
                </a:hlinkClick>
              </a:rPr>
              <a:t>TSC-Advice-Sheets_Creating-an-ideal-bedroom-environment-for-children_Online.pdf</a:t>
            </a:r>
            <a:endParaRPr lang="en-US" sz="1600">
              <a:solidFill>
                <a:schemeClr val="tx2"/>
              </a:solidFill>
              <a:latin typeface="Ubuntu"/>
              <a:ea typeface="Calibri"/>
              <a:cs typeface="Calibri"/>
            </a:endParaRPr>
          </a:p>
          <a:p>
            <a:endParaRPr lang="en-US" sz="1600">
              <a:solidFill>
                <a:schemeClr val="tx2"/>
              </a:solidFill>
              <a:latin typeface="Ubuntu"/>
              <a:ea typeface="+mn-lt"/>
              <a:cs typeface="+mn-lt"/>
            </a:endParaRPr>
          </a:p>
          <a:p>
            <a:r>
              <a:rPr lang="en-US" sz="1600">
                <a:solidFill>
                  <a:schemeClr val="tx2"/>
                </a:solidFill>
                <a:latin typeface="Ubuntu"/>
                <a:ea typeface="+mn-lt"/>
                <a:cs typeface="+mn-lt"/>
                <a:hlinkClick r:id="rId5">
                  <a:extLst>
                    <a:ext uri="{A12FA001-AC4F-418D-AE19-62706E023703}">
                      <ahyp:hlinkClr xmlns:ahyp="http://schemas.microsoft.com/office/drawing/2018/hyperlinkcolor" val="tx"/>
                    </a:ext>
                  </a:extLst>
                </a:hlinkClick>
              </a:rPr>
              <a:t>TSC-Advice-Sheets_Creating-an-ideal-bedroom-environment-for-children_Col.pdf</a:t>
            </a:r>
            <a:endParaRPr lang="en-US">
              <a:solidFill>
                <a:schemeClr val="tx2"/>
              </a:solidFill>
              <a:latin typeface="Ubuntu"/>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359770504"/>
      </p:ext>
    </p:extLst>
  </p:cSld>
  <p:clrMapOvr>
    <a:masterClrMapping/>
  </p:clrMapOvr>
</p:sld>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550f9a-f14e-418b-a53a-e888529f43ac">
      <UserInfo>
        <DisplayName/>
        <AccountId xsi:nil="true"/>
        <AccountType/>
      </UserInfo>
    </SharedWithUsers>
    <MediaLengthInSeconds xmlns="bbd7921a-042b-4eb0-b7a0-a3fc5587e9ac" xsi:nil="true"/>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86DA86-E1FB-44EE-B0F0-78AE5479C1BE}">
  <ds:schemaRefs>
    <ds:schemaRef ds:uri="bbd7921a-042b-4eb0-b7a0-a3fc5587e9ac"/>
    <ds:schemaRef ds:uri="d6550f9a-f14e-418b-a53a-e888529f43a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772CF89-D81E-4226-8067-2255C6B4F3C3}">
  <ds:schemaRefs>
    <ds:schemaRef ds:uri="http://schemas.microsoft.com/sharepoint/v3/contenttype/forms"/>
  </ds:schemaRefs>
</ds:datastoreItem>
</file>

<file path=customXml/itemProps3.xml><?xml version="1.0" encoding="utf-8"?>
<ds:datastoreItem xmlns:ds="http://schemas.openxmlformats.org/officeDocument/2006/customXml" ds:itemID="{5AD86275-5FB3-4E09-B964-C644FF586E9D}">
  <ds:schemaRefs>
    <ds:schemaRef ds:uri="bbd7921a-042b-4eb0-b7a0-a3fc5587e9ac"/>
    <ds:schemaRef ds:uri="d6550f9a-f14e-418b-a53a-e888529f4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revision>1</cp:revision>
  <dcterms:created xsi:type="dcterms:W3CDTF">2024-01-29T16:09:21Z</dcterms:created>
  <dcterms:modified xsi:type="dcterms:W3CDTF">2025-09-29T07:55:18Z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Order">
    <vt:r8>228500</vt:r8>
  </property>
  <property fmtid="{D5CDD505-2E9C-101B-9397-08002B2CF9AE}" pid="4" name="xd_Signature">
    <vt:bool>false</vt:bool>
  </property>
  <property fmtid="{D5CDD505-2E9C-101B-9397-08002B2CF9AE}" pid="5" name="xd_ProgID">
    <vt:lpwstr/>
  </property>
  <property fmtid="{D5CDD505-2E9C-101B-9397-08002B2CF9AE}" pid="6" name="Reviewd">
    <vt:bool>false</vt:bool>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