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4"/>
  </p:notesMasterIdLst>
  <p:sldIdLst>
    <p:sldId id="319" r:id="rId5"/>
    <p:sldId id="320" r:id="rId6"/>
    <p:sldId id="327" r:id="rId7"/>
    <p:sldId id="329" r:id="rId8"/>
    <p:sldId id="330" r:id="rId9"/>
    <p:sldId id="331" r:id="rId10"/>
    <p:sldId id="332" r:id="rId11"/>
    <p:sldId id="333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6A0B2B-E484-B3E6-4D87-696A63D8C100}" name="Alexa Gainsbury (Public Health Wales - No. 2 Capital Quarter)" initials="AQ" userId="S::alexa.gainsbury@wales.nhs.uk::c5186529-ff50-472f-a883-baa2f4f2271c" providerId="AD"/>
  <p188:author id="{502CA869-6DBE-72EE-2316-CCD296CCC2B3}" name="Nia Osborne (Public Health Wales - No. 2 Capital Quarter)" initials="NQ" userId="S::nia.osborne4@wales.nhs.uk::dc6e69ba-97df-47cc-9eea-d365d5ddb1e2" providerId="AD"/>
  <p188:author id="{6587167B-AB0A-1FD3-96B8-990F783EA243}" name="Alexa Gainsbury (Public Health Wales - No. 2 Capital Quarter)" initials="" userId="S::Alexa.Gainsbury@wales.nhs.uk::c5186529-ff50-472f-a883-baa2f4f2271c" providerId="AD"/>
  <p188:author id="{5A994FA8-9F88-B734-D575-CD153A46D4F4}" name="Anthony Priest (Public Health Wales - No. 2 Capital Quarter)" initials="" userId="S::Anthony.Priest2@wales.nhs.uk::46692481-554a-429c-bc03-d4cca9c03c2b" providerId="AD"/>
  <p188:author id="{38D44BB8-8689-2613-6759-2FC9187316C1}" name="Nia Osborne (Public Health Wales - No. 2 Capital Quarter)" initials="" userId="S::Nia.Osborne4@wales.nhs.uk::dc6e69ba-97df-47cc-9eea-d365d5ddb1e2" providerId="AD"/>
  <p188:author id="{311702CD-2FE8-6362-4115-878685D0A7F7}" name="Leanne Small (Public Health Wales - No. 2 Capital Quarter)" initials="LQ" userId="S::leanne.small@wales.nhs.uk::d76cf426-005f-434f-ac47-a5eb582e6007" providerId="AD"/>
  <p188:author id="{82A8F2DC-3481-B692-14F4-D4F0F1F9B7EB}" name="Sophie Flood (Public Health Wales - Matrix House)" initials="SH" userId="S::sophie.flood@wales.nhs.uk::f1b68508-ff1d-4a78-a875-f6aa95017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6D15E-5F33-2CFA-9E33-CDA3B3190BEA}" v="286" dt="2026-04-14T09:29:16.222"/>
    <p1510:client id="{A2552BF7-40DA-1125-2FBF-9D76529F83C7}" v="13" dt="2026-04-14T12:54:48.426"/>
    <p1510:client id="{D0DC071B-70F7-C35C-FC11-4A637F64205F}" v="1" dt="2026-04-15T12:14:37.456"/>
    <p1510:client id="{D65A98D4-6FD0-BCC7-E78C-18FA8741058B}" v="27" dt="2026-04-14T10:20:45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DFAEF0A9-2633-8617-10C5-1E250ADD86DD}"/>
    <pc:docChg chg="addSld delSld">
      <pc:chgData name="Sophie Flood (Public Health Wales - Matrix House)" userId="S::sophie.flood@wales.nhs.uk::f1b68508-ff1d-4a78-a875-f6aa95017de1" providerId="AD" clId="Web-{DFAEF0A9-2633-8617-10C5-1E250ADD86DD}" dt="2026-03-23T10:42:06.449" v="1"/>
      <pc:docMkLst>
        <pc:docMk/>
      </pc:docMkLst>
    </pc:docChg>
  </pc:docChgLst>
  <pc:docChgLst>
    <pc:chgData name="Sophie Flood (Public Health Wales - Matrix House)" userId="S::sophie.flood@wales.nhs.uk::f1b68508-ff1d-4a78-a875-f6aa95017de1" providerId="AD" clId="Web-{BC4AFBE4-8C4F-398E-CE4E-53881E0BEB09}"/>
    <pc:docChg chg="modSld">
      <pc:chgData name="Sophie Flood (Public Health Wales - Matrix House)" userId="S::sophie.flood@wales.nhs.uk::f1b68508-ff1d-4a78-a875-f6aa95017de1" providerId="AD" clId="Web-{BC4AFBE4-8C4F-398E-CE4E-53881E0BEB09}" dt="2026-04-08T08:10:26.419" v="0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BC4AFBE4-8C4F-398E-CE4E-53881E0BEB09}" dt="2026-04-08T08:10:26.419" v="0" actId="1076"/>
        <pc:sldMkLst>
          <pc:docMk/>
          <pc:sldMk cId="1167771064" sldId="320"/>
        </pc:sldMkLst>
        <pc:spChg chg="mod">
          <ac:chgData name="Sophie Flood (Public Health Wales - Matrix House)" userId="S::sophie.flood@wales.nhs.uk::f1b68508-ff1d-4a78-a875-f6aa95017de1" providerId="AD" clId="Web-{BC4AFBE4-8C4F-398E-CE4E-53881E0BEB09}" dt="2026-04-08T08:10:26.419" v="0" actId="1076"/>
          <ac:spMkLst>
            <pc:docMk/>
            <pc:sldMk cId="1167771064" sldId="320"/>
            <ac:spMk id="8" creationId="{F466C03B-4CD9-9430-92A7-2BAAE64E2EE5}"/>
          </ac:spMkLst>
        </pc:spChg>
      </pc:sldChg>
    </pc:docChg>
  </pc:docChgLst>
  <pc:docChgLst>
    <pc:chgData name="Nia Osborne (Public Health Wales - No. 2 Capital Quarter)" userId="S::nia.osborne4@wales.nhs.uk::dc6e69ba-97df-47cc-9eea-d365d5ddb1e2" providerId="AD" clId="Web-{099A68C7-A7E3-8B6A-590D-FDCCC1B177A0}"/>
    <pc:docChg chg="mod modSld">
      <pc:chgData name="Nia Osborne (Public Health Wales - No. 2 Capital Quarter)" userId="S::nia.osborne4@wales.nhs.uk::dc6e69ba-97df-47cc-9eea-d365d5ddb1e2" providerId="AD" clId="Web-{099A68C7-A7E3-8B6A-590D-FDCCC1B177A0}" dt="2026-04-09T12:12:24.796" v="30" actId="20577"/>
      <pc:docMkLst>
        <pc:docMk/>
      </pc:docMkLst>
      <pc:sldChg chg="modSp">
        <pc:chgData name="Nia Osborne (Public Health Wales - No. 2 Capital Quarter)" userId="S::nia.osborne4@wales.nhs.uk::dc6e69ba-97df-47cc-9eea-d365d5ddb1e2" providerId="AD" clId="Web-{099A68C7-A7E3-8B6A-590D-FDCCC1B177A0}" dt="2026-04-09T12:12:24.796" v="30" actId="20577"/>
        <pc:sldMkLst>
          <pc:docMk/>
          <pc:sldMk cId="2622768600" sldId="310"/>
        </pc:sldMkLst>
      </pc:sldChg>
      <pc:sldChg chg="modSp">
        <pc:chgData name="Nia Osborne (Public Health Wales - No. 2 Capital Quarter)" userId="S::nia.osborne4@wales.nhs.uk::dc6e69ba-97df-47cc-9eea-d365d5ddb1e2" providerId="AD" clId="Web-{099A68C7-A7E3-8B6A-590D-FDCCC1B177A0}" dt="2026-04-09T12:11:15.524" v="12" actId="20577"/>
        <pc:sldMkLst>
          <pc:docMk/>
          <pc:sldMk cId="1167771064" sldId="320"/>
        </pc:sldMkLst>
        <pc:spChg chg="mod">
          <ac:chgData name="Nia Osborne (Public Health Wales - No. 2 Capital Quarter)" userId="S::nia.osborne4@wales.nhs.uk::dc6e69ba-97df-47cc-9eea-d365d5ddb1e2" providerId="AD" clId="Web-{099A68C7-A7E3-8B6A-590D-FDCCC1B177A0}" dt="2026-04-09T12:11:15.524" v="12" actId="20577"/>
          <ac:spMkLst>
            <pc:docMk/>
            <pc:sldMk cId="1167771064" sldId="320"/>
            <ac:spMk id="2" creationId="{502E9234-8B76-DDDE-4A06-445A433A2165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3D5E238C-FBC0-764F-C4B8-1A963FEBAE71}"/>
    <pc:docChg chg="addSld delSld">
      <pc:chgData name="Sophie Flood (Public Health Wales - Matrix House)" userId="S::sophie.flood@wales.nhs.uk::f1b68508-ff1d-4a78-a875-f6aa95017de1" providerId="AD" clId="Web-{3D5E238C-FBC0-764F-C4B8-1A963FEBAE71}" dt="2026-04-07T10:06:20.360" v="1"/>
      <pc:docMkLst>
        <pc:docMk/>
      </pc:docMkLst>
      <pc:sldChg chg="add del">
        <pc:chgData name="Sophie Flood (Public Health Wales - Matrix House)" userId="S::sophie.flood@wales.nhs.uk::f1b68508-ff1d-4a78-a875-f6aa95017de1" providerId="AD" clId="Web-{3D5E238C-FBC0-764F-C4B8-1A963FEBAE71}" dt="2026-04-07T10:06:20.360" v="1"/>
        <pc:sldMkLst>
          <pc:docMk/>
          <pc:sldMk cId="2622768600" sldId="310"/>
        </pc:sldMkLst>
      </pc:sldChg>
    </pc:docChg>
  </pc:docChgLst>
  <pc:docChgLst>
    <pc:chgData name="Sophie Flood (Public Health Wales - Matrix House)" userId="S::sophie.flood@wales.nhs.uk::f1b68508-ff1d-4a78-a875-f6aa95017de1" providerId="AD" clId="Web-{3BFBC0A7-7C01-D987-ED12-FB931A443F1F}"/>
    <pc:docChg chg="modSld">
      <pc:chgData name="Sophie Flood (Public Health Wales - Matrix House)" userId="S::sophie.flood@wales.nhs.uk::f1b68508-ff1d-4a78-a875-f6aa95017de1" providerId="AD" clId="Web-{3BFBC0A7-7C01-D987-ED12-FB931A443F1F}" dt="2026-04-08T12:46:49.728" v="2" actId="14100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3BFBC0A7-7C01-D987-ED12-FB931A443F1F}" dt="2026-04-08T12:46:49.728" v="2" actId="14100"/>
        <pc:sldMkLst>
          <pc:docMk/>
          <pc:sldMk cId="2622768600" sldId="310"/>
        </pc:sldMkLst>
      </pc:sldChg>
    </pc:docChg>
  </pc:docChgLst>
  <pc:docChgLst>
    <pc:chgData name="Phillip Hill (Public Health Wales - No. 2 Capital Quarter)" userId="S::phillip.hill@wales.nhs.uk::0483c7bb-2510-4d1f-9686-86fee53dea0f" providerId="AD" clId="Web-{8FD6D15E-5F33-2CFA-9E33-CDA3B3190BEA}"/>
    <pc:docChg chg="delSld modSld">
      <pc:chgData name="Phillip Hill (Public Health Wales - No. 2 Capital Quarter)" userId="S::phillip.hill@wales.nhs.uk::0483c7bb-2510-4d1f-9686-86fee53dea0f" providerId="AD" clId="Web-{8FD6D15E-5F33-2CFA-9E33-CDA3B3190BEA}" dt="2026-04-14T09:29:16.222" v="162"/>
      <pc:docMkLst>
        <pc:docMk/>
      </pc:docMkLst>
      <pc:sldChg chg="modSp">
        <pc:chgData name="Phillip Hill (Public Health Wales - No. 2 Capital Quarter)" userId="S::phillip.hill@wales.nhs.uk::0483c7bb-2510-4d1f-9686-86fee53dea0f" providerId="AD" clId="Web-{8FD6D15E-5F33-2CFA-9E33-CDA3B3190BEA}" dt="2026-04-14T09:29:03.284" v="161" actId="20577"/>
        <pc:sldMkLst>
          <pc:docMk/>
          <pc:sldMk cId="2622768600" sldId="310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9:03.284" v="161" actId="20577"/>
          <ac:spMkLst>
            <pc:docMk/>
            <pc:sldMk cId="2622768600" sldId="310"/>
            <ac:spMk id="4" creationId="{02BEC377-8244-BAA7-1C91-89BA0C2C3DBC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18:41.945" v="7" actId="20577"/>
        <pc:sldMkLst>
          <pc:docMk/>
          <pc:sldMk cId="967469541" sldId="319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18:41.945" v="7" actId="20577"/>
          <ac:spMkLst>
            <pc:docMk/>
            <pc:sldMk cId="967469541" sldId="319"/>
            <ac:spMk id="2" creationId="{203B3AF5-7F06-1CDF-C5C2-4B253B6920F4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3:07.607" v="38" actId="14100"/>
        <pc:sldMkLst>
          <pc:docMk/>
          <pc:sldMk cId="3451549649" sldId="327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3:07.607" v="38" actId="14100"/>
          <ac:spMkLst>
            <pc:docMk/>
            <pc:sldMk cId="3451549649" sldId="327"/>
            <ac:spMk id="3" creationId="{7DEEADFE-AE7F-40ED-0867-1D439F68E259}"/>
          </ac:spMkLst>
        </pc:spChg>
      </pc:sldChg>
      <pc:sldChg chg="del">
        <pc:chgData name="Phillip Hill (Public Health Wales - No. 2 Capital Quarter)" userId="S::phillip.hill@wales.nhs.uk::0483c7bb-2510-4d1f-9686-86fee53dea0f" providerId="AD" clId="Web-{8FD6D15E-5F33-2CFA-9E33-CDA3B3190BEA}" dt="2026-04-14T09:29:16.222" v="162"/>
        <pc:sldMkLst>
          <pc:docMk/>
          <pc:sldMk cId="1858084462" sldId="328"/>
        </pc:sldMkLst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4:35.661" v="71" actId="20577"/>
        <pc:sldMkLst>
          <pc:docMk/>
          <pc:sldMk cId="3139103060" sldId="329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4:15.504" v="68" actId="20577"/>
          <ac:spMkLst>
            <pc:docMk/>
            <pc:sldMk cId="3139103060" sldId="329"/>
            <ac:spMk id="4" creationId="{4FDBCDF3-582A-9E35-8862-E35D584D0B94}"/>
          </ac:spMkLst>
        </pc:spChg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4:35.661" v="71" actId="20577"/>
          <ac:spMkLst>
            <pc:docMk/>
            <pc:sldMk cId="3139103060" sldId="329"/>
            <ac:spMk id="5" creationId="{C16BF0DC-0FD4-3B37-745D-AAEE16D31063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4:55.913" v="73" actId="20577"/>
        <pc:sldMkLst>
          <pc:docMk/>
          <pc:sldMk cId="1941904957" sldId="330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4:55.913" v="73" actId="20577"/>
          <ac:spMkLst>
            <pc:docMk/>
            <pc:sldMk cId="1941904957" sldId="330"/>
            <ac:spMk id="3" creationId="{BC508298-BAD7-4502-A8A7-C87BC17105AF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5:44.386" v="88" actId="20577"/>
        <pc:sldMkLst>
          <pc:docMk/>
          <pc:sldMk cId="4080047303" sldId="331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5:36.228" v="83" actId="20577"/>
          <ac:spMkLst>
            <pc:docMk/>
            <pc:sldMk cId="4080047303" sldId="331"/>
            <ac:spMk id="3" creationId="{02D13FC0-2A6F-565D-7510-4B9EB71616AF}"/>
          </ac:spMkLst>
        </pc:spChg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5:44.386" v="88" actId="20577"/>
          <ac:spMkLst>
            <pc:docMk/>
            <pc:sldMk cId="4080047303" sldId="331"/>
            <ac:spMk id="15" creationId="{176CF510-52DA-E7C2-7AB5-45F1603088C3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6:24.277" v="102" actId="20577"/>
        <pc:sldMkLst>
          <pc:docMk/>
          <pc:sldMk cId="4264011022" sldId="332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6:24.277" v="102" actId="20577"/>
          <ac:spMkLst>
            <pc:docMk/>
            <pc:sldMk cId="4264011022" sldId="332"/>
            <ac:spMk id="3" creationId="{FCAD11C9-894C-086A-E54C-9F6C1B9BE199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7:04.967" v="112" actId="20577"/>
        <pc:sldMkLst>
          <pc:docMk/>
          <pc:sldMk cId="2733493143" sldId="333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7:04.967" v="112" actId="20577"/>
          <ac:spMkLst>
            <pc:docMk/>
            <pc:sldMk cId="2733493143" sldId="333"/>
            <ac:spMk id="15" creationId="{276FDC1D-BA85-0F02-49D8-0FFE931C28F3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E79B6546-583E-0B94-3982-1A78572245B6}"/>
    <pc:docChg chg="modSld">
      <pc:chgData name="Sophie Flood (Public Health Wales - Matrix House)" userId="S::sophie.flood@wales.nhs.uk::f1b68508-ff1d-4a78-a875-f6aa95017de1" providerId="AD" clId="Web-{E79B6546-583E-0B94-3982-1A78572245B6}" dt="2026-04-07T14:07:54.440" v="66" actId="20577"/>
      <pc:docMkLst>
        <pc:docMk/>
      </pc:docMkLst>
      <pc:sldChg chg="modSp">
        <pc:chgData name="Sophie Flood (Public Health Wales - Matrix House)" userId="S::sophie.flood@wales.nhs.uk::f1b68508-ff1d-4a78-a875-f6aa95017de1" providerId="AD" clId="Web-{E79B6546-583E-0B94-3982-1A78572245B6}" dt="2026-04-07T14:07:54.440" v="66" actId="20577"/>
        <pc:sldMkLst>
          <pc:docMk/>
          <pc:sldMk cId="967469541" sldId="319"/>
        </pc:sldMkLst>
        <pc:spChg chg="mod">
          <ac:chgData name="Sophie Flood (Public Health Wales - Matrix House)" userId="S::sophie.flood@wales.nhs.uk::f1b68508-ff1d-4a78-a875-f6aa95017de1" providerId="AD" clId="Web-{E79B6546-583E-0B94-3982-1A78572245B6}" dt="2026-04-07T14:07:54.440" v="66" actId="20577"/>
          <ac:spMkLst>
            <pc:docMk/>
            <pc:sldMk cId="967469541" sldId="319"/>
            <ac:spMk id="2" creationId="{203B3AF5-7F06-1CDF-C5C2-4B253B6920F4}"/>
          </ac:spMkLst>
        </pc:spChg>
      </pc:sldChg>
      <pc:sldChg chg="modSp">
        <pc:chgData name="Sophie Flood (Public Health Wales - Matrix House)" userId="S::sophie.flood@wales.nhs.uk::f1b68508-ff1d-4a78-a875-f6aa95017de1" providerId="AD" clId="Web-{E79B6546-583E-0B94-3982-1A78572245B6}" dt="2026-04-07T14:07:12.564" v="55" actId="20577"/>
        <pc:sldMkLst>
          <pc:docMk/>
          <pc:sldMk cId="1167771064" sldId="320"/>
        </pc:sldMkLst>
        <pc:spChg chg="mod">
          <ac:chgData name="Sophie Flood (Public Health Wales - Matrix House)" userId="S::sophie.flood@wales.nhs.uk::f1b68508-ff1d-4a78-a875-f6aa95017de1" providerId="AD" clId="Web-{E79B6546-583E-0B94-3982-1A78572245B6}" dt="2026-04-07T14:07:12.564" v="55" actId="20577"/>
          <ac:spMkLst>
            <pc:docMk/>
            <pc:sldMk cId="1167771064" sldId="320"/>
            <ac:spMk id="8" creationId="{F466C03B-4CD9-9430-92A7-2BAAE64E2EE5}"/>
          </ac:spMkLst>
        </pc:spChg>
      </pc:sldChg>
      <pc:sldChg chg="addSp modSp">
        <pc:chgData name="Sophie Flood (Public Health Wales - Matrix House)" userId="S::sophie.flood@wales.nhs.uk::f1b68508-ff1d-4a78-a875-f6aa95017de1" providerId="AD" clId="Web-{E79B6546-583E-0B94-3982-1A78572245B6}" dt="2026-04-07T14:04:03.136" v="24" actId="1076"/>
        <pc:sldMkLst>
          <pc:docMk/>
          <pc:sldMk cId="3451549649" sldId="327"/>
        </pc:sldMkLst>
        <pc:spChg chg="mod">
          <ac:chgData name="Sophie Flood (Public Health Wales - Matrix House)" userId="S::sophie.flood@wales.nhs.uk::f1b68508-ff1d-4a78-a875-f6aa95017de1" providerId="AD" clId="Web-{E79B6546-583E-0B94-3982-1A78572245B6}" dt="2026-04-07T14:03:45.510" v="20" actId="14100"/>
          <ac:spMkLst>
            <pc:docMk/>
            <pc:sldMk cId="3451549649" sldId="327"/>
            <ac:spMk id="3" creationId="{7DEEADFE-AE7F-40ED-0867-1D439F68E259}"/>
          </ac:spMkLst>
        </pc:spChg>
        <pc:spChg chg="mod">
          <ac:chgData name="Sophie Flood (Public Health Wales - Matrix House)" userId="S::sophie.flood@wales.nhs.uk::f1b68508-ff1d-4a78-a875-f6aa95017de1" providerId="AD" clId="Web-{E79B6546-583E-0B94-3982-1A78572245B6}" dt="2026-04-07T14:03:57.807" v="23" actId="1076"/>
          <ac:spMkLst>
            <pc:docMk/>
            <pc:sldMk cId="3451549649" sldId="327"/>
            <ac:spMk id="12" creationId="{F6FB1FC6-79F1-8FCD-01DD-CBFE031F79A9}"/>
          </ac:spMkLst>
        </pc:spChg>
        <pc:picChg chg="mod">
          <ac:chgData name="Sophie Flood (Public Health Wales - Matrix House)" userId="S::sophie.flood@wales.nhs.uk::f1b68508-ff1d-4a78-a875-f6aa95017de1" providerId="AD" clId="Web-{E79B6546-583E-0B94-3982-1A78572245B6}" dt="2026-04-07T14:03:50.229" v="21" actId="1076"/>
          <ac:picMkLst>
            <pc:docMk/>
            <pc:sldMk cId="3451549649" sldId="327"/>
            <ac:picMk id="11" creationId="{28E1C19F-A38A-2094-167A-FBAD21B86CFE}"/>
          </ac:picMkLst>
        </pc:picChg>
      </pc:sldChg>
      <pc:sldChg chg="addSp modSp">
        <pc:chgData name="Sophie Flood (Public Health Wales - Matrix House)" userId="S::sophie.flood@wales.nhs.uk::f1b68508-ff1d-4a78-a875-f6aa95017de1" providerId="AD" clId="Web-{E79B6546-583E-0B94-3982-1A78572245B6}" dt="2026-04-07T14:03:33.696" v="19" actId="1076"/>
        <pc:sldMkLst>
          <pc:docMk/>
          <pc:sldMk cId="3139103060" sldId="329"/>
        </pc:sldMkLst>
      </pc:sldChg>
      <pc:sldChg chg="addSp modSp">
        <pc:chgData name="Sophie Flood (Public Health Wales - Matrix House)" userId="S::sophie.flood@wales.nhs.uk::f1b68508-ff1d-4a78-a875-f6aa95017de1" providerId="AD" clId="Web-{E79B6546-583E-0B94-3982-1A78572245B6}" dt="2026-04-07T14:04:40.247" v="31" actId="1076"/>
        <pc:sldMkLst>
          <pc:docMk/>
          <pc:sldMk cId="1941904957" sldId="330"/>
        </pc:sldMkLst>
      </pc:sldChg>
      <pc:sldChg chg="addSp modSp">
        <pc:chgData name="Sophie Flood (Public Health Wales - Matrix House)" userId="S::sophie.flood@wales.nhs.uk::f1b68508-ff1d-4a78-a875-f6aa95017de1" providerId="AD" clId="Web-{E79B6546-583E-0B94-3982-1A78572245B6}" dt="2026-04-07T14:05:21.217" v="41" actId="1076"/>
        <pc:sldMkLst>
          <pc:docMk/>
          <pc:sldMk cId="4080047303" sldId="331"/>
        </pc:sldMkLst>
      </pc:sldChg>
      <pc:sldChg chg="addSp modSp">
        <pc:chgData name="Sophie Flood (Public Health Wales - Matrix House)" userId="S::sophie.flood@wales.nhs.uk::f1b68508-ff1d-4a78-a875-f6aa95017de1" providerId="AD" clId="Web-{E79B6546-583E-0B94-3982-1A78572245B6}" dt="2026-04-07T14:07:43.174" v="65" actId="1076"/>
        <pc:sldMkLst>
          <pc:docMk/>
          <pc:sldMk cId="4264011022" sldId="332"/>
        </pc:sldMkLst>
      </pc:sldChg>
      <pc:sldChg chg="addSp modSp">
        <pc:chgData name="Sophie Flood (Public Health Wales - Matrix House)" userId="S::sophie.flood@wales.nhs.uk::f1b68508-ff1d-4a78-a875-f6aa95017de1" providerId="AD" clId="Web-{E79B6546-583E-0B94-3982-1A78572245B6}" dt="2026-04-07T14:06:32.391" v="52" actId="1076"/>
        <pc:sldMkLst>
          <pc:docMk/>
          <pc:sldMk cId="2733493143" sldId="333"/>
        </pc:sldMkLst>
      </pc:sldChg>
    </pc:docChg>
  </pc:docChgLst>
  <pc:docChgLst>
    <pc:chgData name="Sophie Flood (Public Health Wales - Matrix House)" userId="S::sophie.flood@wales.nhs.uk::f1b68508-ff1d-4a78-a875-f6aa95017de1" providerId="AD" clId="Web-{A2552BF7-40DA-1125-2FBF-9D76529F83C7}"/>
    <pc:docChg chg="modSld">
      <pc:chgData name="Sophie Flood (Public Health Wales - Matrix House)" userId="S::sophie.flood@wales.nhs.uk::f1b68508-ff1d-4a78-a875-f6aa95017de1" providerId="AD" clId="Web-{A2552BF7-40DA-1125-2FBF-9D76529F83C7}" dt="2026-04-14T12:54:48.426" v="8" actId="20577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A2552BF7-40DA-1125-2FBF-9D76529F83C7}" dt="2026-04-14T12:54:48.426" v="8" actId="20577"/>
        <pc:sldMkLst>
          <pc:docMk/>
          <pc:sldMk cId="2622768600" sldId="310"/>
        </pc:sldMkLst>
        <pc:spChg chg="add mod">
          <ac:chgData name="Sophie Flood (Public Health Wales - Matrix House)" userId="S::sophie.flood@wales.nhs.uk::f1b68508-ff1d-4a78-a875-f6aa95017de1" providerId="AD" clId="Web-{A2552BF7-40DA-1125-2FBF-9D76529F83C7}" dt="2026-04-14T12:54:48.426" v="8" actId="20577"/>
          <ac:spMkLst>
            <pc:docMk/>
            <pc:sldMk cId="2622768600" sldId="310"/>
            <ac:spMk id="3" creationId="{488AE98C-08F3-28C1-F052-F752E32E02B4}"/>
          </ac:spMkLst>
        </pc:spChg>
        <pc:spChg chg="del">
          <ac:chgData name="Sophie Flood (Public Health Wales - Matrix House)" userId="S::sophie.flood@wales.nhs.uk::f1b68508-ff1d-4a78-a875-f6aa95017de1" providerId="AD" clId="Web-{A2552BF7-40DA-1125-2FBF-9D76529F83C7}" dt="2026-04-14T12:54:22.441" v="0"/>
          <ac:spMkLst>
            <pc:docMk/>
            <pc:sldMk cId="2622768600" sldId="310"/>
            <ac:spMk id="4" creationId="{02BEC377-8244-BAA7-1C91-89BA0C2C3DBC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50A44BB8-D398-469E-BA80-33D7350EAF31}"/>
    <pc:docChg chg="modSld">
      <pc:chgData name="Sophie Flood (Public Health Wales - Matrix House)" userId="S::sophie.flood@wales.nhs.uk::f1b68508-ff1d-4a78-a875-f6aa95017de1" providerId="AD" clId="Web-{50A44BB8-D398-469E-BA80-33D7350EAF31}" dt="2026-04-07T10:27:13.260" v="1"/>
      <pc:docMkLst>
        <pc:docMk/>
      </pc:docMkLst>
      <pc:sldChg chg="addSp delSp">
        <pc:chgData name="Sophie Flood (Public Health Wales - Matrix House)" userId="S::sophie.flood@wales.nhs.uk::f1b68508-ff1d-4a78-a875-f6aa95017de1" providerId="AD" clId="Web-{50A44BB8-D398-469E-BA80-33D7350EAF31}" dt="2026-04-07T10:27:13.260" v="1"/>
        <pc:sldMkLst>
          <pc:docMk/>
          <pc:sldMk cId="2622768600" sldId="310"/>
        </pc:sldMkLst>
      </pc:sldChg>
    </pc:docChg>
  </pc:docChgLst>
  <pc:docChgLst>
    <pc:chgData name="Sophie Flood (Public Health Wales - Matrix House)" userId="S::sophie.flood@wales.nhs.uk::f1b68508-ff1d-4a78-a875-f6aa95017de1" providerId="AD" clId="Web-{782A851E-151D-B701-31A0-BE3F500C66A4}"/>
    <pc:docChg chg="mod">
      <pc:chgData name="Sophie Flood (Public Health Wales - Matrix House)" userId="S::sophie.flood@wales.nhs.uk::f1b68508-ff1d-4a78-a875-f6aa95017de1" providerId="AD" clId="Web-{782A851E-151D-B701-31A0-BE3F500C66A4}" dt="2026-04-08T13:13:59.240" v="1"/>
      <pc:docMkLst>
        <pc:docMk/>
      </pc:docMkLst>
    </pc:docChg>
  </pc:docChgLst>
  <pc:docChgLst>
    <pc:chgData name="Sophie Flood (Public Health Wales - Matrix House)" userId="S::sophie.flood@wales.nhs.uk::f1b68508-ff1d-4a78-a875-f6aa95017de1" providerId="AD" clId="Web-{36BC803A-0C39-2F88-4E40-F290A456BFAD}"/>
    <pc:docChg chg="modSld">
      <pc:chgData name="Sophie Flood (Public Health Wales - Matrix House)" userId="S::sophie.flood@wales.nhs.uk::f1b68508-ff1d-4a78-a875-f6aa95017de1" providerId="AD" clId="Web-{36BC803A-0C39-2F88-4E40-F290A456BFAD}" dt="2026-04-13T08:48:09.799" v="6"/>
      <pc:docMkLst>
        <pc:docMk/>
      </pc:docMkLst>
      <pc:sldChg chg="modSp">
        <pc:chgData name="Sophie Flood (Public Health Wales - Matrix House)" userId="S::sophie.flood@wales.nhs.uk::f1b68508-ff1d-4a78-a875-f6aa95017de1" providerId="AD" clId="Web-{36BC803A-0C39-2F88-4E40-F290A456BFAD}" dt="2026-04-13T08:48:09.799" v="6"/>
        <pc:sldMkLst>
          <pc:docMk/>
          <pc:sldMk cId="967469541" sldId="319"/>
        </pc:sldMkLst>
        <pc:spChg chg="mod">
          <ac:chgData name="Sophie Flood (Public Health Wales - Matrix House)" userId="S::sophie.flood@wales.nhs.uk::f1b68508-ff1d-4a78-a875-f6aa95017de1" providerId="AD" clId="Web-{36BC803A-0C39-2F88-4E40-F290A456BFAD}" dt="2026-04-13T08:40:23.493" v="2" actId="20577"/>
          <ac:spMkLst>
            <pc:docMk/>
            <pc:sldMk cId="967469541" sldId="319"/>
            <ac:spMk id="2" creationId="{203B3AF5-7F06-1CDF-C5C2-4B253B6920F4}"/>
          </ac:spMkLst>
        </pc:spChg>
        <pc:graphicFrameChg chg="mod modGraphic">
          <ac:chgData name="Sophie Flood (Public Health Wales - Matrix House)" userId="S::sophie.flood@wales.nhs.uk::f1b68508-ff1d-4a78-a875-f6aa95017de1" providerId="AD" clId="Web-{36BC803A-0C39-2F88-4E40-F290A456BFAD}" dt="2026-04-13T08:48:09.799" v="6"/>
          <ac:graphicFrameMkLst>
            <pc:docMk/>
            <pc:sldMk cId="967469541" sldId="319"/>
            <ac:graphicFrameMk id="5" creationId="{95DC31D6-A0CE-80B9-0B73-0CECE056284B}"/>
          </ac:graphicFrameMkLst>
        </pc:graphicFrameChg>
      </pc:sldChg>
    </pc:docChg>
  </pc:docChgLst>
  <pc:docChgLst>
    <pc:chgData name="Sophie Flood (Public Health Wales - Matrix House)" userId="S::sophie.flood@wales.nhs.uk::f1b68508-ff1d-4a78-a875-f6aa95017de1" providerId="AD" clId="Web-{0026CD22-E146-2C57-1D33-52F579B802F6}"/>
    <pc:docChg chg="modSld">
      <pc:chgData name="Sophie Flood (Public Health Wales - Matrix House)" userId="S::sophie.flood@wales.nhs.uk::f1b68508-ff1d-4a78-a875-f6aa95017de1" providerId="AD" clId="Web-{0026CD22-E146-2C57-1D33-52F579B802F6}" dt="2026-04-13T09:20:33.239" v="48" actId="20577"/>
      <pc:docMkLst>
        <pc:docMk/>
      </pc:docMkLst>
      <pc:sldChg chg="modSp">
        <pc:chgData name="Sophie Flood (Public Health Wales - Matrix House)" userId="S::sophie.flood@wales.nhs.uk::f1b68508-ff1d-4a78-a875-f6aa95017de1" providerId="AD" clId="Web-{0026CD22-E146-2C57-1D33-52F579B802F6}" dt="2026-04-13T09:20:33.239" v="48" actId="20577"/>
        <pc:sldMkLst>
          <pc:docMk/>
          <pc:sldMk cId="2622768600" sldId="310"/>
        </pc:sldMkLst>
      </pc:sldChg>
      <pc:sldChg chg="modSp">
        <pc:chgData name="Sophie Flood (Public Health Wales - Matrix House)" userId="S::sophie.flood@wales.nhs.uk::f1b68508-ff1d-4a78-a875-f6aa95017de1" providerId="AD" clId="Web-{0026CD22-E146-2C57-1D33-52F579B802F6}" dt="2026-04-13T09:15:44.446" v="33" actId="20577"/>
        <pc:sldMkLst>
          <pc:docMk/>
          <pc:sldMk cId="967469541" sldId="319"/>
        </pc:sldMkLst>
        <pc:spChg chg="mod">
          <ac:chgData name="Sophie Flood (Public Health Wales - Matrix House)" userId="S::sophie.flood@wales.nhs.uk::f1b68508-ff1d-4a78-a875-f6aa95017de1" providerId="AD" clId="Web-{0026CD22-E146-2C57-1D33-52F579B802F6}" dt="2026-04-13T09:15:44.446" v="33" actId="20577"/>
          <ac:spMkLst>
            <pc:docMk/>
            <pc:sldMk cId="967469541" sldId="319"/>
            <ac:spMk id="2" creationId="{203B3AF5-7F06-1CDF-C5C2-4B253B6920F4}"/>
          </ac:spMkLst>
        </pc:spChg>
        <pc:graphicFrameChg chg="mod modGraphic">
          <ac:chgData name="Sophie Flood (Public Health Wales - Matrix House)" userId="S::sophie.flood@wales.nhs.uk::f1b68508-ff1d-4a78-a875-f6aa95017de1" providerId="AD" clId="Web-{0026CD22-E146-2C57-1D33-52F579B802F6}" dt="2026-04-13T09:14:26.565" v="27"/>
          <ac:graphicFrameMkLst>
            <pc:docMk/>
            <pc:sldMk cId="967469541" sldId="319"/>
            <ac:graphicFrameMk id="5" creationId="{95DC31D6-A0CE-80B9-0B73-0CECE056284B}"/>
          </ac:graphicFrameMkLst>
        </pc:graphicFrameChg>
      </pc:sldChg>
      <pc:sldChg chg="modSp">
        <pc:chgData name="Sophie Flood (Public Health Wales - Matrix House)" userId="S::sophie.flood@wales.nhs.uk::f1b68508-ff1d-4a78-a875-f6aa95017de1" providerId="AD" clId="Web-{0026CD22-E146-2C57-1D33-52F579B802F6}" dt="2026-04-13T09:17:37.827" v="40" actId="14100"/>
        <pc:sldMkLst>
          <pc:docMk/>
          <pc:sldMk cId="1167771064" sldId="320"/>
        </pc:sldMkLst>
        <pc:spChg chg="mod">
          <ac:chgData name="Sophie Flood (Public Health Wales - Matrix House)" userId="S::sophie.flood@wales.nhs.uk::f1b68508-ff1d-4a78-a875-f6aa95017de1" providerId="AD" clId="Web-{0026CD22-E146-2C57-1D33-52F579B802F6}" dt="2026-04-13T09:17:19.029" v="36" actId="14100"/>
          <ac:spMkLst>
            <pc:docMk/>
            <pc:sldMk cId="1167771064" sldId="320"/>
            <ac:spMk id="2" creationId="{502E9234-8B76-DDDE-4A06-445A433A2165}"/>
          </ac:spMkLst>
        </pc:spChg>
        <pc:spChg chg="mod">
          <ac:chgData name="Sophie Flood (Public Health Wales - Matrix House)" userId="S::sophie.flood@wales.nhs.uk::f1b68508-ff1d-4a78-a875-f6aa95017de1" providerId="AD" clId="Web-{0026CD22-E146-2C57-1D33-52F579B802F6}" dt="2026-04-13T09:17:37.827" v="40" actId="14100"/>
          <ac:spMkLst>
            <pc:docMk/>
            <pc:sldMk cId="1167771064" sldId="320"/>
            <ac:spMk id="8" creationId="{F466C03B-4CD9-9430-92A7-2BAAE64E2EE5}"/>
          </ac:spMkLst>
        </pc:spChg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00.207" v="41"/>
        <pc:sldMkLst>
          <pc:docMk/>
          <pc:sldMk cId="3451549649" sldId="327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04.613" v="42"/>
        <pc:sldMkLst>
          <pc:docMk/>
          <pc:sldMk cId="3139103060" sldId="329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10.707" v="43"/>
        <pc:sldMkLst>
          <pc:docMk/>
          <pc:sldMk cId="1941904957" sldId="330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15.770" v="44"/>
        <pc:sldMkLst>
          <pc:docMk/>
          <pc:sldMk cId="4080047303" sldId="331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21.926" v="45"/>
        <pc:sldMkLst>
          <pc:docMk/>
          <pc:sldMk cId="4264011022" sldId="332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25.692" v="46"/>
        <pc:sldMkLst>
          <pc:docMk/>
          <pc:sldMk cId="2733493143" sldId="333"/>
        </pc:sldMkLst>
      </pc:sldChg>
    </pc:docChg>
  </pc:docChgLst>
  <pc:docChgLst>
    <pc:chgData name="Sophie Flood (Public Health Wales - Matrix House)" userId="S::sophie.flood@wales.nhs.uk::f1b68508-ff1d-4a78-a875-f6aa95017de1" providerId="AD" clId="Web-{3D9BB97B-498A-DD8A-BF4B-9164B60CB083}"/>
    <pc:docChg chg="modSld">
      <pc:chgData name="Sophie Flood (Public Health Wales - Matrix House)" userId="S::sophie.flood@wales.nhs.uk::f1b68508-ff1d-4a78-a875-f6aa95017de1" providerId="AD" clId="Web-{3D9BB97B-498A-DD8A-BF4B-9164B60CB083}" dt="2026-04-07T11:08:54.551" v="37" actId="20577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3D9BB97B-498A-DD8A-BF4B-9164B60CB083}" dt="2026-04-07T11:08:36.769" v="35" actId="1076"/>
        <pc:sldMkLst>
          <pc:docMk/>
          <pc:sldMk cId="967469541" sldId="319"/>
        </pc:sldMkLst>
        <pc:spChg chg="mod">
          <ac:chgData name="Sophie Flood (Public Health Wales - Matrix House)" userId="S::sophie.flood@wales.nhs.uk::f1b68508-ff1d-4a78-a875-f6aa95017de1" providerId="AD" clId="Web-{3D9BB97B-498A-DD8A-BF4B-9164B60CB083}" dt="2026-04-07T11:04:24.561" v="29" actId="20577"/>
          <ac:spMkLst>
            <pc:docMk/>
            <pc:sldMk cId="967469541" sldId="319"/>
            <ac:spMk id="2" creationId="{203B3AF5-7F06-1CDF-C5C2-4B253B6920F4}"/>
          </ac:spMkLst>
        </pc:spChg>
        <pc:graphicFrameChg chg="add mod">
          <ac:chgData name="Sophie Flood (Public Health Wales - Matrix House)" userId="S::sophie.flood@wales.nhs.uk::f1b68508-ff1d-4a78-a875-f6aa95017de1" providerId="AD" clId="Web-{3D9BB97B-498A-DD8A-BF4B-9164B60CB083}" dt="2026-04-07T11:07:09.017" v="32" actId="1076"/>
          <ac:graphicFrameMkLst>
            <pc:docMk/>
            <pc:sldMk cId="967469541" sldId="319"/>
            <ac:graphicFrameMk id="5" creationId="{95DC31D6-A0CE-80B9-0B73-0CECE056284B}"/>
          </ac:graphicFrameMkLst>
        </pc:graphicFrameChg>
        <pc:picChg chg="add mod">
          <ac:chgData name="Sophie Flood (Public Health Wales - Matrix House)" userId="S::sophie.flood@wales.nhs.uk::f1b68508-ff1d-4a78-a875-f6aa95017de1" providerId="AD" clId="Web-{3D9BB97B-498A-DD8A-BF4B-9164B60CB083}" dt="2026-04-07T11:08:36.769" v="35" actId="1076"/>
          <ac:picMkLst>
            <pc:docMk/>
            <pc:sldMk cId="967469541" sldId="319"/>
            <ac:picMk id="6" creationId="{40FB10C0-C21F-5E8A-8367-CD5612ABECAC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3D9BB97B-498A-DD8A-BF4B-9164B60CB083}" dt="2026-04-07T11:08:54.551" v="37" actId="20577"/>
        <pc:sldMkLst>
          <pc:docMk/>
          <pc:sldMk cId="1167771064" sldId="320"/>
        </pc:sldMkLst>
        <pc:spChg chg="mod">
          <ac:chgData name="Sophie Flood (Public Health Wales - Matrix House)" userId="S::sophie.flood@wales.nhs.uk::f1b68508-ff1d-4a78-a875-f6aa95017de1" providerId="AD" clId="Web-{3D9BB97B-498A-DD8A-BF4B-9164B60CB083}" dt="2026-04-07T11:08:54.551" v="37" actId="20577"/>
          <ac:spMkLst>
            <pc:docMk/>
            <pc:sldMk cId="1167771064" sldId="320"/>
            <ac:spMk id="8" creationId="{F466C03B-4CD9-9430-92A7-2BAAE64E2EE5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9BB97B-498A-DD8A-BF4B-9164B60CB083}" dt="2026-04-07T10:58:21.782" v="4" actId="20577"/>
        <pc:sldMkLst>
          <pc:docMk/>
          <pc:sldMk cId="1941904957" sldId="330"/>
        </pc:sldMkLst>
        <pc:spChg chg="mod">
          <ac:chgData name="Sophie Flood (Public Health Wales - Matrix House)" userId="S::sophie.flood@wales.nhs.uk::f1b68508-ff1d-4a78-a875-f6aa95017de1" providerId="AD" clId="Web-{3D9BB97B-498A-DD8A-BF4B-9164B60CB083}" dt="2026-04-07T10:58:21.782" v="4" actId="20577"/>
          <ac:spMkLst>
            <pc:docMk/>
            <pc:sldMk cId="1941904957" sldId="330"/>
            <ac:spMk id="3" creationId="{BC508298-BAD7-4502-A8A7-C87BC17105AF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9BB97B-498A-DD8A-BF4B-9164B60CB083}" dt="2026-04-07T10:59:31.032" v="5" actId="20577"/>
        <pc:sldMkLst>
          <pc:docMk/>
          <pc:sldMk cId="4264011022" sldId="332"/>
        </pc:sldMkLst>
        <pc:spChg chg="mod">
          <ac:chgData name="Sophie Flood (Public Health Wales - Matrix House)" userId="S::sophie.flood@wales.nhs.uk::f1b68508-ff1d-4a78-a875-f6aa95017de1" providerId="AD" clId="Web-{3D9BB97B-498A-DD8A-BF4B-9164B60CB083}" dt="2026-04-07T10:59:31.032" v="5" actId="20577"/>
          <ac:spMkLst>
            <pc:docMk/>
            <pc:sldMk cId="4264011022" sldId="332"/>
            <ac:spMk id="3" creationId="{FCAD11C9-894C-086A-E54C-9F6C1B9BE199}"/>
          </ac:spMkLst>
        </pc:spChg>
      </pc:sldChg>
      <pc:sldChg chg="modSp">
        <pc:chgData name="Sophie Flood (Public Health Wales - Matrix House)" userId="S::sophie.flood@wales.nhs.uk::f1b68508-ff1d-4a78-a875-f6aa95017de1" providerId="AD" clId="Web-{3D9BB97B-498A-DD8A-BF4B-9164B60CB083}" dt="2026-04-07T11:00:38.918" v="7" actId="1076"/>
        <pc:sldMkLst>
          <pc:docMk/>
          <pc:sldMk cId="2733493143" sldId="333"/>
        </pc:sldMkLst>
        <pc:spChg chg="mod">
          <ac:chgData name="Sophie Flood (Public Health Wales - Matrix House)" userId="S::sophie.flood@wales.nhs.uk::f1b68508-ff1d-4a78-a875-f6aa95017de1" providerId="AD" clId="Web-{3D9BB97B-498A-DD8A-BF4B-9164B60CB083}" dt="2026-04-07T11:00:33.667" v="6" actId="1076"/>
          <ac:spMkLst>
            <pc:docMk/>
            <pc:sldMk cId="2733493143" sldId="333"/>
            <ac:spMk id="5" creationId="{5F7DC124-C9F8-A390-22AD-F2734076B5E8}"/>
          </ac:spMkLst>
        </pc:spChg>
        <pc:spChg chg="mod">
          <ac:chgData name="Sophie Flood (Public Health Wales - Matrix House)" userId="S::sophie.flood@wales.nhs.uk::f1b68508-ff1d-4a78-a875-f6aa95017de1" providerId="AD" clId="Web-{3D9BB97B-498A-DD8A-BF4B-9164B60CB083}" dt="2026-04-07T11:00:38.918" v="7" actId="1076"/>
          <ac:spMkLst>
            <pc:docMk/>
            <pc:sldMk cId="2733493143" sldId="333"/>
            <ac:spMk id="15" creationId="{276FDC1D-BA85-0F02-49D8-0FFE931C28F3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D65A98D4-6FD0-BCC7-E78C-18FA8741058B}"/>
    <pc:docChg chg="modSld">
      <pc:chgData name="Sophie Flood (Public Health Wales - Matrix House)" userId="S::sophie.flood@wales.nhs.uk::f1b68508-ff1d-4a78-a875-f6aa95017de1" providerId="AD" clId="Web-{D65A98D4-6FD0-BCC7-E78C-18FA8741058B}" dt="2026-04-14T10:20:45.087" v="15" actId="20577"/>
      <pc:docMkLst>
        <pc:docMk/>
      </pc:docMkLst>
      <pc:sldChg chg="modSp">
        <pc:chgData name="Sophie Flood (Public Health Wales - Matrix House)" userId="S::sophie.flood@wales.nhs.uk::f1b68508-ff1d-4a78-a875-f6aa95017de1" providerId="AD" clId="Web-{D65A98D4-6FD0-BCC7-E78C-18FA8741058B}" dt="2026-04-14T10:20:45.087" v="15" actId="20577"/>
        <pc:sldMkLst>
          <pc:docMk/>
          <pc:sldMk cId="2622768600" sldId="310"/>
        </pc:sldMkLst>
        <pc:spChg chg="mod">
          <ac:chgData name="Sophie Flood (Public Health Wales - Matrix House)" userId="S::sophie.flood@wales.nhs.uk::f1b68508-ff1d-4a78-a875-f6aa95017de1" providerId="AD" clId="Web-{D65A98D4-6FD0-BCC7-E78C-18FA8741058B}" dt="2026-04-14T10:20:45.087" v="15" actId="20577"/>
          <ac:spMkLst>
            <pc:docMk/>
            <pc:sldMk cId="2622768600" sldId="310"/>
            <ac:spMk id="4" creationId="{02BEC377-8244-BAA7-1C91-89BA0C2C3DBC}"/>
          </ac:spMkLst>
        </pc:spChg>
      </pc:sldChg>
      <pc:sldChg chg="modSp">
        <pc:chgData name="Sophie Flood (Public Health Wales - Matrix House)" userId="S::sophie.flood@wales.nhs.uk::f1b68508-ff1d-4a78-a875-f6aa95017de1" providerId="AD" clId="Web-{D65A98D4-6FD0-BCC7-E78C-18FA8741058B}" dt="2026-04-14T10:16:38.755" v="1" actId="20577"/>
        <pc:sldMkLst>
          <pc:docMk/>
          <pc:sldMk cId="3451549649" sldId="327"/>
        </pc:sldMkLst>
        <pc:spChg chg="mod">
          <ac:chgData name="Sophie Flood (Public Health Wales - Matrix House)" userId="S::sophie.flood@wales.nhs.uk::f1b68508-ff1d-4a78-a875-f6aa95017de1" providerId="AD" clId="Web-{D65A98D4-6FD0-BCC7-E78C-18FA8741058B}" dt="2026-04-14T10:16:38.755" v="1" actId="20577"/>
          <ac:spMkLst>
            <pc:docMk/>
            <pc:sldMk cId="3451549649" sldId="327"/>
            <ac:spMk id="3" creationId="{7DEEADFE-AE7F-40ED-0867-1D439F68E259}"/>
          </ac:spMkLst>
        </pc:spChg>
      </pc:sldChg>
      <pc:sldChg chg="modSp">
        <pc:chgData name="Sophie Flood (Public Health Wales - Matrix House)" userId="S::sophie.flood@wales.nhs.uk::f1b68508-ff1d-4a78-a875-f6aa95017de1" providerId="AD" clId="Web-{D65A98D4-6FD0-BCC7-E78C-18FA8741058B}" dt="2026-04-14T10:18:20.335" v="5" actId="20577"/>
        <pc:sldMkLst>
          <pc:docMk/>
          <pc:sldMk cId="3139103060" sldId="329"/>
        </pc:sldMkLst>
        <pc:spChg chg="mod">
          <ac:chgData name="Sophie Flood (Public Health Wales - Matrix House)" userId="S::sophie.flood@wales.nhs.uk::f1b68508-ff1d-4a78-a875-f6aa95017de1" providerId="AD" clId="Web-{D65A98D4-6FD0-BCC7-E78C-18FA8741058B}" dt="2026-04-14T10:18:20.335" v="5" actId="20577"/>
          <ac:spMkLst>
            <pc:docMk/>
            <pc:sldMk cId="3139103060" sldId="329"/>
            <ac:spMk id="4" creationId="{4FDBCDF3-582A-9E35-8862-E35D584D0B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5D82-122C-8E42-B3D6-67347C6BA68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E0ED43-A537-75F8-3B40-FACDD8904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CC64B-142E-58F7-6B3F-B0517A3CF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71899" y="0"/>
            <a:ext cx="84201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EEEC7A5-BEBE-218F-2CA7-7C15F21B0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543242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D23FB2A-DF5E-3AF2-38DF-C7DF86551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543242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CCB7028-9028-5AAA-F266-1BA4C1BB3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543242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F69A33-999F-7261-9535-B2A9E2043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04A0E-7116-D43A-EF7E-9E7B920E9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1D216-83C4-383F-5127-29C1F1C98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B3495-9D10-4CA2-AB77-C01FF170FF10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D15ADB2-ED3A-0348-BADB-D21C55C9F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ACCC9AE-D598-DAC1-8F65-F73D0EE59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D4023A-5511-58D4-11BC-1B17DA73A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4579856-9FB6-8DA6-9886-277F1B874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3EDF-457C-1F18-EF76-CFD02BB19358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EB40E7-645B-EFDF-08C9-EF3FCF11D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3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3520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4E63EC1-32C7-C148-9B23-6C189CE1C2B7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1A6076B7-25FF-134B-B2FE-8DDBCA4A7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50" r:id="rId2"/>
    <p:sldLayoutId id="2147483655" r:id="rId3"/>
    <p:sldLayoutId id="2147483660" r:id="rId4"/>
    <p:sldLayoutId id="2147483670" r:id="rId5"/>
    <p:sldLayoutId id="2147483665" r:id="rId6"/>
    <p:sldLayoutId id="2147483698" r:id="rId7"/>
    <p:sldLayoutId id="2147483693" r:id="rId8"/>
    <p:sldLayoutId id="2147483694" r:id="rId9"/>
    <p:sldLayoutId id="2147483702" r:id="rId10"/>
    <p:sldLayoutId id="2147483703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gejrxprpzyo" TargetMode="External"/><Relationship Id="rId7" Type="http://schemas.openxmlformats.org/officeDocument/2006/relationships/hyperlink" Target="https://www.bbc.co.uk/newsround/49664022" TargetMode="External"/><Relationship Id="rId2" Type="http://schemas.openxmlformats.org/officeDocument/2006/relationships/hyperlink" Target="https://www.bbc.co.uk/news/articles/c87413n7wj1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news/articles/cgrqxne5q9ro" TargetMode="External"/><Relationship Id="rId5" Type="http://schemas.openxmlformats.org/officeDocument/2006/relationships/hyperlink" Target="https://www.bbc.co.uk/news/uk-england-south-yorkshire-68788190" TargetMode="External"/><Relationship Id="rId4" Type="http://schemas.openxmlformats.org/officeDocument/2006/relationships/hyperlink" Target="https://www.bbc.co.uk/sport/football/articles/c4g07v7x70l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bleaware.org/" TargetMode="External"/><Relationship Id="rId2" Type="http://schemas.openxmlformats.org/officeDocument/2006/relationships/hyperlink" Target="mailto:GamblingService@wales.nhs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nwl.nhs.uk/national-centre-gaming-disor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D1B2-43EC-31A1-56FC-9807F0EC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B3AF5-7F06-1CDF-C5C2-4B253B6920F4}"/>
              </a:ext>
            </a:extLst>
          </p:cNvPr>
          <p:cNvSpPr txBox="1"/>
          <p:nvPr/>
        </p:nvSpPr>
        <p:spPr>
          <a:xfrm>
            <a:off x="190865" y="1583907"/>
            <a:ext cx="11808715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Ubuntu"/>
              </a:rPr>
              <a:t>This activity links to the following Knowledge Banks: </a:t>
            </a: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Understanding gaming and gambling</a:t>
            </a:r>
            <a:endParaRPr lang="en-US" sz="20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The risks and harms of gaming and gambling</a:t>
            </a:r>
            <a:endParaRPr lang="en-US" sz="20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Supporting young people and families with gambling harms</a:t>
            </a:r>
            <a:endParaRPr lang="en-US" sz="2000">
              <a:solidFill>
                <a:schemeClr val="accent1"/>
              </a:solidFill>
              <a:latin typeface="Ubuntu"/>
            </a:endParaRP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103D68"/>
              </a:solidFill>
              <a:latin typeface="Ubuntu"/>
              <a:ea typeface="Calibri"/>
              <a:cs typeface="Calibri"/>
            </a:endParaRPr>
          </a:p>
          <a:p>
            <a:r>
              <a:rPr lang="en-US" sz="2000" b="1">
                <a:latin typeface="Ubuntu"/>
              </a:rPr>
              <a:t>This activity provides news reports and articles </a:t>
            </a:r>
            <a:r>
              <a:rPr lang="en-GB" sz="2000" b="1">
                <a:latin typeface="Ubuntu"/>
              </a:rPr>
              <a:t>statements to promote critical thinking and discussion about the risks associated with gambling. </a:t>
            </a:r>
            <a:endParaRPr lang="en-US" sz="2000" b="1">
              <a:solidFill>
                <a:srgbClr val="000000"/>
              </a:solidFill>
              <a:latin typeface="Ubuntu"/>
            </a:endParaRPr>
          </a:p>
          <a:p>
            <a:pPr marL="228600" indent="-228600"/>
            <a:endParaRPr lang="en-GB" sz="160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5C71E3B-AD2B-5260-1BDC-024A750FEC20}"/>
              </a:ext>
            </a:extLst>
          </p:cNvPr>
          <p:cNvSpPr txBox="1">
            <a:spLocks/>
          </p:cNvSpPr>
          <p:nvPr/>
        </p:nvSpPr>
        <p:spPr>
          <a:xfrm>
            <a:off x="194796" y="815883"/>
            <a:ext cx="9047489" cy="9076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>
                <a:latin typeface="Ubuntu"/>
              </a:rPr>
              <a:t>News reports and articles </a:t>
            </a:r>
            <a:endParaRPr lang="en-US" sz="4800" b="1">
              <a:latin typeface="Ubuntu"/>
              <a:ea typeface="Verdan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DC31D6-A0CE-80B9-0B73-0CECE0562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60667"/>
              </p:ext>
            </p:extLst>
          </p:nvPr>
        </p:nvGraphicFramePr>
        <p:xfrm>
          <a:off x="185737" y="4141184"/>
          <a:ext cx="11963400" cy="22277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620290446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079544115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706924178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506388395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209422976"/>
                    </a:ext>
                  </a:extLst>
                </a:gridCol>
              </a:tblGrid>
              <a:tr h="361950">
                <a:tc gridSpan="5"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Possible Health and Well-being descriptions of learning:                                                                                                                                              </a:t>
                      </a: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Our decision-making impacts on the quality of our lives and the lives of others. 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4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Progression step 1</a:t>
                      </a:r>
                      <a:endParaRPr lang="en-US" dirty="0">
                        <a:effectLst/>
                        <a:latin typeface="Ubuntu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I have developed an awareness that my decisions can affect me and others.</a:t>
                      </a:r>
                      <a:endParaRPr lang="en-US" dirty="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Progression step 2</a:t>
                      </a:r>
                      <a:endParaRPr lang="en-US" dirty="0">
                        <a:effectLst/>
                        <a:latin typeface="Ubuntu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I can recognise that my decisions can impact on me and others, both now and in the future.</a:t>
                      </a:r>
                      <a:endParaRPr lang="en-US" dirty="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Progression step 3</a:t>
                      </a:r>
                      <a:endParaRPr lang="en-US" dirty="0">
                        <a:effectLst/>
                        <a:latin typeface="Ubuntu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I can recognise that some decisions I make will have a long-term impact on my life and the lives of others.</a:t>
                      </a:r>
                      <a:endParaRPr lang="en-US" dirty="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Progression step 4</a:t>
                      </a:r>
                      <a:endParaRPr lang="en-US" dirty="0">
                        <a:effectLst/>
                        <a:latin typeface="Ubuntu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I can consider relevant factors and implications when making decisions individually and collectively.</a:t>
                      </a:r>
                      <a:endParaRPr lang="en-US" dirty="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Progression step 5</a:t>
                      </a:r>
                      <a:endParaRPr lang="en-US" dirty="0">
                        <a:effectLst/>
                        <a:latin typeface="Ubuntu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I can critically evaluate factors and implications, including risks, when making decisions individually and collectively.</a:t>
                      </a:r>
                      <a:endParaRPr lang="en-US" dirty="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9986"/>
                  </a:ext>
                </a:extLst>
              </a:tr>
            </a:tbl>
          </a:graphicData>
        </a:graphic>
      </p:graphicFrame>
      <p:pic>
        <p:nvPicPr>
          <p:cNvPr id="6" name="Picture 5" descr="A hand holding a phone showing BBC News">
            <a:extLst>
              <a:ext uri="{FF2B5EF4-FFF2-40B4-BE49-F238E27FC236}">
                <a16:creationId xmlns:a16="http://schemas.microsoft.com/office/drawing/2014/main" id="{40FB10C0-C21F-5E8A-8367-CD5612ABE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030" y="100011"/>
            <a:ext cx="2857501" cy="23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46475-159A-2374-2740-F8CE67DC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29309-ECE7-47FE-7949-D888709201B0}"/>
              </a:ext>
            </a:extLst>
          </p:cNvPr>
          <p:cNvSpPr>
            <a:spLocks noGrp="1"/>
          </p:cNvSpPr>
          <p:nvPr/>
        </p:nvSpPr>
        <p:spPr>
          <a:xfrm>
            <a:off x="288511" y="652235"/>
            <a:ext cx="5279491" cy="669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News Reports &amp; Articles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9BD01-9C6A-7798-F305-DC969EEFFA62}"/>
              </a:ext>
            </a:extLst>
          </p:cNvPr>
          <p:cNvSpPr>
            <a:spLocks noGrp="1"/>
          </p:cNvSpPr>
          <p:nvPr/>
        </p:nvSpPr>
        <p:spPr>
          <a:xfrm>
            <a:off x="288511" y="1313656"/>
            <a:ext cx="4432300" cy="367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For discussion and debate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6C03B-4CD9-9430-92A7-2BAAE64E2EE5}"/>
              </a:ext>
            </a:extLst>
          </p:cNvPr>
          <p:cNvSpPr txBox="1"/>
          <p:nvPr/>
        </p:nvSpPr>
        <p:spPr>
          <a:xfrm>
            <a:off x="274331" y="2140748"/>
            <a:ext cx="1089789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u="sng" dirty="0">
                <a:effectLst/>
                <a:latin typeface="Ubuntu"/>
                <a:ea typeface="Aptos" panose="020B000402020202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gambling ads with Lewis Hamilton and Chelsea logo banned over children influence - BBC News</a:t>
            </a:r>
            <a:endParaRPr lang="en-GB" sz="1800" u="sng" dirty="0">
              <a:effectLst/>
              <a:latin typeface="Ubuntu"/>
              <a:ea typeface="Aptos" panose="020B0004020202020204" pitchFamily="34" charset="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 rise in teenage problem gamblers, according to survey - BBC News</a:t>
            </a:r>
            <a:r>
              <a:rPr lang="en-GB" dirty="0">
                <a:latin typeface="Ubuntu"/>
              </a:rPr>
              <a:t> </a:t>
            </a:r>
            <a:r>
              <a:rPr lang="en-GB" sz="1800" dirty="0">
                <a:effectLst/>
                <a:latin typeface="Ubuntu"/>
                <a:ea typeface="Aptos" panose="020B0004020202020204" pitchFamily="34" charset="0"/>
                <a:cs typeface="Times New Roman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Gambling advertising in Premier League trebles, says new research - BBC Sport</a:t>
            </a:r>
            <a:endParaRPr lang="en-GB" u="sng" dirty="0">
              <a:latin typeface="Ubunt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who started gambling age 8 calls for stricter laws - BBC News</a:t>
            </a:r>
            <a:endParaRPr lang="en-GB" u="sng" dirty="0">
              <a:latin typeface="Ubunt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help needed for young gambling addicts, researchers say - BBC News</a:t>
            </a:r>
            <a:endParaRPr lang="en-GB" u="sng" dirty="0">
              <a:latin typeface="Ubunt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Gambling and gaming: 'Loot boxes should be banned' - BBC Newsround</a:t>
            </a:r>
            <a:endParaRPr lang="en-GB" u="sng" dirty="0">
              <a:latin typeface="Ubunt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>
              <a:highlight>
                <a:srgbClr val="FFFF00"/>
              </a:highlight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2E9234-8B76-DDDE-4A06-445A433A2165}"/>
              </a:ext>
            </a:extLst>
          </p:cNvPr>
          <p:cNvSpPr/>
          <p:nvPr/>
        </p:nvSpPr>
        <p:spPr>
          <a:xfrm>
            <a:off x="276953" y="4710032"/>
            <a:ext cx="11084585" cy="1223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Ubuntu"/>
                <a:ea typeface="Calibri"/>
                <a:cs typeface="Segoe UI"/>
              </a:rPr>
              <a:t>Disclaimer: News coverage and gambling industry codes of conduct may not fully reflect or align with current gambling law and should be interpreted with caution.</a:t>
            </a:r>
            <a:endParaRPr lang="en-US" sz="2000">
              <a:latin typeface="Ubuntu"/>
            </a:endParaRPr>
          </a:p>
          <a:p>
            <a:pPr algn="ctr"/>
            <a:endParaRPr lang="en-US" b="1">
              <a:latin typeface="Ubuntu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7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DFD8-7D23-70D8-716E-02B76BA6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DD68A-BF82-4002-C022-4B69E927D310}"/>
              </a:ext>
            </a:extLst>
          </p:cNvPr>
          <p:cNvSpPr txBox="1"/>
          <p:nvPr/>
        </p:nvSpPr>
        <p:spPr>
          <a:xfrm>
            <a:off x="314836" y="800162"/>
            <a:ext cx="7203440" cy="1928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Ubuntu"/>
              </a:rPr>
              <a:t>Why Gambling Adverts Can Influence Young People</a:t>
            </a:r>
          </a:p>
          <a:p>
            <a:r>
              <a:rPr lang="en-US" i="1">
                <a:latin typeface="Ubuntu"/>
              </a:rPr>
              <a:t>(Based on recent UK rulings banning gambling ads featuring celebrities and football branding due to child appeal)</a:t>
            </a: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EADFE-AE7F-40ED-0867-1D439F68E259}"/>
              </a:ext>
            </a:extLst>
          </p:cNvPr>
          <p:cNvSpPr txBox="1"/>
          <p:nvPr/>
        </p:nvSpPr>
        <p:spPr>
          <a:xfrm>
            <a:off x="7911965" y="149550"/>
            <a:ext cx="407552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Ubuntu"/>
              </a:rPr>
              <a:t>When young people see gambling adverts, especially those featuring </a:t>
            </a:r>
            <a:r>
              <a:rPr lang="en-US" b="1" dirty="0">
                <a:solidFill>
                  <a:schemeClr val="accent1"/>
                </a:solidFill>
                <a:latin typeface="Ubuntu"/>
              </a:rPr>
              <a:t>famous sports stars or football teams</a:t>
            </a:r>
            <a:r>
              <a:rPr lang="en-US" dirty="0">
                <a:solidFill>
                  <a:schemeClr val="accent1"/>
                </a:solidFill>
                <a:latin typeface="Ubuntu"/>
              </a:rPr>
              <a:t>, it can make gambling seem exciting, normal and harmless.</a:t>
            </a:r>
          </a:p>
          <a:p>
            <a:endParaRPr lang="en-US">
              <a:solidFill>
                <a:schemeClr val="accent1"/>
              </a:solidFill>
              <a:latin typeface="Ubuntu"/>
            </a:endParaRPr>
          </a:p>
          <a:p>
            <a:r>
              <a:rPr lang="en-US" dirty="0">
                <a:solidFill>
                  <a:schemeClr val="accent1"/>
                </a:solidFill>
                <a:latin typeface="Ubuntu"/>
              </a:rPr>
              <a:t>This can influence how children and young people think about gambling, making them more likely to try it later. Gambling can lead to a range of harms, including impacts on mental health, money, self‑confidence and relationships.</a:t>
            </a:r>
          </a:p>
          <a:p>
            <a:endParaRPr lang="en-US" dirty="0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8DB230F1-7180-BF52-4E7F-21275B3158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160061" y="2553149"/>
            <a:ext cx="3666807" cy="259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4F5062-33C3-6C46-CB17-44A8E5FD67E2}"/>
              </a:ext>
            </a:extLst>
          </p:cNvPr>
          <p:cNvSpPr txBox="1"/>
          <p:nvPr/>
        </p:nvSpPr>
        <p:spPr>
          <a:xfrm rot="21240000">
            <a:off x="212239" y="3080915"/>
            <a:ext cx="35560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</a:rPr>
              <a:t>How do adverts make you feel about a product or activity?</a:t>
            </a:r>
            <a:endParaRPr lang="en-US" sz="2000">
              <a:solidFill>
                <a:schemeClr val="accent1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28E1C19F-A38A-2094-167A-FBAD21B86C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40598" y="4224251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B1FC6-79F1-8FCD-01DD-CBFE031F79A9}"/>
              </a:ext>
            </a:extLst>
          </p:cNvPr>
          <p:cNvSpPr txBox="1"/>
          <p:nvPr/>
        </p:nvSpPr>
        <p:spPr>
          <a:xfrm rot="240000">
            <a:off x="8385095" y="4664844"/>
            <a:ext cx="32004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</a:rPr>
              <a:t>Have you ever wanted something just because you saw it in an advert?</a:t>
            </a:r>
            <a:endParaRPr lang="en-US">
              <a:solidFill>
                <a:schemeClr val="accent1"/>
              </a:solidFill>
            </a:endParaRPr>
          </a:p>
          <a:p>
            <a:pPr algn="ctr"/>
            <a:endParaRPr lang="en-US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995227D9-7220-6F59-EC61-C03B201C04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89" y="400333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E94547-A8FF-C986-B00D-9776E8B28692}"/>
              </a:ext>
            </a:extLst>
          </p:cNvPr>
          <p:cNvSpPr txBox="1"/>
          <p:nvPr/>
        </p:nvSpPr>
        <p:spPr>
          <a:xfrm rot="21420000">
            <a:off x="4076700" y="4598155"/>
            <a:ext cx="363728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</a:rPr>
              <a:t>Why do you think gambling adverts might be risky for children?</a:t>
            </a:r>
            <a:endParaRPr lang="en-US">
              <a:solidFill>
                <a:schemeClr val="accent1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97AD-D211-AF2F-FE61-8828114E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B459C-93F7-9D8E-0E59-ECC2D466CB3D}"/>
              </a:ext>
            </a:extLst>
          </p:cNvPr>
          <p:cNvSpPr txBox="1"/>
          <p:nvPr/>
        </p:nvSpPr>
        <p:spPr>
          <a:xfrm>
            <a:off x="192916" y="759522"/>
            <a:ext cx="69596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Ubuntu"/>
              </a:rPr>
              <a:t>Why Gambling Can Become a Problem for Teenagers </a:t>
            </a:r>
          </a:p>
          <a:p>
            <a:r>
              <a:rPr lang="en-US" i="1">
                <a:latin typeface="Ubuntu"/>
              </a:rPr>
              <a:t>(Based on BBC News: Big rise in teenage problem gamblers according to survey )</a:t>
            </a:r>
          </a:p>
          <a:p>
            <a:pPr algn="ctr"/>
            <a:endParaRPr lang="en-US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822487B6-F0DB-59FB-FE9A-C45C33BB26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8298221" y="165549"/>
            <a:ext cx="3666807" cy="2597533"/>
          </a:xfrm>
          <a:prstGeom prst="rect">
            <a:avLst/>
          </a:prstGeom>
        </p:spPr>
      </p:pic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266E85CE-9DF0-DD77-F885-CA162FCDB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86159" y="4392367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7A3760-CB8F-0426-DBC7-1DE77075D8F1}"/>
              </a:ext>
            </a:extLst>
          </p:cNvPr>
          <p:cNvSpPr txBox="1"/>
          <p:nvPr/>
        </p:nvSpPr>
        <p:spPr>
          <a:xfrm rot="240000">
            <a:off x="8527970" y="4861120"/>
            <a:ext cx="32004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What</a:t>
            </a:r>
            <a:r>
              <a:rPr lang="en-US" sz="20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makes gambling tempting or exciting?</a:t>
            </a:r>
            <a:endParaRPr lang="en-US" sz="2000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40306980-2FBC-D56A-BBB5-55D9D0D21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69" y="248949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7D01B-6C01-2FDE-AB44-83F51744933D}"/>
              </a:ext>
            </a:extLst>
          </p:cNvPr>
          <p:cNvSpPr txBox="1"/>
          <p:nvPr/>
        </p:nvSpPr>
        <p:spPr>
          <a:xfrm rot="21420000">
            <a:off x="4511040" y="2947155"/>
            <a:ext cx="363728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</a:t>
            </a:r>
            <a:r>
              <a:rPr lang="en-US" sz="20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do you think more teenagers are gambling today?</a:t>
            </a:r>
            <a:endParaRPr lang="en-US" sz="2000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DF3-582A-9E35-8862-E35D584D0B94}"/>
              </a:ext>
            </a:extLst>
          </p:cNvPr>
          <p:cNvSpPr txBox="1"/>
          <p:nvPr/>
        </p:nvSpPr>
        <p:spPr>
          <a:xfrm>
            <a:off x="284480" y="2656840"/>
            <a:ext cx="4043680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  <a:latin typeface="Ubuntu"/>
                <a:ea typeface="+mn-lt"/>
                <a:cs typeface="+mn-lt"/>
              </a:rPr>
              <a:t>Recent surveys show that more teenagers are experiencing gambling harms than ever before.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Ubuntu"/>
              </a:rPr>
              <a:t>This can affect young people’s mental health, confidence, sleep, school performance, friendships and family life.</a:t>
            </a:r>
          </a:p>
          <a:p>
            <a:r>
              <a:rPr lang="en-US" dirty="0">
                <a:solidFill>
                  <a:schemeClr val="tx2"/>
                </a:solidFill>
                <a:latin typeface="Ubuntu"/>
              </a:rPr>
              <a:t>Some teenagers feel stressed, anxious, guilty or out of control and may struggle to stop gambling even when they want to.</a:t>
            </a:r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BF0DC-0FD4-3B37-745D-AAEE16D31063}"/>
              </a:ext>
            </a:extLst>
          </p:cNvPr>
          <p:cNvSpPr txBox="1"/>
          <p:nvPr/>
        </p:nvSpPr>
        <p:spPr>
          <a:xfrm rot="21120000">
            <a:off x="8676640" y="609154"/>
            <a:ext cx="290576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Ubuntu"/>
              </a:rPr>
              <a:t>What harms could gambling cause for young people?</a:t>
            </a:r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1022C-1123-DA98-3258-904BA9E1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FD8D8-3C99-1339-DB07-0580507F093A}"/>
              </a:ext>
            </a:extLst>
          </p:cNvPr>
          <p:cNvSpPr txBox="1"/>
          <p:nvPr/>
        </p:nvSpPr>
        <p:spPr>
          <a:xfrm>
            <a:off x="314836" y="800162"/>
            <a:ext cx="6961831" cy="16498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How Football and Gambling Advertising Are Linked</a:t>
            </a:r>
            <a:endParaRPr lang="en-US" b="1">
              <a:solidFill>
                <a:schemeClr val="accent1"/>
              </a:solidFill>
              <a:latin typeface="Ubuntu"/>
            </a:endParaRPr>
          </a:p>
          <a:p>
            <a:r>
              <a:rPr lang="en-US">
                <a:latin typeface="Ubuntu"/>
                <a:ea typeface="Calibri"/>
                <a:cs typeface="Calibri"/>
              </a:rPr>
              <a:t>(Based on </a:t>
            </a:r>
            <a:r>
              <a:rPr lang="en-US">
                <a:latin typeface="Ubuntu"/>
                <a:ea typeface="+mn-lt"/>
                <a:cs typeface="+mn-lt"/>
              </a:rPr>
              <a:t>BBC Sport: Gambling advertising in Premier League trebles, says new research)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08298-BAD7-4502-A8A7-C87BC17105AF}"/>
              </a:ext>
            </a:extLst>
          </p:cNvPr>
          <p:cNvSpPr txBox="1"/>
          <p:nvPr/>
        </p:nvSpPr>
        <p:spPr>
          <a:xfrm>
            <a:off x="7276418" y="149550"/>
            <a:ext cx="478251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New</a:t>
            </a:r>
            <a:r>
              <a:rPr lang="en-US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research shows that gambling advertising during Premier League matches has tripled in recent years.</a:t>
            </a:r>
            <a:endParaRPr lang="en-US">
              <a:solidFill>
                <a:schemeClr val="accent1"/>
              </a:solidFill>
              <a:latin typeface="Ubuntu"/>
            </a:endParaRPr>
          </a:p>
          <a:p>
            <a:endParaRPr lang="en-US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r>
              <a:rPr lang="en-US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Young people who watch football are now exposed to large numbers of betting logos, shirt sponsors, pitch-side adverts and TV commercials.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endParaRPr lang="en-US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r>
              <a:rPr lang="en-US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This can make gambling seem normal, exciting and part of football culture, even though gambling can be harmful.</a:t>
            </a:r>
            <a:endParaRPr lang="en-US" b="1" dirty="0">
              <a:solidFill>
                <a:schemeClr val="accent1"/>
              </a:solidFill>
              <a:latin typeface="Ubuntu"/>
            </a:endParaRPr>
          </a:p>
          <a:p>
            <a:endParaRPr lang="en-US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D61E5E16-01A7-0490-1D62-B8F8787E5D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160061" y="2553149"/>
            <a:ext cx="3666807" cy="259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B4C502-18A9-AEF8-31ED-6DEFB32BB196}"/>
              </a:ext>
            </a:extLst>
          </p:cNvPr>
          <p:cNvSpPr txBox="1"/>
          <p:nvPr/>
        </p:nvSpPr>
        <p:spPr>
          <a:xfrm rot="21240000">
            <a:off x="538655" y="2875125"/>
            <a:ext cx="290551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 do you think gambling companies sponsor football teams?</a:t>
            </a:r>
            <a:endParaRPr lang="en-US" sz="2000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4DE4CDD7-AB10-F195-7043-209FCAD4E8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23465" y="3653041"/>
            <a:ext cx="3700901" cy="2537855"/>
          </a:xfrm>
          <a:prstGeom prst="rect">
            <a:avLst/>
          </a:prstGeom>
        </p:spPr>
      </p:pic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DFF90352-D14A-9C69-CBE4-79DDE7F37B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89" y="400333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64545E-7891-B895-0916-E2266A80E012}"/>
              </a:ext>
            </a:extLst>
          </p:cNvPr>
          <p:cNvSpPr txBox="1"/>
          <p:nvPr/>
        </p:nvSpPr>
        <p:spPr>
          <a:xfrm rot="21420000">
            <a:off x="4114800" y="4586944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</a:rPr>
              <a:t>How do footballers and clubs influence young fans?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EAAE1-A455-7E85-2438-A4412E88E365}"/>
              </a:ext>
            </a:extLst>
          </p:cNvPr>
          <p:cNvSpPr txBox="1"/>
          <p:nvPr/>
        </p:nvSpPr>
        <p:spPr>
          <a:xfrm rot="360000">
            <a:off x="8480632" y="4158136"/>
            <a:ext cx="298295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Ubuntu"/>
              </a:rPr>
              <a:t>Should gambling logos be allowed on football shirts?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A444-9B79-0963-4BF8-B341A1FA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04542-7448-9C63-1DB7-B303F783C611}"/>
              </a:ext>
            </a:extLst>
          </p:cNvPr>
          <p:cNvSpPr txBox="1"/>
          <p:nvPr/>
        </p:nvSpPr>
        <p:spPr>
          <a:xfrm>
            <a:off x="192916" y="759522"/>
            <a:ext cx="69596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</a:t>
            </a:r>
            <a:r>
              <a:rPr lang="en-US" sz="32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Early Exposure to Gambling Can Be Harmful</a:t>
            </a:r>
            <a:endParaRPr lang="en-US" sz="3200" b="1">
              <a:solidFill>
                <a:schemeClr val="accent1"/>
              </a:solidFill>
              <a:latin typeface="Ubuntu"/>
            </a:endParaRPr>
          </a:p>
          <a:p>
            <a:r>
              <a:rPr lang="en-US" i="1">
                <a:latin typeface="Ubuntu"/>
              </a:rPr>
              <a:t>(Based on BBC News:</a:t>
            </a:r>
            <a:r>
              <a:rPr lang="en-US" i="1">
                <a:latin typeface="Ubuntu"/>
                <a:ea typeface="+mn-lt"/>
                <a:cs typeface="+mn-lt"/>
              </a:rPr>
              <a:t> Man who started gambling age 8 calls for stricter laws</a:t>
            </a:r>
            <a:r>
              <a:rPr lang="en-US" i="1">
                <a:latin typeface="Ubuntu"/>
              </a:rPr>
              <a:t>)</a:t>
            </a:r>
          </a:p>
          <a:p>
            <a:pPr algn="ctr"/>
            <a:endParaRPr lang="en-US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808747A1-8B97-6330-4C41-CD65FAF2B8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8023901" y="307789"/>
            <a:ext cx="3666807" cy="2597533"/>
          </a:xfrm>
          <a:prstGeom prst="rect">
            <a:avLst/>
          </a:prstGeom>
        </p:spPr>
      </p:pic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2E59F40C-136F-499F-6709-0DCBB6A5E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86159" y="4341567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C17A5A-6436-6ABD-9833-67F42AC80D06}"/>
              </a:ext>
            </a:extLst>
          </p:cNvPr>
          <p:cNvSpPr txBox="1"/>
          <p:nvPr/>
        </p:nvSpPr>
        <p:spPr>
          <a:xfrm rot="240000">
            <a:off x="8527970" y="4861120"/>
            <a:ext cx="32004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</a:t>
            </a:r>
            <a:r>
              <a:rPr lang="en-US" sz="20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do you think age limits exist?</a:t>
            </a:r>
            <a:endParaRPr lang="en-US" sz="20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algn="ctr"/>
            <a:endParaRPr lang="en-US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9C0485ED-FDA5-F363-8F87-AF249713A9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69" y="248949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6CF510-52DA-E7C2-7AB5-45F1603088C3}"/>
              </a:ext>
            </a:extLst>
          </p:cNvPr>
          <p:cNvSpPr txBox="1"/>
          <p:nvPr/>
        </p:nvSpPr>
        <p:spPr>
          <a:xfrm rot="21420000">
            <a:off x="4663440" y="3062944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</a:t>
            </a:r>
            <a:r>
              <a:rPr lang="en-US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might starting gambling at a young age be harmful?</a:t>
            </a:r>
            <a:endParaRPr lang="en-US" sz="2000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A86DC-9270-A34D-A088-25C3FA501D4D}"/>
              </a:ext>
            </a:extLst>
          </p:cNvPr>
          <p:cNvSpPr txBox="1"/>
          <p:nvPr/>
        </p:nvSpPr>
        <p:spPr>
          <a:xfrm rot="21120000">
            <a:off x="8409940" y="873166"/>
            <a:ext cx="29057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Where</a:t>
            </a:r>
            <a:r>
              <a:rPr lang="en-US" sz="20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do children see gambling in everyday life?</a:t>
            </a:r>
            <a:endParaRPr lang="en-US" sz="2000">
              <a:solidFill>
                <a:schemeClr val="accent1"/>
              </a:solidFill>
              <a:latin typeface="Ubuntu"/>
            </a:endParaRPr>
          </a:p>
          <a:p>
            <a:pPr algn="ctr"/>
            <a:endParaRPr lang="en-US" sz="2000">
              <a:latin typeface="Ubuntu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FC0-2A6F-565D-7510-4B9EB71616AF}"/>
              </a:ext>
            </a:extLst>
          </p:cNvPr>
          <p:cNvSpPr txBox="1"/>
          <p:nvPr/>
        </p:nvSpPr>
        <p:spPr>
          <a:xfrm>
            <a:off x="193040" y="2392680"/>
            <a:ext cx="413512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Ubuntu"/>
              </a:rPr>
              <a:t>Some people are exposed to gambling from a very young age, sometimes before they fully understand the harms.</a:t>
            </a:r>
          </a:p>
          <a:p>
            <a:r>
              <a:rPr lang="en-US" dirty="0">
                <a:solidFill>
                  <a:schemeClr val="tx2"/>
                </a:solidFill>
                <a:latin typeface="Ubuntu"/>
              </a:rPr>
              <a:t>Starting gambling early can increase the chances of developing long-term harms, affecting mental health, confidence, money, education and relationships.</a:t>
            </a:r>
          </a:p>
          <a:p>
            <a:endParaRPr lang="en-US">
              <a:solidFill>
                <a:schemeClr val="tx2"/>
              </a:solidFill>
              <a:latin typeface="Ubuntu"/>
            </a:endParaRPr>
          </a:p>
          <a:p>
            <a:r>
              <a:rPr lang="en-US">
                <a:solidFill>
                  <a:schemeClr val="tx2"/>
                </a:solidFill>
                <a:latin typeface="Ubuntu"/>
              </a:rPr>
              <a:t>Early exposure can make gambling feel normal and harmless, even though it can become addictive and difficult to control.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15BA5-19FD-0A6B-2BCF-AE99312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BF914-CE6B-1720-20E2-F7B3A7FBBE48}"/>
              </a:ext>
            </a:extLst>
          </p:cNvPr>
          <p:cNvSpPr txBox="1"/>
          <p:nvPr/>
        </p:nvSpPr>
        <p:spPr>
          <a:xfrm>
            <a:off x="314836" y="800162"/>
            <a:ext cx="696183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Why Young People Need Better Support for Gambling Problems </a:t>
            </a:r>
            <a:endParaRPr lang="en-US" sz="3200" b="1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r>
              <a:rPr lang="en-US">
                <a:latin typeface="Ubuntu"/>
                <a:ea typeface="Calibri"/>
                <a:cs typeface="Calibri"/>
              </a:rPr>
              <a:t>(Based on </a:t>
            </a:r>
            <a:r>
              <a:rPr lang="en-US">
                <a:latin typeface="Ubuntu"/>
                <a:ea typeface="+mn-lt"/>
                <a:cs typeface="+mn-lt"/>
              </a:rPr>
              <a:t>BBC News: More help needed for young gambling addicts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D11C9-894C-086A-E54C-9F6C1B9BE199}"/>
              </a:ext>
            </a:extLst>
          </p:cNvPr>
          <p:cNvSpPr txBox="1"/>
          <p:nvPr/>
        </p:nvSpPr>
        <p:spPr>
          <a:xfrm>
            <a:off x="7276418" y="149550"/>
            <a:ext cx="478251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Researchers</a:t>
            </a:r>
            <a:r>
              <a:rPr lang="en-US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say that more young people are </a:t>
            </a:r>
            <a:r>
              <a:rPr lang="en-US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struggling with gambling harms, but </a:t>
            </a:r>
            <a:r>
              <a:rPr lang="en-US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many do not get the help they need.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endParaRPr lang="en-US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r>
              <a:rPr lang="en-US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Young people may feel embarrassed, worried or scared to ask for support, which can make harms worse.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endParaRPr lang="en-US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r>
              <a:rPr lang="en-US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Getting the right help early can improve mental health, well-being, school life and relationships.</a:t>
            </a:r>
            <a:endParaRPr lang="en-US" b="1" dirty="0">
              <a:solidFill>
                <a:schemeClr val="accent1"/>
              </a:solidFill>
              <a:latin typeface="Ubuntu"/>
            </a:endParaRPr>
          </a:p>
          <a:p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endParaRPr lang="en-US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FC7DDECB-04D5-28EE-99D4-09D0F43C55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119421" y="2553149"/>
            <a:ext cx="3666807" cy="259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74530-33C4-E7C9-7152-7AAA9FCBB36B}"/>
              </a:ext>
            </a:extLst>
          </p:cNvPr>
          <p:cNvSpPr txBox="1"/>
          <p:nvPr/>
        </p:nvSpPr>
        <p:spPr>
          <a:xfrm rot="21240000">
            <a:off x="500555" y="2863913"/>
            <a:ext cx="290551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 might young people find it hard to ask for help?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A99E0400-B248-CE93-7AD5-9FF403703C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23465" y="3653041"/>
            <a:ext cx="3700901" cy="2537855"/>
          </a:xfrm>
          <a:prstGeom prst="rect">
            <a:avLst/>
          </a:prstGeom>
        </p:spPr>
      </p:pic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395D270F-BBC0-48A8-60AC-4B3E3670AE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89" y="400333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E6412E-E92A-7AAC-2FB3-4214B34DA6AB}"/>
              </a:ext>
            </a:extLst>
          </p:cNvPr>
          <p:cNvSpPr txBox="1"/>
          <p:nvPr/>
        </p:nvSpPr>
        <p:spPr>
          <a:xfrm rot="21420000">
            <a:off x="4114800" y="4586944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</a:rPr>
              <a:t>Why can it be hard to admit when we need help?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90CA0-E910-5AC8-630F-7088C5C032BA}"/>
              </a:ext>
            </a:extLst>
          </p:cNvPr>
          <p:cNvSpPr txBox="1"/>
          <p:nvPr/>
        </p:nvSpPr>
        <p:spPr>
          <a:xfrm rot="360000">
            <a:off x="8480632" y="4134225"/>
            <a:ext cx="298295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Ubuntu"/>
              </a:rPr>
              <a:t>Why is early support important?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D579-726F-9702-B361-1AF22189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57A20-38FB-85D6-1096-70641AA11115}"/>
              </a:ext>
            </a:extLst>
          </p:cNvPr>
          <p:cNvSpPr txBox="1"/>
          <p:nvPr/>
        </p:nvSpPr>
        <p:spPr>
          <a:xfrm>
            <a:off x="192916" y="759522"/>
            <a:ext cx="69596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Loot Boxes, Gaming &amp; Gambling – What’s the Risk?</a:t>
            </a:r>
          </a:p>
          <a:p>
            <a:r>
              <a:rPr lang="en-US" i="1">
                <a:latin typeface="Ubuntu"/>
              </a:rPr>
              <a:t>(Based on BBC </a:t>
            </a:r>
            <a:r>
              <a:rPr lang="en-US" i="1" err="1">
                <a:latin typeface="Ubuntu"/>
              </a:rPr>
              <a:t>Newsround</a:t>
            </a:r>
            <a:r>
              <a:rPr lang="en-US" i="1">
                <a:latin typeface="Ubuntu"/>
              </a:rPr>
              <a:t>:</a:t>
            </a:r>
            <a:r>
              <a:rPr lang="en-US" i="1">
                <a:latin typeface="Ubuntu"/>
                <a:ea typeface="+mn-lt"/>
                <a:cs typeface="+mn-lt"/>
              </a:rPr>
              <a:t> </a:t>
            </a:r>
            <a:r>
              <a:rPr lang="en-US" i="1">
                <a:latin typeface="Ubuntu"/>
                <a:ea typeface="Calibri"/>
                <a:cs typeface="Calibri"/>
              </a:rPr>
              <a:t>Gambling and gaming – “Loot boxes should be banned”</a:t>
            </a:r>
            <a:r>
              <a:rPr lang="en-US" i="1">
                <a:latin typeface="Ubuntu"/>
              </a:rPr>
              <a:t>)</a:t>
            </a:r>
          </a:p>
          <a:p>
            <a:pPr algn="ctr"/>
            <a:endParaRPr lang="en-US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2D0A6F8B-28F0-66A7-3CF4-79AF960D81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8023901" y="307789"/>
            <a:ext cx="3666807" cy="2597533"/>
          </a:xfrm>
          <a:prstGeom prst="rect">
            <a:avLst/>
          </a:prstGeom>
        </p:spPr>
      </p:pic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472F7614-BA2E-8660-893E-2D5A8267C8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86159" y="4341567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2C3D9-D11E-02E6-0FC3-D6B4B8A03E0B}"/>
              </a:ext>
            </a:extLst>
          </p:cNvPr>
          <p:cNvSpPr txBox="1"/>
          <p:nvPr/>
        </p:nvSpPr>
        <p:spPr>
          <a:xfrm rot="240000">
            <a:off x="8527970" y="4707230"/>
            <a:ext cx="32004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Should games make money from chance-based rewards?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35F3590E-B6E7-ACB9-9E2E-2EE2B99BA6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69" y="248949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6FDC1D-BA85-0F02-49D8-0FFE931C28F3}"/>
              </a:ext>
            </a:extLst>
          </p:cNvPr>
          <p:cNvSpPr txBox="1"/>
          <p:nvPr/>
        </p:nvSpPr>
        <p:spPr>
          <a:xfrm rot="21420000">
            <a:off x="4508659" y="3086757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Why</a:t>
            </a:r>
            <a:r>
              <a:rPr lang="en-US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might starting gambling at a young age be harmful?</a:t>
            </a:r>
            <a:endParaRPr lang="en-US" sz="2000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DC124-C9F8-A390-22AD-F2734076B5E8}"/>
              </a:ext>
            </a:extLst>
          </p:cNvPr>
          <p:cNvSpPr txBox="1"/>
          <p:nvPr/>
        </p:nvSpPr>
        <p:spPr>
          <a:xfrm rot="21120000">
            <a:off x="8402796" y="728216"/>
            <a:ext cx="290576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Where</a:t>
            </a:r>
            <a:r>
              <a:rPr lang="en-US" sz="200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do children see gambling in everyday life?</a:t>
            </a:r>
            <a:endParaRPr lang="en-US" sz="2000">
              <a:solidFill>
                <a:schemeClr val="accent1"/>
              </a:solidFill>
              <a:latin typeface="Ubuntu"/>
            </a:endParaRPr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45E2C-23F9-B1F2-4BB9-3134503B063F}"/>
              </a:ext>
            </a:extLst>
          </p:cNvPr>
          <p:cNvSpPr txBox="1"/>
          <p:nvPr/>
        </p:nvSpPr>
        <p:spPr>
          <a:xfrm>
            <a:off x="193040" y="2392680"/>
            <a:ext cx="413512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Ubuntu"/>
              </a:rPr>
              <a:t>Loot boxes are virtual items in games that can be bought with real money, but players don’t know what they will get.</a:t>
            </a:r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  <a:latin typeface="Ubuntu"/>
            </a:endParaRPr>
          </a:p>
          <a:p>
            <a:r>
              <a:rPr lang="en-US">
                <a:solidFill>
                  <a:schemeClr val="tx2"/>
                </a:solidFill>
                <a:latin typeface="Ubuntu"/>
              </a:rPr>
              <a:t>This is similar to gambling, because players pay for a chance to win something valuable.</a:t>
            </a:r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  <a:latin typeface="Ubuntu"/>
            </a:endParaRPr>
          </a:p>
          <a:p>
            <a:r>
              <a:rPr lang="en-US">
                <a:solidFill>
                  <a:schemeClr val="tx2"/>
                </a:solidFill>
                <a:latin typeface="Ubuntu"/>
              </a:rPr>
              <a:t>Some experts believe loot boxes can encourage risk-taking, spending money without thinking and gambling-style habits, especially in young people.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>
              <a:solidFill>
                <a:schemeClr val="tx2"/>
              </a:solidFill>
              <a:latin typeface="Ubuntu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CC620-1D08-9038-E73C-33641CD1496F}"/>
              </a:ext>
            </a:extLst>
          </p:cNvPr>
          <p:cNvSpPr txBox="1"/>
          <p:nvPr/>
        </p:nvSpPr>
        <p:spPr>
          <a:xfrm>
            <a:off x="541336" y="859971"/>
            <a:ext cx="6779804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chemeClr val="accent1"/>
                </a:solidFill>
                <a:latin typeface="Ubuntu" panose="020B0504030602030204"/>
              </a:rPr>
              <a:t>Gambling Support Services in Wales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AE98C-08F3-28C1-F052-F752E32E02B4}"/>
              </a:ext>
            </a:extLst>
          </p:cNvPr>
          <p:cNvSpPr txBox="1"/>
          <p:nvPr/>
        </p:nvSpPr>
        <p:spPr>
          <a:xfrm>
            <a:off x="535781" y="1500187"/>
            <a:ext cx="10144124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algn="l" rtl="0">
              <a:buFont typeface="Arial,Sans-Serif"/>
              <a:buChar char="•"/>
            </a:pPr>
            <a:r>
              <a:rPr lang="en-US" sz="1800" b="1" i="0" u="none" strike="noStrike" baseline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All Wales Gambling Treatment Service and 24/7 Helpline 0808 281 9265 </a:t>
            </a:r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 u="none" strike="noStrike" baseline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Referrals are welcome from any individual or professionals to the Treatment Service.</a:t>
            </a:r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 u="none" strike="noStrike" baseline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Email: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 </a:t>
            </a:r>
            <a:r>
              <a:rPr lang="en-US" sz="1800" b="0" i="0" u="sng" strike="noStrike" baseline="0" dirty="0">
                <a:solidFill>
                  <a:schemeClr val="accent1"/>
                </a:solidFill>
                <a:latin typeface="Ubuntu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GamblingService@wales.nhs.uk</a:t>
            </a:r>
            <a:r>
              <a:rPr lang="en-US" sz="1800" b="0" i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rial,Sans-Serif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Ubuntu"/>
                <a:ea typeface="Arial"/>
                <a:cs typeface="Arial"/>
              </a:rPr>
              <a:t>GambleAware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 u="sng" strike="noStrike" baseline="0" dirty="0">
                <a:solidFill>
                  <a:schemeClr val="accent1"/>
                </a:solidFill>
                <a:latin typeface="Ubuntu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www.gambleaware.org</a:t>
            </a:r>
            <a:r>
              <a:rPr lang="en-US" sz="1800" b="0" i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rial,Sans-Serif"/>
              <a:buChar char="•"/>
            </a:pPr>
            <a:r>
              <a:rPr lang="en-US" sz="1800" b="1" i="0" u="none" strike="noStrike" baseline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NHS National Centre for Gaming Disorders (London)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 </a:t>
            </a:r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 u="none" strike="noStrike" baseline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Specialist treatment for gaming disorder for those aged 13 and over. Online access from Wales. </a:t>
            </a:r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GB" sz="1800" b="0" i="0" u="sng" strike="noStrike" baseline="0" dirty="0">
                <a:solidFill>
                  <a:schemeClr val="accent1"/>
                </a:solidFill>
                <a:latin typeface="Ubuntu"/>
                <a:ea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www.cnwl.nhs.uk/national-centre-gaming-disorders</a:t>
            </a:r>
            <a:r>
              <a:rPr lang="en-GB" sz="1800" b="0" i="0" u="none" strike="noStrike" baseline="0" dirty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 </a:t>
            </a:r>
            <a:r>
              <a:rPr lang="en-US" sz="1800" b="0" i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400" b="0" i="0" u="none" strike="noStrike" baseline="0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Arial"/>
                <a:cs typeface="Arial"/>
              </a:rPr>
              <a:t>*Please note that the support services listed may be subject to change as commissioning arrangements are updated.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8600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>Anthony Priest (Public Health Wales - No. 2 Capital Quarter)</DisplayName>
        <AccountId>13</AccountId>
        <AccountType/>
      </UserInfo>
    </SharedWithUsers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196b9e01c9c66793c24b53ebaebe0b41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5b5aff93ad5912248a6a26172dd04027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9ABE9-D76A-4687-AB72-03C3AAE03A52}">
  <ds:schemaRefs>
    <ds:schemaRef ds:uri="1371cf2b-a7fc-4369-aa35-cbfbf200dd64"/>
    <ds:schemaRef ds:uri="5a69ffab-4136-4b66-a00e-5dffdbe6cbba"/>
    <ds:schemaRef ds:uri="bbd7921a-042b-4eb0-b7a0-a3fc5587e9ac"/>
    <ds:schemaRef ds:uri="d6550f9a-f14e-418b-a53a-e888529f43a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BEC9BE-9A8F-4423-B3D5-69352C2C7518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C887AD-F699-4BAC-A2F2-71BA570DA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80</cp:revision>
  <dcterms:created xsi:type="dcterms:W3CDTF">2024-01-29T16:09:21Z</dcterms:created>
  <dcterms:modified xsi:type="dcterms:W3CDTF">2026-04-15T12:14:37Z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