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2"/>
  </p:notesMasterIdLst>
  <p:sldIdLst>
    <p:sldId id="269" r:id="rId5"/>
    <p:sldId id="305" r:id="rId6"/>
    <p:sldId id="315" r:id="rId7"/>
    <p:sldId id="316" r:id="rId8"/>
    <p:sldId id="317" r:id="rId9"/>
    <p:sldId id="318" r:id="rId10"/>
    <p:sldId id="3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9892F-A510-6073-26EE-1DA906AAF76F}" name="Anthony Priest (Public Health Wales - No. 2 Capital Quarter)" initials="AQ" userId="S::anthony.priest2@wales.nhs.uk::46692481-554a-429c-bc03-d4cca9c03c2b" providerId="AD"/>
  <p188:author id="{519C988B-5CEE-D4DB-C133-21D4C2804E0E}" name="Lorna Bennett (Public Health Wales - No. 2 Capital Quarter)" initials="LQ" userId="S::lorna.bennett3@wales.nhs.uk::41cbff77-5434-42c9-8874-6f16723207f9" providerId="AD"/>
  <p188:author id="{5A994FA8-9F88-B734-D575-CD153A46D4F4}" name="Anthony Priest (Public Health Wales - No. 2 Capital Quarter)" initials="" userId="S::Anthony.Priest2@wales.nhs.uk::46692481-554a-429c-bc03-d4cca9c03c2b"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5966D-0771-78D2-4B64-425EDD0640A3}" v="1" dt="2025-09-23T13:55:09.333"/>
    <p1510:client id="{AA55C5DD-F1F1-1E11-52F1-70BD3519AC15}" v="35" dt="2025-09-23T09:22:22.116"/>
    <p1510:client id="{CF52BAF1-1D5E-C489-18CF-89DEC2780BF3}" v="66" dt="2025-09-22T15:14:41.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AA55C5DD-F1F1-1E11-52F1-70BD3519AC15}"/>
    <pc:docChg chg="addSld delSld modSld">
      <pc:chgData name="Sophie Flood (Public Health Wales - Matrix House)" userId="S::sophie.flood@wales.nhs.uk::f1b68508-ff1d-4a78-a875-f6aa95017de1" providerId="AD" clId="Web-{AA55C5DD-F1F1-1E11-52F1-70BD3519AC15}" dt="2025-09-23T09:22:22.116" v="34"/>
      <pc:docMkLst>
        <pc:docMk/>
      </pc:docMkLst>
      <pc:sldChg chg="del">
        <pc:chgData name="Sophie Flood (Public Health Wales - Matrix House)" userId="S::sophie.flood@wales.nhs.uk::f1b68508-ff1d-4a78-a875-f6aa95017de1" providerId="AD" clId="Web-{AA55C5DD-F1F1-1E11-52F1-70BD3519AC15}" dt="2025-09-23T09:19:26.955" v="20"/>
        <pc:sldMkLst>
          <pc:docMk/>
          <pc:sldMk cId="560815651" sldId="258"/>
        </pc:sldMkLst>
      </pc:sldChg>
      <pc:sldChg chg="del">
        <pc:chgData name="Sophie Flood (Public Health Wales - Matrix House)" userId="S::sophie.flood@wales.nhs.uk::f1b68508-ff1d-4a78-a875-f6aa95017de1" providerId="AD" clId="Web-{AA55C5DD-F1F1-1E11-52F1-70BD3519AC15}" dt="2025-09-23T09:21:46.162" v="31"/>
        <pc:sldMkLst>
          <pc:docMk/>
          <pc:sldMk cId="3701812093" sldId="260"/>
        </pc:sldMkLst>
      </pc:sldChg>
      <pc:sldChg chg="del">
        <pc:chgData name="Sophie Flood (Public Health Wales - Matrix House)" userId="S::sophie.flood@wales.nhs.uk::f1b68508-ff1d-4a78-a875-f6aa95017de1" providerId="AD" clId="Web-{AA55C5DD-F1F1-1E11-52F1-70BD3519AC15}" dt="2025-09-23T09:17:02.481" v="3"/>
        <pc:sldMkLst>
          <pc:docMk/>
          <pc:sldMk cId="3606125716" sldId="271"/>
        </pc:sldMkLst>
      </pc:sldChg>
      <pc:sldChg chg="del">
        <pc:chgData name="Sophie Flood (Public Health Wales - Matrix House)" userId="S::sophie.flood@wales.nhs.uk::f1b68508-ff1d-4a78-a875-f6aa95017de1" providerId="AD" clId="Web-{AA55C5DD-F1F1-1E11-52F1-70BD3519AC15}" dt="2025-09-23T09:22:22.116" v="34"/>
        <pc:sldMkLst>
          <pc:docMk/>
          <pc:sldMk cId="2837543079" sldId="304"/>
        </pc:sldMkLst>
      </pc:sldChg>
      <pc:sldChg chg="addSp add">
        <pc:chgData name="Sophie Flood (Public Health Wales - Matrix House)" userId="S::sophie.flood@wales.nhs.uk::f1b68508-ff1d-4a78-a875-f6aa95017de1" providerId="AD" clId="Web-{AA55C5DD-F1F1-1E11-52F1-70BD3519AC15}" dt="2025-09-23T09:16:43.105" v="2"/>
        <pc:sldMkLst>
          <pc:docMk/>
          <pc:sldMk cId="1201215249" sldId="315"/>
        </pc:sldMkLst>
        <pc:spChg chg="add">
          <ac:chgData name="Sophie Flood (Public Health Wales - Matrix House)" userId="S::sophie.flood@wales.nhs.uk::f1b68508-ff1d-4a78-a875-f6aa95017de1" providerId="AD" clId="Web-{AA55C5DD-F1F1-1E11-52F1-70BD3519AC15}" dt="2025-09-23T09:16:34.699" v="1"/>
          <ac:spMkLst>
            <pc:docMk/>
            <pc:sldMk cId="1201215249" sldId="315"/>
            <ac:spMk id="3" creationId="{CEEBFFAB-BEDC-3DB7-C7F8-52FF90F014B9}"/>
          </ac:spMkLst>
        </pc:spChg>
        <pc:picChg chg="add">
          <ac:chgData name="Sophie Flood (Public Health Wales - Matrix House)" userId="S::sophie.flood@wales.nhs.uk::f1b68508-ff1d-4a78-a875-f6aa95017de1" providerId="AD" clId="Web-{AA55C5DD-F1F1-1E11-52F1-70BD3519AC15}" dt="2025-09-23T09:16:43.105" v="2"/>
          <ac:picMkLst>
            <pc:docMk/>
            <pc:sldMk cId="1201215249" sldId="315"/>
            <ac:picMk id="5" creationId="{06C95E0C-012B-AB77-7167-4B0B1D4895F6}"/>
          </ac:picMkLst>
        </pc:picChg>
      </pc:sldChg>
      <pc:sldChg chg="addSp delSp modSp add replId">
        <pc:chgData name="Sophie Flood (Public Health Wales - Matrix House)" userId="S::sophie.flood@wales.nhs.uk::f1b68508-ff1d-4a78-a875-f6aa95017de1" providerId="AD" clId="Web-{AA55C5DD-F1F1-1E11-52F1-70BD3519AC15}" dt="2025-09-23T09:19:07.392" v="19" actId="1076"/>
        <pc:sldMkLst>
          <pc:docMk/>
          <pc:sldMk cId="1642040659" sldId="316"/>
        </pc:sldMkLst>
        <pc:spChg chg="del">
          <ac:chgData name="Sophie Flood (Public Health Wales - Matrix House)" userId="S::sophie.flood@wales.nhs.uk::f1b68508-ff1d-4a78-a875-f6aa95017de1" providerId="AD" clId="Web-{AA55C5DD-F1F1-1E11-52F1-70BD3519AC15}" dt="2025-09-23T09:17:12.904" v="5"/>
          <ac:spMkLst>
            <pc:docMk/>
            <pc:sldMk cId="1642040659" sldId="316"/>
            <ac:spMk id="3" creationId="{FE132BE6-2FF3-54B0-ECE0-AFBD189FB9C6}"/>
          </ac:spMkLst>
        </pc:spChg>
        <pc:spChg chg="add mod">
          <ac:chgData name="Sophie Flood (Public Health Wales - Matrix House)" userId="S::sophie.flood@wales.nhs.uk::f1b68508-ff1d-4a78-a875-f6aa95017de1" providerId="AD" clId="Web-{AA55C5DD-F1F1-1E11-52F1-70BD3519AC15}" dt="2025-09-23T09:18:50.032" v="17" actId="1076"/>
          <ac:spMkLst>
            <pc:docMk/>
            <pc:sldMk cId="1642040659" sldId="316"/>
            <ac:spMk id="4" creationId="{E183E63B-64D6-7FBE-AC69-4301B23646D7}"/>
          </ac:spMkLst>
        </pc:spChg>
        <pc:spChg chg="add mod">
          <ac:chgData name="Sophie Flood (Public Health Wales - Matrix House)" userId="S::sophie.flood@wales.nhs.uk::f1b68508-ff1d-4a78-a875-f6aa95017de1" providerId="AD" clId="Web-{AA55C5DD-F1F1-1E11-52F1-70BD3519AC15}" dt="2025-09-23T09:19:00.001" v="18" actId="1076"/>
          <ac:spMkLst>
            <pc:docMk/>
            <pc:sldMk cId="1642040659" sldId="316"/>
            <ac:spMk id="7" creationId="{F5CF3D09-A349-1279-5EB6-D4B080BB8C4F}"/>
          </ac:spMkLst>
        </pc:spChg>
        <pc:graphicFrameChg chg="add mod modGraphic">
          <ac:chgData name="Sophie Flood (Public Health Wales - Matrix House)" userId="S::sophie.flood@wales.nhs.uk::f1b68508-ff1d-4a78-a875-f6aa95017de1" providerId="AD" clId="Web-{AA55C5DD-F1F1-1E11-52F1-70BD3519AC15}" dt="2025-09-23T09:19:07.392" v="19" actId="1076"/>
          <ac:graphicFrameMkLst>
            <pc:docMk/>
            <pc:sldMk cId="1642040659" sldId="316"/>
            <ac:graphicFrameMk id="9" creationId="{6FFA94D6-BA65-5783-D375-007CD74ABEEB}"/>
          </ac:graphicFrameMkLst>
        </pc:graphicFrameChg>
        <pc:picChg chg="del">
          <ac:chgData name="Sophie Flood (Public Health Wales - Matrix House)" userId="S::sophie.flood@wales.nhs.uk::f1b68508-ff1d-4a78-a875-f6aa95017de1" providerId="AD" clId="Web-{AA55C5DD-F1F1-1E11-52F1-70BD3519AC15}" dt="2025-09-23T09:17:15.341" v="6"/>
          <ac:picMkLst>
            <pc:docMk/>
            <pc:sldMk cId="1642040659" sldId="316"/>
            <ac:picMk id="5" creationId="{5C44B302-CE0C-B6F1-5C08-08A20E49D59C}"/>
          </ac:picMkLst>
        </pc:picChg>
      </pc:sldChg>
      <pc:sldChg chg="addSp modSp add replId">
        <pc:chgData name="Sophie Flood (Public Health Wales - Matrix House)" userId="S::sophie.flood@wales.nhs.uk::f1b68508-ff1d-4a78-a875-f6aa95017de1" providerId="AD" clId="Web-{AA55C5DD-F1F1-1E11-52F1-70BD3519AC15}" dt="2025-09-23T09:21:31.630" v="30"/>
        <pc:sldMkLst>
          <pc:docMk/>
          <pc:sldMk cId="15971937" sldId="317"/>
        </pc:sldMkLst>
        <pc:spChg chg="add mod">
          <ac:chgData name="Sophie Flood (Public Health Wales - Matrix House)" userId="S::sophie.flood@wales.nhs.uk::f1b68508-ff1d-4a78-a875-f6aa95017de1" providerId="AD" clId="Web-{AA55C5DD-F1F1-1E11-52F1-70BD3519AC15}" dt="2025-09-23T09:19:53.847" v="22" actId="1076"/>
          <ac:spMkLst>
            <pc:docMk/>
            <pc:sldMk cId="15971937" sldId="317"/>
            <ac:spMk id="3" creationId="{916B2A33-20DA-8E31-D095-6C01590FD097}"/>
          </ac:spMkLst>
        </pc:spChg>
        <pc:spChg chg="add">
          <ac:chgData name="Sophie Flood (Public Health Wales - Matrix House)" userId="S::sophie.flood@wales.nhs.uk::f1b68508-ff1d-4a78-a875-f6aa95017de1" providerId="AD" clId="Web-{AA55C5DD-F1F1-1E11-52F1-70BD3519AC15}" dt="2025-09-23T09:20:04.238" v="23"/>
          <ac:spMkLst>
            <pc:docMk/>
            <pc:sldMk cId="15971937" sldId="317"/>
            <ac:spMk id="5" creationId="{F51FC748-CD5A-7148-F905-F07669964FED}"/>
          </ac:spMkLst>
        </pc:spChg>
        <pc:spChg chg="add">
          <ac:chgData name="Sophie Flood (Public Health Wales - Matrix House)" userId="S::sophie.flood@wales.nhs.uk::f1b68508-ff1d-4a78-a875-f6aa95017de1" providerId="AD" clId="Web-{AA55C5DD-F1F1-1E11-52F1-70BD3519AC15}" dt="2025-09-23T09:20:15.519" v="24"/>
          <ac:spMkLst>
            <pc:docMk/>
            <pc:sldMk cId="15971937" sldId="317"/>
            <ac:spMk id="7" creationId="{FCB64FB6-B5DA-1357-2B8F-31D739F7A979}"/>
          </ac:spMkLst>
        </pc:spChg>
        <pc:spChg chg="add">
          <ac:chgData name="Sophie Flood (Public Health Wales - Matrix House)" userId="S::sophie.flood@wales.nhs.uk::f1b68508-ff1d-4a78-a875-f6aa95017de1" providerId="AD" clId="Web-{AA55C5DD-F1F1-1E11-52F1-70BD3519AC15}" dt="2025-09-23T09:20:26.629" v="25"/>
          <ac:spMkLst>
            <pc:docMk/>
            <pc:sldMk cId="15971937" sldId="317"/>
            <ac:spMk id="9" creationId="{AB5F3AB9-D579-7450-4121-9C62E632092C}"/>
          </ac:spMkLst>
        </pc:spChg>
        <pc:spChg chg="add">
          <ac:chgData name="Sophie Flood (Public Health Wales - Matrix House)" userId="S::sophie.flood@wales.nhs.uk::f1b68508-ff1d-4a78-a875-f6aa95017de1" providerId="AD" clId="Web-{AA55C5DD-F1F1-1E11-52F1-70BD3519AC15}" dt="2025-09-23T09:20:36.973" v="26"/>
          <ac:spMkLst>
            <pc:docMk/>
            <pc:sldMk cId="15971937" sldId="317"/>
            <ac:spMk id="11" creationId="{5BCA7406-5C57-DBF9-7A3B-3E53ACF5B9F2}"/>
          </ac:spMkLst>
        </pc:spChg>
        <pc:spChg chg="add">
          <ac:chgData name="Sophie Flood (Public Health Wales - Matrix House)" userId="S::sophie.flood@wales.nhs.uk::f1b68508-ff1d-4a78-a875-f6aa95017de1" providerId="AD" clId="Web-{AA55C5DD-F1F1-1E11-52F1-70BD3519AC15}" dt="2025-09-23T09:20:50.598" v="27"/>
          <ac:spMkLst>
            <pc:docMk/>
            <pc:sldMk cId="15971937" sldId="317"/>
            <ac:spMk id="13" creationId="{C01B4208-E828-AFAC-6A7E-1BDA85F37153}"/>
          </ac:spMkLst>
        </pc:spChg>
        <pc:spChg chg="add">
          <ac:chgData name="Sophie Flood (Public Health Wales - Matrix House)" userId="S::sophie.flood@wales.nhs.uk::f1b68508-ff1d-4a78-a875-f6aa95017de1" providerId="AD" clId="Web-{AA55C5DD-F1F1-1E11-52F1-70BD3519AC15}" dt="2025-09-23T09:21:06.770" v="28"/>
          <ac:spMkLst>
            <pc:docMk/>
            <pc:sldMk cId="15971937" sldId="317"/>
            <ac:spMk id="15" creationId="{B77802CD-BB9E-60DE-4439-1498D86C52E3}"/>
          </ac:spMkLst>
        </pc:spChg>
        <pc:spChg chg="add">
          <ac:chgData name="Sophie Flood (Public Health Wales - Matrix House)" userId="S::sophie.flood@wales.nhs.uk::f1b68508-ff1d-4a78-a875-f6aa95017de1" providerId="AD" clId="Web-{AA55C5DD-F1F1-1E11-52F1-70BD3519AC15}" dt="2025-09-23T09:21:16.989" v="29"/>
          <ac:spMkLst>
            <pc:docMk/>
            <pc:sldMk cId="15971937" sldId="317"/>
            <ac:spMk id="17" creationId="{3BBC3EDD-0978-6FE7-8522-A5D2288B2F8D}"/>
          </ac:spMkLst>
        </pc:spChg>
        <pc:spChg chg="add">
          <ac:chgData name="Sophie Flood (Public Health Wales - Matrix House)" userId="S::sophie.flood@wales.nhs.uk::f1b68508-ff1d-4a78-a875-f6aa95017de1" providerId="AD" clId="Web-{AA55C5DD-F1F1-1E11-52F1-70BD3519AC15}" dt="2025-09-23T09:21:31.630" v="30"/>
          <ac:spMkLst>
            <pc:docMk/>
            <pc:sldMk cId="15971937" sldId="317"/>
            <ac:spMk id="19" creationId="{E7F7D871-68FC-1D41-16D4-A5EA2BA7F695}"/>
          </ac:spMkLst>
        </pc:spChg>
      </pc:sldChg>
      <pc:sldChg chg="addSp modSp add replId">
        <pc:chgData name="Sophie Flood (Public Health Wales - Matrix House)" userId="S::sophie.flood@wales.nhs.uk::f1b68508-ff1d-4a78-a875-f6aa95017de1" providerId="AD" clId="Web-{AA55C5DD-F1F1-1E11-52F1-70BD3519AC15}" dt="2025-09-23T09:22:17.647" v="33" actId="1076"/>
        <pc:sldMkLst>
          <pc:docMk/>
          <pc:sldMk cId="4075153615" sldId="318"/>
        </pc:sldMkLst>
        <pc:spChg chg="add mod">
          <ac:chgData name="Sophie Flood (Public Health Wales - Matrix House)" userId="S::sophie.flood@wales.nhs.uk::f1b68508-ff1d-4a78-a875-f6aa95017de1" providerId="AD" clId="Web-{AA55C5DD-F1F1-1E11-52F1-70BD3519AC15}" dt="2025-09-23T09:22:17.647" v="33" actId="1076"/>
          <ac:spMkLst>
            <pc:docMk/>
            <pc:sldMk cId="4075153615" sldId="318"/>
            <ac:spMk id="3" creationId="{E289D7E5-0D39-78AF-89E7-1286F03B2B6F}"/>
          </ac:spMkLst>
        </pc:spChg>
      </pc:sldChg>
      <pc:sldChg chg="add replId">
        <pc:chgData name="Sophie Flood (Public Health Wales - Matrix House)" userId="S::sophie.flood@wales.nhs.uk::f1b68508-ff1d-4a78-a875-f6aa95017de1" providerId="AD" clId="Web-{AA55C5DD-F1F1-1E11-52F1-70BD3519AC15}" dt="2025-09-23T09:17:31.139" v="9"/>
        <pc:sldMkLst>
          <pc:docMk/>
          <pc:sldMk cId="3997841705" sldId="319"/>
        </pc:sldMkLst>
      </pc:sldChg>
      <pc:sldMasterChg chg="addSldLayout">
        <pc:chgData name="Sophie Flood (Public Health Wales - Matrix House)" userId="S::sophie.flood@wales.nhs.uk::f1b68508-ff1d-4a78-a875-f6aa95017de1" providerId="AD" clId="Web-{AA55C5DD-F1F1-1E11-52F1-70BD3519AC15}" dt="2025-09-23T09:01:45.258" v="0"/>
        <pc:sldMasterMkLst>
          <pc:docMk/>
          <pc:sldMasterMk cId="1613755529" sldId="2147483681"/>
        </pc:sldMasterMkLst>
        <pc:sldLayoutChg chg="add">
          <pc:chgData name="Sophie Flood (Public Health Wales - Matrix House)" userId="S::sophie.flood@wales.nhs.uk::f1b68508-ff1d-4a78-a875-f6aa95017de1" providerId="AD" clId="Web-{AA55C5DD-F1F1-1E11-52F1-70BD3519AC15}" dt="2025-09-23T09:01:45.258" v="0"/>
          <pc:sldLayoutMkLst>
            <pc:docMk/>
            <pc:sldMasterMk cId="1613755529" sldId="2147483681"/>
            <pc:sldLayoutMk cId="507345359" sldId="2147483700"/>
          </pc:sldLayoutMkLst>
        </pc:sldLayoutChg>
      </pc:sldMasterChg>
    </pc:docChg>
  </pc:docChgLst>
  <pc:docChgLst>
    <pc:chgData name="Gareth Thomas (Public Health Wales, No. 2 Capital Quarter)" userId="S::gareth.thomas17@wales.nhs.uk::74ed2807-8d61-45c7-a3b0-de76cb24c3dd" providerId="AD" clId="Web-{8965966D-0771-78D2-4B64-425EDD0640A3}"/>
    <pc:docChg chg="delSld">
      <pc:chgData name="Gareth Thomas (Public Health Wales, No. 2 Capital Quarter)" userId="S::gareth.thomas17@wales.nhs.uk::74ed2807-8d61-45c7-a3b0-de76cb24c3dd" providerId="AD" clId="Web-{8965966D-0771-78D2-4B64-425EDD0640A3}" dt="2025-09-23T13:55:09.333" v="0"/>
      <pc:docMkLst>
        <pc:docMk/>
      </pc:docMkLst>
      <pc:sldChg chg="del">
        <pc:chgData name="Gareth Thomas (Public Health Wales, No. 2 Capital Quarter)" userId="S::gareth.thomas17@wales.nhs.uk::74ed2807-8d61-45c7-a3b0-de76cb24c3dd" providerId="AD" clId="Web-{8965966D-0771-78D2-4B64-425EDD0640A3}" dt="2025-09-23T13:55:09.333" v="0"/>
        <pc:sldMkLst>
          <pc:docMk/>
          <pc:sldMk cId="3997841705" sldId="319"/>
        </pc:sldMkLst>
      </pc:sldChg>
    </pc:docChg>
  </pc:docChgLst>
  <pc:docChgLst>
    <pc:chgData name="Sophie Flood (Public Health Wales - Matrix House)" userId="S::sophie.flood@wales.nhs.uk::f1b68508-ff1d-4a78-a875-f6aa95017de1" providerId="AD" clId="Web-{CF52BAF1-1D5E-C489-18CF-89DEC2780BF3}"/>
    <pc:docChg chg="modSld">
      <pc:chgData name="Sophie Flood (Public Health Wales - Matrix House)" userId="S::sophie.flood@wales.nhs.uk::f1b68508-ff1d-4a78-a875-f6aa95017de1" providerId="AD" clId="Web-{CF52BAF1-1D5E-C489-18CF-89DEC2780BF3}" dt="2025-09-22T15:14:41.192" v="62" actId="20577"/>
      <pc:docMkLst>
        <pc:docMk/>
      </pc:docMkLst>
      <pc:sldChg chg="modSp">
        <pc:chgData name="Sophie Flood (Public Health Wales - Matrix House)" userId="S::sophie.flood@wales.nhs.uk::f1b68508-ff1d-4a78-a875-f6aa95017de1" providerId="AD" clId="Web-{CF52BAF1-1D5E-C489-18CF-89DEC2780BF3}" dt="2025-09-22T15:12:44.004" v="45" actId="1076"/>
        <pc:sldMkLst>
          <pc:docMk/>
          <pc:sldMk cId="560815651" sldId="258"/>
        </pc:sldMkLst>
        <pc:graphicFrameChg chg="mod modGraphic">
          <ac:chgData name="Sophie Flood (Public Health Wales - Matrix House)" userId="S::sophie.flood@wales.nhs.uk::f1b68508-ff1d-4a78-a875-f6aa95017de1" providerId="AD" clId="Web-{CF52BAF1-1D5E-C489-18CF-89DEC2780BF3}" dt="2025-09-22T15:12:44.004" v="45" actId="1076"/>
          <ac:graphicFrameMkLst>
            <pc:docMk/>
            <pc:sldMk cId="560815651" sldId="258"/>
            <ac:graphicFrameMk id="2" creationId="{F181FA24-E21B-E37E-2723-4B5186C3E3CC}"/>
          </ac:graphicFrameMkLst>
        </pc:graphicFrameChg>
      </pc:sldChg>
      <pc:sldChg chg="modSp">
        <pc:chgData name="Sophie Flood (Public Health Wales - Matrix House)" userId="S::sophie.flood@wales.nhs.uk::f1b68508-ff1d-4a78-a875-f6aa95017de1" providerId="AD" clId="Web-{CF52BAF1-1D5E-C489-18CF-89DEC2780BF3}" dt="2025-09-22T15:12:05.300" v="5"/>
        <pc:sldMkLst>
          <pc:docMk/>
          <pc:sldMk cId="2629694126" sldId="305"/>
        </pc:sldMkLst>
        <pc:graphicFrameChg chg="mod modGraphic">
          <ac:chgData name="Sophie Flood (Public Health Wales - Matrix House)" userId="S::sophie.flood@wales.nhs.uk::f1b68508-ff1d-4a78-a875-f6aa95017de1" providerId="AD" clId="Web-{CF52BAF1-1D5E-C489-18CF-89DEC2780BF3}" dt="2025-09-22T15:12:05.300" v="5"/>
          <ac:graphicFrameMkLst>
            <pc:docMk/>
            <pc:sldMk cId="2629694126" sldId="305"/>
            <ac:graphicFrameMk id="9" creationId="{C44939F1-56C1-C2BB-4B4A-460F01D5AD8C}"/>
          </ac:graphicFrameMkLst>
        </pc:graphicFrameChg>
      </pc:sldChg>
      <pc:sldChg chg="delSp modSp">
        <pc:chgData name="Sophie Flood (Public Health Wales - Matrix House)" userId="S::sophie.flood@wales.nhs.uk::f1b68508-ff1d-4a78-a875-f6aa95017de1" providerId="AD" clId="Web-{CF52BAF1-1D5E-C489-18CF-89DEC2780BF3}" dt="2025-09-22T15:14:41.192" v="62" actId="20577"/>
        <pc:sldMkLst>
          <pc:docMk/>
          <pc:sldMk cId="2904015349" sldId="306"/>
        </pc:sldMkLst>
        <pc:spChg chg="mod">
          <ac:chgData name="Sophie Flood (Public Health Wales - Matrix House)" userId="S::sophie.flood@wales.nhs.uk::f1b68508-ff1d-4a78-a875-f6aa95017de1" providerId="AD" clId="Web-{CF52BAF1-1D5E-C489-18CF-89DEC2780BF3}" dt="2025-09-22T15:14:41.192" v="62" actId="20577"/>
          <ac:spMkLst>
            <pc:docMk/>
            <pc:sldMk cId="2904015349" sldId="306"/>
            <ac:spMk id="2" creationId="{20B4C94E-A9A8-5140-4D4E-5B73A1072DD6}"/>
          </ac:spMkLst>
        </pc:spChg>
        <pc:spChg chg="del">
          <ac:chgData name="Sophie Flood (Public Health Wales - Matrix House)" userId="S::sophie.flood@wales.nhs.uk::f1b68508-ff1d-4a78-a875-f6aa95017de1" providerId="AD" clId="Web-{CF52BAF1-1D5E-C489-18CF-89DEC2780BF3}" dt="2025-09-22T15:13:52.426" v="47"/>
          <ac:spMkLst>
            <pc:docMk/>
            <pc:sldMk cId="2904015349" sldId="306"/>
            <ac:spMk id="3" creationId="{3816F986-1EFB-477C-67D0-098CFBAFB72B}"/>
          </ac:spMkLst>
        </pc:spChg>
        <pc:spChg chg="del">
          <ac:chgData name="Sophie Flood (Public Health Wales - Matrix House)" userId="S::sophie.flood@wales.nhs.uk::f1b68508-ff1d-4a78-a875-f6aa95017de1" providerId="AD" clId="Web-{CF52BAF1-1D5E-C489-18CF-89DEC2780BF3}" dt="2025-09-22T15:13:47.520" v="46"/>
          <ac:spMkLst>
            <pc:docMk/>
            <pc:sldMk cId="2904015349" sldId="306"/>
            <ac:spMk id="4" creationId="{C99B14FC-09DA-0A36-52E6-9586D123E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312199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0113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50734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913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Green">
    <p:spTree>
      <p:nvGrpSpPr>
        <p:cNvPr id="1" name=""/>
        <p:cNvGrpSpPr/>
        <p:nvPr/>
      </p:nvGrpSpPr>
      <p:grpSpPr>
        <a:xfrm>
          <a:off x="0" y="0"/>
          <a:ext cx="0" cy="0"/>
          <a:chOff x="0" y="0"/>
          <a:chExt cx="0" cy="0"/>
        </a:xfrm>
      </p:grpSpPr>
      <p:pic>
        <p:nvPicPr>
          <p:cNvPr id="13" name="Picture 12" descr="A green curved object on a black background&#10;&#10;Description automatically generated">
            <a:extLst>
              <a:ext uri="{FF2B5EF4-FFF2-40B4-BE49-F238E27FC236}">
                <a16:creationId xmlns:a16="http://schemas.microsoft.com/office/drawing/2014/main" id="{5BE47017-229C-E9B0-9136-346518C971BC}"/>
              </a:ext>
            </a:extLst>
          </p:cNvPr>
          <p:cNvPicPr>
            <a:picLocks noChangeAspect="1"/>
          </p:cNvPicPr>
          <p:nvPr userDrawn="1"/>
        </p:nvPicPr>
        <p:blipFill rotWithShape="1">
          <a:blip r:embed="rId2"/>
          <a:srcRect l="13170" b="50222"/>
          <a:stretch/>
        </p:blipFill>
        <p:spPr>
          <a:xfrm>
            <a:off x="8678735" y="4849885"/>
            <a:ext cx="3113591" cy="2008116"/>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0FAC1D26-CC7D-E97A-3F21-2D75E28C9454}"/>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3" name="Text Placeholder 19">
            <a:extLst>
              <a:ext uri="{FF2B5EF4-FFF2-40B4-BE49-F238E27FC236}">
                <a16:creationId xmlns:a16="http://schemas.microsoft.com/office/drawing/2014/main" id="{F32C9CDA-6E98-BDBB-22CC-3331CBEB200D}"/>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6">
            <a:extLst>
              <a:ext uri="{FF2B5EF4-FFF2-40B4-BE49-F238E27FC236}">
                <a16:creationId xmlns:a16="http://schemas.microsoft.com/office/drawing/2014/main" id="{CB3808F5-2977-2430-671D-201C708FDA25}"/>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631F4810-3655-6AC4-612B-0F5ED1F82335}"/>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1E2E994-007A-4BF6-1A75-386E1DE02EA2}"/>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96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FD7FFEF-DD76-C8F1-63F4-63C982059D10}"/>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132246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9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5204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78540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464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02B95-454C-436A-2495-4BD89899203F}"/>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E66055-0316-3311-FD19-CCA64B937788}"/>
              </a:ext>
            </a:extLst>
          </p:cNvPr>
          <p:cNvPicPr>
            <a:picLocks noChangeAspect="1"/>
          </p:cNvPicPr>
          <p:nvPr userDrawn="1"/>
        </p:nvPicPr>
        <p:blipFill>
          <a:blip r:embed="rId3"/>
          <a:srcRect/>
          <a:stretch/>
        </p:blipFill>
        <p:spPr>
          <a:xfrm>
            <a:off x="285750" y="275383"/>
            <a:ext cx="2365080" cy="726620"/>
          </a:xfrm>
          <a:prstGeom prst="rect">
            <a:avLst/>
          </a:prstGeom>
        </p:spPr>
      </p:pic>
      <p:sp>
        <p:nvSpPr>
          <p:cNvPr id="5" name="TextBox 4">
            <a:extLst>
              <a:ext uri="{FF2B5EF4-FFF2-40B4-BE49-F238E27FC236}">
                <a16:creationId xmlns:a16="http://schemas.microsoft.com/office/drawing/2014/main" id="{35443EDF-457C-1F18-EF76-CFD02BB1935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E4047BBA-C9F9-8630-437C-D87D9ED7D9DB}"/>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FC7BFF3C-A959-AC30-52EA-3320FA2A055E}"/>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51414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6317-7467-DE3F-6C0B-DD058A98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3CBCA-3BED-A47C-B4C8-D30F0AB68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CC687-9ECD-F6E3-5184-EFAF7E46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9/23/2025</a:t>
            </a:fld>
            <a:endParaRPr lang="en-US"/>
          </a:p>
        </p:txBody>
      </p:sp>
      <p:sp>
        <p:nvSpPr>
          <p:cNvPr id="5" name="Footer Placeholder 4">
            <a:extLst>
              <a:ext uri="{FF2B5EF4-FFF2-40B4-BE49-F238E27FC236}">
                <a16:creationId xmlns:a16="http://schemas.microsoft.com/office/drawing/2014/main" id="{E242B47E-A058-0DAF-B59E-CC2E267BD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91C73786-2D0C-15B4-1EB1-4F191CC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161375552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0" r:id="rId3"/>
    <p:sldLayoutId id="2147483670" r:id="rId4"/>
    <p:sldLayoutId id="2147483665" r:id="rId5"/>
    <p:sldLayoutId id="2147483698" r:id="rId6"/>
    <p:sldLayoutId id="2147483693" r:id="rId7"/>
    <p:sldLayoutId id="2147483694" r:id="rId8"/>
    <p:sldLayoutId id="2147483697"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teensleephub.org.uk/" TargetMode="External"/><Relationship Id="rId2" Type="http://schemas.openxmlformats.org/officeDocument/2006/relationships/hyperlink" Target="https://thesleepcharity.org.uk/information-support/children/"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a:latin typeface="Ubuntu"/>
                <a:ea typeface="Verdana"/>
              </a:rPr>
              <a:t>Diamond 9 Ranking</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496335"/>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18740"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dirty="0">
                <a:solidFill>
                  <a:srgbClr val="18518A"/>
                </a:solidFill>
                <a:latin typeface="Ubuntu"/>
                <a:ea typeface="Calibri"/>
                <a:cs typeface="Calibri"/>
              </a:rPr>
              <a:t>Diamond 9 Ranking</a:t>
            </a:r>
            <a:r>
              <a:rPr lang="en-US" sz="1700" dirty="0">
                <a:solidFill>
                  <a:srgbClr val="18518A"/>
                </a:solidFill>
                <a:latin typeface="Ubuntu"/>
                <a:ea typeface="Calibri"/>
                <a:cs typeface="Calibri"/>
              </a:rPr>
              <a:t>: 'What is a good sleep?' 'Lifestyle, Social and Environmental factors that shape our sleep' and 'How does sleep impact our health and Wellbeing?' Knowledge Banks</a:t>
            </a:r>
            <a:endParaRPr lang="en-US" sz="1700" dirty="0">
              <a:solidFill>
                <a:srgbClr val="000000"/>
              </a:solidFill>
              <a:latin typeface="Ubuntu"/>
              <a:ea typeface="Calibri"/>
              <a:cs typeface="Calibri"/>
            </a:endParaRPr>
          </a:p>
          <a:p>
            <a:pPr marL="228600" indent="-228600"/>
            <a:r>
              <a:rPr lang="en-US" sz="1600" dirty="0">
                <a:solidFill>
                  <a:srgbClr val="18518A"/>
                </a:solidFill>
                <a:latin typeface="Ubuntu"/>
                <a:ea typeface="Calibri"/>
                <a:cs typeface="Calibri"/>
              </a:rPr>
              <a:t>These activities provide f</a:t>
            </a:r>
            <a:r>
              <a:rPr lang="en-GB" sz="1600">
                <a:solidFill>
                  <a:srgbClr val="18518A"/>
                </a:solidFill>
                <a:latin typeface="Ubuntu"/>
                <a:ea typeface="Calibri"/>
                <a:cs typeface="Calibri"/>
              </a:rPr>
              <a:t>acts to promote discussion, debate and make informed choices regarding sleep.</a:t>
            </a:r>
          </a:p>
          <a:p>
            <a:pPr marL="228600" indent="-228600"/>
            <a:r>
              <a:rPr lang="en-GB" sz="1600" dirty="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4207246441"/>
              </p:ext>
            </p:extLst>
          </p:nvPr>
        </p:nvGraphicFramePr>
        <p:xfrm>
          <a:off x="105756" y="4536902"/>
          <a:ext cx="11990861" cy="179832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1752600">
                <a:tc>
                  <a:txBody>
                    <a:bodyPr/>
                    <a:lstStyle/>
                    <a:p>
                      <a:pPr lvl="0" algn="l">
                        <a:lnSpc>
                          <a:spcPct val="100000"/>
                        </a:lnSpc>
                        <a:spcBef>
                          <a:spcPts val="0"/>
                        </a:spcBef>
                        <a:spcAft>
                          <a:spcPts val="0"/>
                        </a:spcAft>
                        <a:buNone/>
                      </a:pPr>
                      <a:r>
                        <a:rPr lang="en-US" sz="1400" b="1" i="0" u="none" strike="noStrike" noProof="0" dirty="0">
                          <a:solidFill>
                            <a:srgbClr val="FFFFFF"/>
                          </a:solidFill>
                          <a:latin typeface="Ubuntu"/>
                        </a:rPr>
                        <a:t>Progression step 1</a:t>
                      </a:r>
                    </a:p>
                    <a:p>
                      <a:pPr lvl="0" algn="l">
                        <a:lnSpc>
                          <a:spcPct val="100000"/>
                        </a:lnSpc>
                        <a:spcBef>
                          <a:spcPts val="0"/>
                        </a:spcBef>
                        <a:spcAft>
                          <a:spcPts val="0"/>
                        </a:spcAft>
                        <a:buNone/>
                      </a:pPr>
                      <a:r>
                        <a:rPr lang="en-US" sz="1400" b="0" i="0" u="none" strike="noStrike" noProof="0" dirty="0">
                          <a:solidFill>
                            <a:schemeClr val="bg1"/>
                          </a:solidFill>
                          <a:latin typeface="Ubuntu"/>
                        </a:rPr>
                        <a:t>I have developed an awareness that my decisions can affect me and others.</a:t>
                      </a:r>
                      <a:endParaRPr lang="en-US" sz="1400" b="0">
                        <a:latin typeface="Ubuntu"/>
                      </a:endParaRPr>
                    </a:p>
                    <a:p>
                      <a:pPr lvl="0" algn="l">
                        <a:lnSpc>
                          <a:spcPct val="100000"/>
                        </a:lnSpc>
                        <a:spcBef>
                          <a:spcPts val="0"/>
                        </a:spcBef>
                        <a:spcAft>
                          <a:spcPts val="0"/>
                        </a:spcAft>
                        <a:buNone/>
                      </a:pPr>
                      <a:endParaRPr lang="en-US" sz="1400" b="0" i="0" u="none" strike="noStrike" noProof="0" dirty="0">
                        <a:solidFill>
                          <a:schemeClr val="bg1"/>
                        </a:solidFill>
                        <a:latin typeface="Ubuntu"/>
                      </a:endParaRPr>
                    </a:p>
                    <a:p>
                      <a:pPr lvl="0">
                        <a:buNone/>
                      </a:pPr>
                      <a:endParaRPr lang="en-US" sz="1400" dirty="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rgbClr val="FFFFFF"/>
                          </a:solidFill>
                          <a:latin typeface="Ubuntu"/>
                        </a:rPr>
                        <a:t>Progression step 2</a:t>
                      </a:r>
                    </a:p>
                    <a:p>
                      <a:pPr lvl="0" algn="l">
                        <a:lnSpc>
                          <a:spcPct val="100000"/>
                        </a:lnSpc>
                        <a:spcBef>
                          <a:spcPts val="0"/>
                        </a:spcBef>
                        <a:spcAft>
                          <a:spcPts val="0"/>
                        </a:spcAft>
                        <a:buNone/>
                      </a:pPr>
                      <a:r>
                        <a:rPr lang="en-US" sz="1400" b="0" i="0" u="none" strike="noStrike" noProof="0" dirty="0">
                          <a:solidFill>
                            <a:srgbClr val="FFFFFF"/>
                          </a:solidFill>
                          <a:latin typeface="Ubuntu"/>
                        </a:rPr>
                        <a:t>I can </a:t>
                      </a:r>
                      <a:r>
                        <a:rPr lang="en-US" sz="1400" b="0" i="0" u="none" strike="noStrike" noProof="0" err="1">
                          <a:solidFill>
                            <a:srgbClr val="FFFFFF"/>
                          </a:solidFill>
                          <a:latin typeface="Ubuntu"/>
                        </a:rPr>
                        <a:t>recognise</a:t>
                      </a:r>
                      <a:r>
                        <a:rPr lang="en-US" sz="1400" b="0" i="0" u="none" strike="noStrike" noProof="0" dirty="0">
                          <a:solidFill>
                            <a:srgbClr val="FFFFFF"/>
                          </a:solidFill>
                          <a:latin typeface="Ubuntu"/>
                        </a:rPr>
                        <a:t> that my decisions can impact on me and others, both now and in the future.</a:t>
                      </a:r>
                    </a:p>
                    <a:p>
                      <a:pPr lvl="0" algn="l">
                        <a:lnSpc>
                          <a:spcPct val="100000"/>
                        </a:lnSpc>
                        <a:spcBef>
                          <a:spcPts val="0"/>
                        </a:spcBef>
                        <a:spcAft>
                          <a:spcPts val="0"/>
                        </a:spcAft>
                        <a:buNone/>
                      </a:pPr>
                      <a:endParaRPr lang="en-US" sz="1400" b="1" i="0" u="none" strike="noStrike" noProof="0" dirty="0">
                        <a:solidFill>
                          <a:schemeClr val="bg1"/>
                        </a:solidFill>
                        <a:latin typeface="Ubuntu"/>
                      </a:endParaRPr>
                    </a:p>
                    <a:p>
                      <a:pPr lvl="0" algn="l">
                        <a:lnSpc>
                          <a:spcPct val="100000"/>
                        </a:lnSpc>
                        <a:spcBef>
                          <a:spcPts val="0"/>
                        </a:spcBef>
                        <a:spcAft>
                          <a:spcPts val="0"/>
                        </a:spcAft>
                        <a:buNone/>
                      </a:pPr>
                      <a:endParaRPr lang="en-US" sz="1400" b="0" i="0" u="none" strike="noStrike" noProof="0" dirty="0">
                        <a:solidFill>
                          <a:schemeClr val="bg1"/>
                        </a:solidFill>
                        <a:latin typeface="Ubuntu"/>
                      </a:endParaRPr>
                    </a:p>
                    <a:p>
                      <a:pPr lvl="0">
                        <a:buNone/>
                      </a:pPr>
                      <a:endParaRPr lang="en-US" sz="1400" dirty="0">
                        <a:solidFill>
                          <a:schemeClr val="bg1"/>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rgbClr val="FFFFFF"/>
                          </a:solidFill>
                          <a:latin typeface="Ubuntu"/>
                        </a:rPr>
                        <a:t>Progression step 3</a:t>
                      </a:r>
                    </a:p>
                    <a:p>
                      <a:pPr lvl="0" algn="l">
                        <a:lnSpc>
                          <a:spcPct val="100000"/>
                        </a:lnSpc>
                        <a:spcBef>
                          <a:spcPts val="0"/>
                        </a:spcBef>
                        <a:spcAft>
                          <a:spcPts val="0"/>
                        </a:spcAft>
                        <a:buNone/>
                      </a:pPr>
                      <a:r>
                        <a:rPr lang="en-US" sz="1400" b="0" i="0" u="none" strike="noStrike" noProof="0" dirty="0">
                          <a:solidFill>
                            <a:srgbClr val="FFFFFF"/>
                          </a:solidFill>
                          <a:latin typeface="Ubuntu"/>
                        </a:rPr>
                        <a:t>I can </a:t>
                      </a:r>
                      <a:r>
                        <a:rPr lang="en-US" sz="1400" b="0" i="0" u="none" strike="noStrike" noProof="0" err="1">
                          <a:solidFill>
                            <a:srgbClr val="FFFFFF"/>
                          </a:solidFill>
                          <a:latin typeface="Ubuntu"/>
                        </a:rPr>
                        <a:t>recognise</a:t>
                      </a:r>
                      <a:r>
                        <a:rPr lang="en-US" sz="1400" b="0" i="0" u="none" strike="noStrike" noProof="0" dirty="0">
                          <a:solidFill>
                            <a:srgbClr val="FFFFFF"/>
                          </a:solidFill>
                          <a:latin typeface="Ubuntu"/>
                        </a:rPr>
                        <a:t> that some decisions I make will have a long-term impact on my life and the lives of others.</a:t>
                      </a:r>
                      <a:endParaRPr lang="en-US" sz="1400" b="0">
                        <a:solidFill>
                          <a:srgbClr val="FFFFFF"/>
                        </a:solidFill>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rgbClr val="FFFFFF"/>
                          </a:solidFill>
                          <a:latin typeface="Ubuntu"/>
                        </a:rPr>
                        <a:t>Progression step 4</a:t>
                      </a:r>
                    </a:p>
                    <a:p>
                      <a:pPr lvl="0" algn="l">
                        <a:lnSpc>
                          <a:spcPct val="100000"/>
                        </a:lnSpc>
                        <a:spcBef>
                          <a:spcPts val="0"/>
                        </a:spcBef>
                        <a:spcAft>
                          <a:spcPts val="0"/>
                        </a:spcAft>
                        <a:buNone/>
                      </a:pPr>
                      <a:r>
                        <a:rPr lang="en-US" sz="1400" b="0" i="0" u="none" strike="noStrike" noProof="0" dirty="0">
                          <a:solidFill>
                            <a:schemeClr val="bg1"/>
                          </a:solidFill>
                          <a:latin typeface="Ubuntu"/>
                        </a:rPr>
                        <a:t>I can consider relevant factors and implications when making decisions individually and collectively.</a:t>
                      </a:r>
                      <a:endParaRPr lang="en-US" sz="1400" b="0">
                        <a:latin typeface="Ubuntu"/>
                      </a:endParaRPr>
                    </a:p>
                  </a:txBody>
                  <a:tcPr/>
                </a:tc>
                <a:tc>
                  <a:txBody>
                    <a:bodyPr/>
                    <a:lstStyle/>
                    <a:p>
                      <a:pPr lvl="0" algn="l">
                        <a:lnSpc>
                          <a:spcPct val="100000"/>
                        </a:lnSpc>
                        <a:spcBef>
                          <a:spcPts val="0"/>
                        </a:spcBef>
                        <a:spcAft>
                          <a:spcPts val="0"/>
                        </a:spcAft>
                        <a:buNone/>
                      </a:pPr>
                      <a:r>
                        <a:rPr lang="en-US" sz="1400" b="1" i="0" u="none" strike="noStrike" noProof="0" dirty="0">
                          <a:solidFill>
                            <a:srgbClr val="FFFFFF"/>
                          </a:solidFill>
                          <a:latin typeface="Ubuntu"/>
                        </a:rPr>
                        <a:t>Progression step 5</a:t>
                      </a:r>
                    </a:p>
                    <a:p>
                      <a:pPr lvl="0" algn="l">
                        <a:lnSpc>
                          <a:spcPct val="100000"/>
                        </a:lnSpc>
                        <a:spcBef>
                          <a:spcPts val="0"/>
                        </a:spcBef>
                        <a:spcAft>
                          <a:spcPts val="0"/>
                        </a:spcAft>
                        <a:buNone/>
                      </a:pPr>
                      <a:r>
                        <a:rPr lang="en-US" sz="1400" b="0" i="0" u="none" strike="noStrike" noProof="0" dirty="0">
                          <a:solidFill>
                            <a:schemeClr val="bg1"/>
                          </a:solidFill>
                          <a:latin typeface="Ubuntu"/>
                        </a:rPr>
                        <a:t>I can critically evaluate factors and implications, including risks, when making decisions individually and collectively.</a:t>
                      </a:r>
                    </a:p>
                    <a:p>
                      <a:pPr lvl="0" algn="l">
                        <a:lnSpc>
                          <a:spcPct val="100000"/>
                        </a:lnSpc>
                        <a:spcBef>
                          <a:spcPts val="0"/>
                        </a:spcBef>
                        <a:spcAft>
                          <a:spcPts val="0"/>
                        </a:spcAft>
                        <a:buNone/>
                      </a:pPr>
                      <a:endParaRPr lang="en-US" sz="1400" b="0" i="0" u="none" strike="noStrike" noProof="0" dirty="0">
                        <a:solidFill>
                          <a:schemeClr val="bg1"/>
                        </a:solidFill>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7">
            <a:extLst>
              <a:ext uri="{FF2B5EF4-FFF2-40B4-BE49-F238E27FC236}">
                <a16:creationId xmlns:a16="http://schemas.microsoft.com/office/drawing/2014/main" id="{CEEBFFAB-BEDC-3DB7-C7F8-52FF90F014B9}"/>
              </a:ext>
            </a:extLst>
          </p:cNvPr>
          <p:cNvSpPr txBox="1">
            <a:spLocks/>
          </p:cNvSpPr>
          <p:nvPr/>
        </p:nvSpPr>
        <p:spPr>
          <a:xfrm>
            <a:off x="147303" y="1787619"/>
            <a:ext cx="5951411" cy="372304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000" dirty="0">
                <a:latin typeface="Ubuntu"/>
              </a:rPr>
              <a:t>Good sleep is essential for physical, mental, and emotional well-being.</a:t>
            </a:r>
            <a:endParaRPr lang="en-US" dirty="0"/>
          </a:p>
          <a:p>
            <a:pPr marL="0" indent="0">
              <a:buNone/>
            </a:pPr>
            <a:endParaRPr lang="en-GB" sz="2000" dirty="0">
              <a:latin typeface="Ubuntu"/>
            </a:endParaRPr>
          </a:p>
          <a:p>
            <a:pPr marL="0" indent="0">
              <a:buNone/>
            </a:pPr>
            <a:r>
              <a:rPr lang="en-GB" sz="2000" dirty="0">
                <a:latin typeface="Ubuntu"/>
              </a:rPr>
              <a:t>Sleep is integral to all aspects of our lives, yet it is often one of the first things we compromise when things become busy or overwhelming. </a:t>
            </a:r>
            <a:endParaRPr lang="en-GB" sz="2000" dirty="0"/>
          </a:p>
          <a:p>
            <a:pPr marL="0" indent="0">
              <a:buNone/>
            </a:pPr>
            <a:endParaRPr lang="en-GB" sz="2000" dirty="0">
              <a:latin typeface="Ubuntu"/>
            </a:endParaRPr>
          </a:p>
          <a:p>
            <a:pPr marL="0" indent="0" fontAlgn="base">
              <a:buNone/>
            </a:pPr>
            <a:r>
              <a:rPr lang="en-GB" sz="2000" dirty="0">
                <a:latin typeface="Ubuntu"/>
              </a:rPr>
              <a:t>A young person is making decisions about improving sleep. </a:t>
            </a:r>
          </a:p>
          <a:p>
            <a:pPr marL="0" indent="0">
              <a:buNone/>
            </a:pPr>
            <a:endParaRPr lang="en-GB" sz="2000" dirty="0">
              <a:latin typeface="Ubuntu"/>
            </a:endParaRPr>
          </a:p>
          <a:p>
            <a:pPr marL="0" indent="0" fontAlgn="base">
              <a:buNone/>
            </a:pPr>
            <a:r>
              <a:rPr lang="en-GB" sz="2000" dirty="0">
                <a:latin typeface="Ubuntu"/>
              </a:rPr>
              <a:t>What factors should a young person consider?</a:t>
            </a:r>
          </a:p>
          <a:p>
            <a:pPr fontAlgn="base"/>
            <a:endParaRPr lang="en-GB" sz="2400"/>
          </a:p>
          <a:p>
            <a:endParaRPr lang="en-GB"/>
          </a:p>
        </p:txBody>
      </p:sp>
      <p:pic>
        <p:nvPicPr>
          <p:cNvPr id="5" name="Picture 4" descr="A person standing in front of a wall with arrows pointing to the right&#10;&#10;Description automatically generated">
            <a:extLst>
              <a:ext uri="{FF2B5EF4-FFF2-40B4-BE49-F238E27FC236}">
                <a16:creationId xmlns:a16="http://schemas.microsoft.com/office/drawing/2014/main" id="{06C95E0C-012B-AB77-7167-4B0B1D4895F6}"/>
              </a:ext>
            </a:extLst>
          </p:cNvPr>
          <p:cNvPicPr>
            <a:picLocks noChangeAspect="1"/>
          </p:cNvPicPr>
          <p:nvPr/>
        </p:nvPicPr>
        <p:blipFill>
          <a:blip r:embed="rId2"/>
          <a:stretch>
            <a:fillRect/>
          </a:stretch>
        </p:blipFill>
        <p:spPr>
          <a:xfrm>
            <a:off x="6550017" y="1783273"/>
            <a:ext cx="5200032" cy="3026971"/>
          </a:xfrm>
          <a:prstGeom prst="rect">
            <a:avLst/>
          </a:prstGeom>
        </p:spPr>
      </p:pic>
    </p:spTree>
    <p:extLst>
      <p:ext uri="{BB962C8B-B14F-4D97-AF65-F5344CB8AC3E}">
        <p14:creationId xmlns:p14="http://schemas.microsoft.com/office/powerpoint/2010/main" val="12012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0044-7C42-E29A-DDC0-6645C59F0EF7}"/>
            </a:ext>
          </a:extLst>
        </p:cNvPr>
        <p:cNvGrpSpPr/>
        <p:nvPr/>
      </p:nvGrpSpPr>
      <p:grpSpPr>
        <a:xfrm>
          <a:off x="0" y="0"/>
          <a:ext cx="0" cy="0"/>
          <a:chOff x="0" y="0"/>
          <a:chExt cx="0" cy="0"/>
        </a:xfrm>
      </p:grpSpPr>
      <p:sp>
        <p:nvSpPr>
          <p:cNvPr id="4" name="Text Placeholder 7">
            <a:extLst>
              <a:ext uri="{FF2B5EF4-FFF2-40B4-BE49-F238E27FC236}">
                <a16:creationId xmlns:a16="http://schemas.microsoft.com/office/drawing/2014/main" id="{E183E63B-64D6-7FBE-AC69-4301B23646D7}"/>
              </a:ext>
            </a:extLst>
          </p:cNvPr>
          <p:cNvSpPr txBox="1">
            <a:spLocks/>
          </p:cNvSpPr>
          <p:nvPr/>
        </p:nvSpPr>
        <p:spPr>
          <a:xfrm>
            <a:off x="8140425" y="2609766"/>
            <a:ext cx="4119939" cy="2439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2000"/>
              <a:t>Rank the following 9 statements in order of importance to inform decision making. </a:t>
            </a:r>
          </a:p>
          <a:p>
            <a:pPr fontAlgn="base"/>
            <a:endParaRPr lang="en-GB" sz="2400"/>
          </a:p>
          <a:p>
            <a:endParaRPr lang="en-GB"/>
          </a:p>
        </p:txBody>
      </p:sp>
      <p:sp>
        <p:nvSpPr>
          <p:cNvPr id="7" name="TextBox 1">
            <a:extLst>
              <a:ext uri="{FF2B5EF4-FFF2-40B4-BE49-F238E27FC236}">
                <a16:creationId xmlns:a16="http://schemas.microsoft.com/office/drawing/2014/main" id="{F5CF3D09-A349-1279-5EB6-D4B080BB8C4F}"/>
              </a:ext>
            </a:extLst>
          </p:cNvPr>
          <p:cNvSpPr txBox="1"/>
          <p:nvPr/>
        </p:nvSpPr>
        <p:spPr>
          <a:xfrm>
            <a:off x="8222487" y="3834578"/>
            <a:ext cx="3945276" cy="646331"/>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Ubuntu"/>
                <a:ea typeface="Calibri"/>
                <a:cs typeface="Calibri"/>
              </a:rPr>
              <a:t>Which statements do you think are the most important to consider? </a:t>
            </a:r>
          </a:p>
        </p:txBody>
      </p:sp>
      <p:graphicFrame>
        <p:nvGraphicFramePr>
          <p:cNvPr id="9" name="Table 8">
            <a:extLst>
              <a:ext uri="{FF2B5EF4-FFF2-40B4-BE49-F238E27FC236}">
                <a16:creationId xmlns:a16="http://schemas.microsoft.com/office/drawing/2014/main" id="{6FFA94D6-BA65-5783-D375-007CD74ABEEB}"/>
              </a:ext>
            </a:extLst>
          </p:cNvPr>
          <p:cNvGraphicFramePr>
            <a:graphicFrameLocks noGrp="1"/>
          </p:cNvGraphicFramePr>
          <p:nvPr>
            <p:extLst>
              <p:ext uri="{D42A27DB-BD31-4B8C-83A1-F6EECF244321}">
                <p14:modId xmlns:p14="http://schemas.microsoft.com/office/powerpoint/2010/main" val="3170892544"/>
              </p:ext>
            </p:extLst>
          </p:nvPr>
        </p:nvGraphicFramePr>
        <p:xfrm>
          <a:off x="150426" y="934582"/>
          <a:ext cx="7846739" cy="5715916"/>
        </p:xfrm>
        <a:graphic>
          <a:graphicData uri="http://schemas.openxmlformats.org/drawingml/2006/table">
            <a:tbl>
              <a:tblPr/>
              <a:tblGrid>
                <a:gridCol w="7846739">
                  <a:extLst>
                    <a:ext uri="{9D8B030D-6E8A-4147-A177-3AD203B41FA5}">
                      <a16:colId xmlns:a16="http://schemas.microsoft.com/office/drawing/2014/main" val="1555265442"/>
                    </a:ext>
                  </a:extLst>
                </a:gridCol>
              </a:tblGrid>
              <a:tr h="369870">
                <a:tc>
                  <a:txBody>
                    <a:bodyPr/>
                    <a:lstStyle/>
                    <a:p>
                      <a:pPr lvl="0" algn="l">
                        <a:buNone/>
                      </a:pPr>
                      <a:r>
                        <a:rPr lang="en-GB" sz="1600" b="0" i="0" u="none" strike="noStrike" noProof="0" dirty="0">
                          <a:solidFill>
                            <a:srgbClr val="000000"/>
                          </a:solidFill>
                          <a:effectLst/>
                          <a:latin typeface="Ubuntu"/>
                        </a:rPr>
                        <a:t>Physical activity promotes deeper sleep, reduces the occurrence and severity of sleep problems and is also linked to better mental health.</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589823"/>
                  </a:ext>
                </a:extLst>
              </a:tr>
              <a:tr h="477409">
                <a:tc>
                  <a:txBody>
                    <a:bodyPr/>
                    <a:lstStyle/>
                    <a:p>
                      <a:pPr lvl="0" algn="l">
                        <a:buNone/>
                      </a:pPr>
                      <a:r>
                        <a:rPr lang="en-US" sz="1600" b="0" i="0" u="none" strike="noStrike" noProof="0" dirty="0">
                          <a:solidFill>
                            <a:srgbClr val="000000"/>
                          </a:solidFill>
                          <a:effectLst/>
                          <a:latin typeface="Ubuntu"/>
                        </a:rPr>
                        <a:t>Caffeine can significantly influence sleep due to its stimulating effects on the body.</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567734"/>
                  </a:ext>
                </a:extLst>
              </a:tr>
              <a:tr h="477409">
                <a:tc>
                  <a:txBody>
                    <a:bodyPr/>
                    <a:lstStyle/>
                    <a:p>
                      <a:pPr lvl="0" algn="l">
                        <a:buNone/>
                      </a:pPr>
                      <a:r>
                        <a:rPr lang="en-GB" sz="1600" b="0" i="0" u="none" strike="noStrike" noProof="0" dirty="0">
                          <a:solidFill>
                            <a:srgbClr val="000000"/>
                          </a:solidFill>
                          <a:effectLst/>
                          <a:latin typeface="Ubuntu"/>
                        </a:rPr>
                        <a:t>Eating habits are crucial for quality sleep. Excess sugar can cause you to awaken more frequently.</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730602"/>
                  </a:ext>
                </a:extLst>
              </a:tr>
              <a:tr h="563671">
                <a:tc>
                  <a:txBody>
                    <a:bodyPr/>
                    <a:lstStyle/>
                    <a:p>
                      <a:pPr lvl="0" algn="l">
                        <a:buNone/>
                      </a:pPr>
                      <a:r>
                        <a:rPr lang="en-GB" sz="1600" b="0" i="0" u="none" strike="noStrike" noProof="0" dirty="0">
                          <a:solidFill>
                            <a:srgbClr val="000000"/>
                          </a:solidFill>
                          <a:effectLst/>
                          <a:latin typeface="Ubuntu"/>
                        </a:rPr>
                        <a:t>Having a bedtime routine helps create habits that let your brain and your body know that it is time to wind down, get ready for bed and fall asleep.</a:t>
                      </a: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206593"/>
                  </a:ext>
                </a:extLst>
              </a:tr>
              <a:tr h="563671">
                <a:tc>
                  <a:txBody>
                    <a:bodyPr/>
                    <a:lstStyle/>
                    <a:p>
                      <a:pPr lvl="0" algn="l">
                        <a:buNone/>
                      </a:pPr>
                      <a:r>
                        <a:rPr lang="en-US" sz="1600" b="0" i="0" u="none" strike="noStrike" noProof="0" dirty="0">
                          <a:solidFill>
                            <a:srgbClr val="000000"/>
                          </a:solidFill>
                          <a:effectLst/>
                          <a:latin typeface="Ubuntu"/>
                        </a:rPr>
                        <a:t>Screen time and the use of digital devices - such as smartphones, tablets, computers and televisions - have a significant impact on sleep.</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518776"/>
                  </a:ext>
                </a:extLst>
              </a:tr>
              <a:tr h="829849">
                <a:tc>
                  <a:txBody>
                    <a:bodyPr/>
                    <a:lstStyle/>
                    <a:p>
                      <a:pPr lvl="0" algn="l">
                        <a:lnSpc>
                          <a:spcPct val="100000"/>
                        </a:lnSpc>
                        <a:spcBef>
                          <a:spcPts val="0"/>
                        </a:spcBef>
                        <a:spcAft>
                          <a:spcPts val="0"/>
                        </a:spcAft>
                        <a:buNone/>
                      </a:pPr>
                      <a:r>
                        <a:rPr lang="en-GB" sz="1600" b="0" i="0" u="none" strike="noStrike" noProof="0" dirty="0">
                          <a:solidFill>
                            <a:srgbClr val="040C28"/>
                          </a:solidFill>
                          <a:effectLst/>
                          <a:latin typeface="Ubuntu"/>
                        </a:rPr>
                        <a:t>E</a:t>
                      </a:r>
                      <a:r>
                        <a:rPr lang="en-GB" sz="1600" b="0" i="0" u="none" strike="noStrike" noProof="0" dirty="0">
                          <a:solidFill>
                            <a:srgbClr val="000000"/>
                          </a:solidFill>
                          <a:effectLst/>
                          <a:latin typeface="Ubuntu"/>
                        </a:rPr>
                        <a:t>xposure to daylight increases sleep duration and improves sleep quality. Sunshine may play a role in regulating hormones, our body's internal clock (circadian rhythm) and sleep patterns by affecting the melatonin secretion in the evening hours prior to bedtime.</a:t>
                      </a: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827844"/>
                  </a:ext>
                </a:extLst>
              </a:tr>
              <a:tr h="407095">
                <a:tc>
                  <a:txBody>
                    <a:bodyPr/>
                    <a:lstStyle/>
                    <a:p>
                      <a:pPr lvl="0" algn="l">
                        <a:buNone/>
                      </a:pPr>
                      <a:r>
                        <a:rPr lang="en-US" sz="1600" b="0" i="0" u="none" strike="noStrike" noProof="0" dirty="0">
                          <a:solidFill>
                            <a:srgbClr val="000000"/>
                          </a:solidFill>
                          <a:effectLst/>
                          <a:latin typeface="Ubuntu"/>
                        </a:rPr>
                        <a:t>Learners with 7-8 hours of sleep perform better academically. </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279397"/>
                  </a:ext>
                </a:extLst>
              </a:tr>
              <a:tr h="834342">
                <a:tc>
                  <a:txBody>
                    <a:bodyPr/>
                    <a:lstStyle/>
                    <a:p>
                      <a:pPr lvl="0" algn="l">
                        <a:buNone/>
                      </a:pPr>
                      <a:r>
                        <a:rPr lang="en-GB" sz="1600" b="0" i="0" u="none" strike="noStrike" noProof="0" dirty="0">
                          <a:solidFill>
                            <a:srgbClr val="000000"/>
                          </a:solidFill>
                          <a:effectLst/>
                          <a:latin typeface="Ubuntu"/>
                        </a:rPr>
                        <a:t>Regular physical activity has several health benefits; this includes improving our sleep quality and symptoms of sleep disorders.</a:t>
                      </a:r>
                      <a:endParaRPr lang="en-US" sz="1600">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493954"/>
                  </a:ext>
                </a:extLst>
              </a:tr>
              <a:tr h="548013">
                <a:tc>
                  <a:txBody>
                    <a:bodyPr/>
                    <a:lstStyle/>
                    <a:p>
                      <a:pPr lvl="0" algn="l">
                        <a:lnSpc>
                          <a:spcPct val="100000"/>
                        </a:lnSpc>
                        <a:spcBef>
                          <a:spcPts val="0"/>
                        </a:spcBef>
                        <a:spcAft>
                          <a:spcPts val="0"/>
                        </a:spcAft>
                        <a:buNone/>
                      </a:pPr>
                      <a:r>
                        <a:rPr lang="en-US" sz="1600" b="0" i="0" u="none" strike="noStrike" noProof="0" dirty="0">
                          <a:solidFill>
                            <a:srgbClr val="231F20"/>
                          </a:solidFill>
                          <a:effectLst/>
                          <a:latin typeface="Ubuntu"/>
                        </a:rPr>
                        <a:t>Some people may experience disruptions to their circadian rhythm because of external factors or sleep disorders. Maintaining healthy habits can help you respond better to this natural rhythm of your body.</a:t>
                      </a:r>
                      <a:endParaRPr lang="en-GB" sz="1600" b="0" i="0" u="none" strike="noStrike" noProof="0" dirty="0">
                        <a:solidFill>
                          <a:srgbClr val="000000"/>
                        </a:solidFill>
                        <a:effectLst/>
                        <a:latin typeface="Ubuntu"/>
                      </a:endParaRPr>
                    </a:p>
                  </a:txBody>
                  <a:tcPr marL="46873" marR="46873" marT="23436" marB="234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334525"/>
                  </a:ext>
                </a:extLst>
              </a:tr>
            </a:tbl>
          </a:graphicData>
        </a:graphic>
      </p:graphicFrame>
    </p:spTree>
    <p:extLst>
      <p:ext uri="{BB962C8B-B14F-4D97-AF65-F5344CB8AC3E}">
        <p14:creationId xmlns:p14="http://schemas.microsoft.com/office/powerpoint/2010/main" val="164204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A30C4-D5A4-2D4F-F08D-A49144B7EF5E}"/>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916B2A33-20DA-8E31-D095-6C01590FD097}"/>
              </a:ext>
            </a:extLst>
          </p:cNvPr>
          <p:cNvSpPr txBox="1"/>
          <p:nvPr/>
        </p:nvSpPr>
        <p:spPr>
          <a:xfrm>
            <a:off x="3715507" y="583126"/>
            <a:ext cx="5474294"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Ubuntu"/>
                <a:ea typeface="Calibri"/>
                <a:cs typeface="Calibri"/>
              </a:rPr>
              <a:t>Physical activity promotes deeper sleep, reduces the occurrence and severity of sleep problems, and is also linked to better mental health.</a:t>
            </a:r>
            <a:endParaRPr lang="en-US">
              <a:solidFill>
                <a:schemeClr val="bg1"/>
              </a:solidFill>
            </a:endParaRPr>
          </a:p>
        </p:txBody>
      </p:sp>
      <p:sp>
        <p:nvSpPr>
          <p:cNvPr id="5" name="TextBox 1">
            <a:extLst>
              <a:ext uri="{FF2B5EF4-FFF2-40B4-BE49-F238E27FC236}">
                <a16:creationId xmlns:a16="http://schemas.microsoft.com/office/drawing/2014/main" id="{F51FC748-CD5A-7148-F905-F07669964FED}"/>
              </a:ext>
            </a:extLst>
          </p:cNvPr>
          <p:cNvSpPr txBox="1"/>
          <p:nvPr/>
        </p:nvSpPr>
        <p:spPr>
          <a:xfrm>
            <a:off x="564228" y="1653648"/>
            <a:ext cx="4755224"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Ubuntu"/>
                <a:cs typeface="Calibri"/>
              </a:rPr>
              <a:t>Eating habits are crucial for quality sleep. Excess sugar can cause you to awaken more frequently.</a:t>
            </a:r>
            <a:endParaRPr lang="en-US">
              <a:solidFill>
                <a:schemeClr val="bg1"/>
              </a:solidFill>
            </a:endParaRPr>
          </a:p>
        </p:txBody>
      </p:sp>
      <p:sp>
        <p:nvSpPr>
          <p:cNvPr id="7" name="TextBox 1">
            <a:extLst>
              <a:ext uri="{FF2B5EF4-FFF2-40B4-BE49-F238E27FC236}">
                <a16:creationId xmlns:a16="http://schemas.microsoft.com/office/drawing/2014/main" id="{FCB64FB6-B5DA-1357-2B8F-31D739F7A979}"/>
              </a:ext>
            </a:extLst>
          </p:cNvPr>
          <p:cNvSpPr txBox="1"/>
          <p:nvPr/>
        </p:nvSpPr>
        <p:spPr>
          <a:xfrm>
            <a:off x="188595" y="2667911"/>
            <a:ext cx="5710407" cy="1323439"/>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Ubuntu"/>
                <a:cs typeface="Calibri"/>
              </a:rPr>
              <a:t>Exposure to daylight increases sleep duration and improves sleep quality. Sunshine may play a role in regulating hormones, our body's internal clock (circadian rhythm) and sleep patterns by affecting the melatonin secretion in the evening hours prior to bedtime.</a:t>
            </a:r>
            <a:endParaRPr lang="en-US">
              <a:solidFill>
                <a:schemeClr val="bg1"/>
              </a:solidFill>
            </a:endParaRPr>
          </a:p>
        </p:txBody>
      </p:sp>
      <p:sp>
        <p:nvSpPr>
          <p:cNvPr id="9" name="TextBox 1">
            <a:extLst>
              <a:ext uri="{FF2B5EF4-FFF2-40B4-BE49-F238E27FC236}">
                <a16:creationId xmlns:a16="http://schemas.microsoft.com/office/drawing/2014/main" id="{AB5F3AB9-D579-7450-4121-9C62E632092C}"/>
              </a:ext>
            </a:extLst>
          </p:cNvPr>
          <p:cNvSpPr txBox="1"/>
          <p:nvPr/>
        </p:nvSpPr>
        <p:spPr>
          <a:xfrm>
            <a:off x="566436" y="4447990"/>
            <a:ext cx="4308286"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latin typeface="Ubuntu"/>
              </a:rPr>
              <a:t>Caffeine can significantly influence sleep due to its stimulating effects on the body.</a:t>
            </a:r>
            <a:endParaRPr lang="en-US">
              <a:solidFill>
                <a:schemeClr val="bg1"/>
              </a:solidFill>
            </a:endParaRPr>
          </a:p>
        </p:txBody>
      </p:sp>
      <p:sp>
        <p:nvSpPr>
          <p:cNvPr id="11" name="TextBox 1">
            <a:extLst>
              <a:ext uri="{FF2B5EF4-FFF2-40B4-BE49-F238E27FC236}">
                <a16:creationId xmlns:a16="http://schemas.microsoft.com/office/drawing/2014/main" id="{5BCA7406-5C57-DBF9-7A3B-3E53ACF5B9F2}"/>
              </a:ext>
            </a:extLst>
          </p:cNvPr>
          <p:cNvSpPr txBox="1"/>
          <p:nvPr/>
        </p:nvSpPr>
        <p:spPr>
          <a:xfrm>
            <a:off x="564232" y="5369750"/>
            <a:ext cx="4594237"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latin typeface="Calibri"/>
                <a:ea typeface="Calibri"/>
                <a:cs typeface="Calibri"/>
              </a:rPr>
              <a:t>S</a:t>
            </a:r>
            <a:r>
              <a:rPr lang="en-US" sz="1600" dirty="0">
                <a:solidFill>
                  <a:schemeClr val="bg1"/>
                </a:solidFill>
                <a:latin typeface="Ubuntu"/>
                <a:cs typeface="Calibri"/>
              </a:rPr>
              <a:t>creen time and the use of digital devices - such as smartphones, tablets, computers and televisions - have a significant impact on sleep.</a:t>
            </a:r>
            <a:endParaRPr lang="en-US" dirty="0">
              <a:solidFill>
                <a:schemeClr val="bg1"/>
              </a:solidFill>
            </a:endParaRPr>
          </a:p>
        </p:txBody>
      </p:sp>
      <p:sp>
        <p:nvSpPr>
          <p:cNvPr id="13" name="TextBox 1">
            <a:extLst>
              <a:ext uri="{FF2B5EF4-FFF2-40B4-BE49-F238E27FC236}">
                <a16:creationId xmlns:a16="http://schemas.microsoft.com/office/drawing/2014/main" id="{C01B4208-E828-AFAC-6A7E-1BDA85F37153}"/>
              </a:ext>
            </a:extLst>
          </p:cNvPr>
          <p:cNvSpPr txBox="1"/>
          <p:nvPr/>
        </p:nvSpPr>
        <p:spPr>
          <a:xfrm>
            <a:off x="6091414" y="1656577"/>
            <a:ext cx="5570885"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Ubuntu"/>
                <a:cs typeface="Calibri"/>
              </a:rPr>
              <a:t>Regular physical activity has several health benefits, this includes improving our sleep quality and symptoms of sleep disorders.</a:t>
            </a:r>
            <a:endParaRPr lang="en-US">
              <a:solidFill>
                <a:schemeClr val="bg1"/>
              </a:solidFill>
            </a:endParaRPr>
          </a:p>
        </p:txBody>
      </p:sp>
      <p:sp>
        <p:nvSpPr>
          <p:cNvPr id="15" name="TextBox 1">
            <a:extLst>
              <a:ext uri="{FF2B5EF4-FFF2-40B4-BE49-F238E27FC236}">
                <a16:creationId xmlns:a16="http://schemas.microsoft.com/office/drawing/2014/main" id="{B77802CD-BB9E-60DE-4439-1498D86C52E3}"/>
              </a:ext>
            </a:extLst>
          </p:cNvPr>
          <p:cNvSpPr txBox="1"/>
          <p:nvPr/>
        </p:nvSpPr>
        <p:spPr>
          <a:xfrm>
            <a:off x="6552908" y="3003791"/>
            <a:ext cx="4873280" cy="646331"/>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ea typeface="Calibri"/>
                <a:cs typeface="Calibri"/>
              </a:rPr>
              <a:t>Learners with 7-8 hours of sleep perform better academically. </a:t>
            </a:r>
            <a:endParaRPr lang="en-US">
              <a:solidFill>
                <a:schemeClr val="bg1"/>
              </a:solidFill>
            </a:endParaRPr>
          </a:p>
        </p:txBody>
      </p:sp>
      <p:sp>
        <p:nvSpPr>
          <p:cNvPr id="17" name="TextBox 1">
            <a:extLst>
              <a:ext uri="{FF2B5EF4-FFF2-40B4-BE49-F238E27FC236}">
                <a16:creationId xmlns:a16="http://schemas.microsoft.com/office/drawing/2014/main" id="{3BBC3EDD-0978-6FE7-8522-A5D2288B2F8D}"/>
              </a:ext>
            </a:extLst>
          </p:cNvPr>
          <p:cNvSpPr txBox="1"/>
          <p:nvPr/>
        </p:nvSpPr>
        <p:spPr>
          <a:xfrm>
            <a:off x="6134343" y="4038192"/>
            <a:ext cx="5570885"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Ubuntu"/>
                <a:cs typeface="Calibri"/>
              </a:rPr>
              <a:t>Having a bedtime routine helps create habits that let your brain and your body know that it is time to wind down, get ready for bed and fall asleep.</a:t>
            </a:r>
            <a:endParaRPr lang="en-US">
              <a:solidFill>
                <a:schemeClr val="bg1"/>
              </a:solidFill>
            </a:endParaRPr>
          </a:p>
        </p:txBody>
      </p:sp>
      <p:sp>
        <p:nvSpPr>
          <p:cNvPr id="19" name="TextBox 1">
            <a:extLst>
              <a:ext uri="{FF2B5EF4-FFF2-40B4-BE49-F238E27FC236}">
                <a16:creationId xmlns:a16="http://schemas.microsoft.com/office/drawing/2014/main" id="{E7F7D871-68FC-1D41-16D4-A5EA2BA7F695}"/>
              </a:ext>
            </a:extLst>
          </p:cNvPr>
          <p:cNvSpPr txBox="1"/>
          <p:nvPr/>
        </p:nvSpPr>
        <p:spPr>
          <a:xfrm>
            <a:off x="5898229" y="5247467"/>
            <a:ext cx="5527956" cy="1077218"/>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latin typeface="Ubuntu"/>
                <a:cs typeface="Calibri"/>
              </a:rPr>
              <a:t>Some people may experience disruptions to their circadian rhythm because of external factors or sleep disorders. Maintaining healthy habits can help you respond better to this natural rhythm of your body.</a:t>
            </a:r>
            <a:endParaRPr lang="en-US" dirty="0">
              <a:solidFill>
                <a:schemeClr val="bg1"/>
              </a:solidFill>
            </a:endParaRPr>
          </a:p>
        </p:txBody>
      </p:sp>
    </p:spTree>
    <p:extLst>
      <p:ext uri="{BB962C8B-B14F-4D97-AF65-F5344CB8AC3E}">
        <p14:creationId xmlns:p14="http://schemas.microsoft.com/office/powerpoint/2010/main" val="1597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5B39-210B-A52A-ADBC-CD6DDEC11C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89D7E5-0D39-78AF-89E7-1286F03B2B6F}"/>
              </a:ext>
            </a:extLst>
          </p:cNvPr>
          <p:cNvSpPr txBox="1"/>
          <p:nvPr/>
        </p:nvSpPr>
        <p:spPr>
          <a:xfrm>
            <a:off x="160393" y="896450"/>
            <a:ext cx="11862119" cy="578619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dirty="0">
                <a:solidFill>
                  <a:schemeClr val="tx2"/>
                </a:solidFill>
                <a:latin typeface="Ubuntu"/>
                <a:cs typeface="Calibri"/>
              </a:rPr>
              <a:t>Further possible learning suggestions and resources</a:t>
            </a:r>
          </a:p>
          <a:p>
            <a:pPr marL="228600" indent="-228600"/>
            <a:r>
              <a:rPr lang="en-US" sz="1400" b="1" dirty="0">
                <a:solidFill>
                  <a:schemeClr val="tx2"/>
                </a:solidFill>
                <a:latin typeface="Ubuntu"/>
                <a:ea typeface="+mn-lt"/>
                <a:cs typeface="+mn-lt"/>
              </a:rPr>
              <a:t>The sleep charity </a:t>
            </a:r>
            <a:r>
              <a:rPr lang="en-US" sz="1400" dirty="0">
                <a:solidFill>
                  <a:srgbClr val="15518B"/>
                </a:solidFill>
                <a:latin typeface="Ubuntu"/>
                <a:ea typeface="+mn-lt"/>
                <a:cs typeface="+mn-lt"/>
                <a:hlinkClick r:id="rId2">
                  <a:extLst>
                    <a:ext uri="{A12FA001-AC4F-418D-AE19-62706E023703}">
                      <ahyp:hlinkClr xmlns:ahyp="http://schemas.microsoft.com/office/drawing/2018/hyperlinkcolor" val="tx"/>
                    </a:ext>
                  </a:extLst>
                </a:hlinkClick>
              </a:rPr>
              <a:t>Children - The Sleep Charity</a:t>
            </a:r>
            <a:endParaRPr lang="en-US" sz="1400">
              <a:solidFill>
                <a:srgbClr val="000000"/>
              </a:solidFill>
              <a:latin typeface="Ubuntu"/>
              <a:ea typeface="+mn-lt"/>
              <a:cs typeface="+mn-lt"/>
            </a:endParaRPr>
          </a:p>
          <a:p>
            <a:pPr marL="228600" indent="-228600"/>
            <a:r>
              <a:rPr lang="en-US" sz="1400" dirty="0">
                <a:solidFill>
                  <a:schemeClr val="tx2"/>
                </a:solidFill>
                <a:latin typeface="Ubuntu"/>
                <a:ea typeface="+mn-lt"/>
                <a:cs typeface="+mn-lt"/>
              </a:rPr>
              <a:t>The one stop shop for all you need to know about sleep</a:t>
            </a:r>
            <a:r>
              <a:rPr lang="en-US" sz="1400" b="1" dirty="0">
                <a:solidFill>
                  <a:schemeClr val="tx2"/>
                </a:solidFill>
                <a:latin typeface="Ubuntu"/>
                <a:ea typeface="+mn-lt"/>
                <a:cs typeface="+mn-lt"/>
              </a:rPr>
              <a:t> </a:t>
            </a:r>
            <a:r>
              <a:rPr lang="en-US" sz="1400" dirty="0">
                <a:solidFill>
                  <a:srgbClr val="15518B"/>
                </a:solidFill>
                <a:latin typeface="Ubuntu"/>
                <a:ea typeface="+mn-lt"/>
                <a:cs typeface="+mn-lt"/>
                <a:hlinkClick r:id="rId3">
                  <a:extLst>
                    <a:ext uri="{A12FA001-AC4F-418D-AE19-62706E023703}">
                      <ahyp:hlinkClr xmlns:ahyp="http://schemas.microsoft.com/office/drawing/2018/hyperlinkcolor" val="tx"/>
                    </a:ext>
                  </a:extLst>
                </a:hlinkClick>
              </a:rPr>
              <a:t>Home - Teen Sleep Hub</a:t>
            </a:r>
            <a:r>
              <a:rPr lang="en-US" sz="1400" dirty="0">
                <a:solidFill>
                  <a:schemeClr val="accent1"/>
                </a:solidFill>
                <a:latin typeface="Ubuntu"/>
                <a:ea typeface="+mn-lt"/>
                <a:cs typeface="+mn-lt"/>
              </a:rPr>
              <a:t> </a:t>
            </a:r>
            <a:endParaRPr lang="en-US" sz="1400" dirty="0">
              <a:solidFill>
                <a:schemeClr val="accent1"/>
              </a:solidFill>
              <a:latin typeface="Ubuntu"/>
            </a:endParaRPr>
          </a:p>
          <a:p>
            <a:pPr marL="228600" indent="-228600"/>
            <a:endParaRPr lang="en-US" sz="1400" dirty="0">
              <a:solidFill>
                <a:schemeClr val="accent1"/>
              </a:solidFill>
              <a:latin typeface="Ubuntu"/>
              <a:ea typeface="+mn-lt"/>
              <a:cs typeface="+mn-lt"/>
            </a:endParaRPr>
          </a:p>
          <a:p>
            <a:r>
              <a:rPr lang="en-US" sz="1400" b="1" dirty="0">
                <a:solidFill>
                  <a:schemeClr val="tx2"/>
                </a:solidFill>
                <a:latin typeface="Ubuntu"/>
                <a:ea typeface="+mn-lt"/>
                <a:cs typeface="+mn-lt"/>
              </a:rPr>
              <a:t>Sleep Diary Reflection</a:t>
            </a:r>
            <a:r>
              <a:rPr lang="en-US" sz="1400" dirty="0">
                <a:solidFill>
                  <a:schemeClr val="tx2"/>
                </a:solidFill>
                <a:latin typeface="Ubuntu"/>
                <a:ea typeface="+mn-lt"/>
                <a:cs typeface="Arial"/>
              </a:rPr>
              <a:t>                                                                                                                                                                                                                          </a:t>
            </a:r>
            <a:r>
              <a:rPr lang="en-US" sz="1400" dirty="0">
                <a:solidFill>
                  <a:schemeClr val="tx2"/>
                </a:solidFill>
                <a:latin typeface="Ubuntu"/>
                <a:ea typeface="+mn-lt"/>
                <a:cs typeface="+mn-lt"/>
              </a:rPr>
              <a:t>Encourage learners to reflect on their own sleep habits and compare them with the information they've learned in class.</a:t>
            </a:r>
            <a:r>
              <a:rPr lang="en-US" sz="1400" dirty="0">
                <a:solidFill>
                  <a:schemeClr val="tx2"/>
                </a:solidFill>
                <a:latin typeface="Ubuntu"/>
                <a:ea typeface="+mn-lt"/>
                <a:cs typeface="Arial"/>
              </a:rPr>
              <a:t> This will help them make informed decisions about improving their sleep. </a:t>
            </a:r>
            <a:endParaRPr lang="en-US">
              <a:solidFill>
                <a:schemeClr val="tx2"/>
              </a:solidFill>
              <a:latin typeface="Ubuntu"/>
            </a:endParaRPr>
          </a:p>
          <a:p>
            <a:r>
              <a:rPr lang="en-US" sz="1400" dirty="0">
                <a:solidFill>
                  <a:schemeClr val="tx2"/>
                </a:solidFill>
                <a:latin typeface="Ubuntu"/>
                <a:ea typeface="+mn-lt"/>
                <a:cs typeface="+mn-lt"/>
              </a:rPr>
              <a:t>Learners keep a sleep diary for 1-2 weeks. In the diary, they could record:</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What time they go to bed and wake up.</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The quality of their sleep (e.g., how rested they feel, how many times they wake up during the night).</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Any habits that might impact their sleep (e.g., screen time before bed, caffeine intake, stress levels).</a:t>
            </a:r>
            <a:r>
              <a:rPr lang="en-US" sz="1400" dirty="0">
                <a:solidFill>
                  <a:schemeClr val="tx2"/>
                </a:solidFill>
                <a:latin typeface="Ubuntu"/>
                <a:ea typeface="+mn-lt"/>
                <a:cs typeface="Arial"/>
              </a:rPr>
              <a:t> </a:t>
            </a:r>
            <a:endParaRPr lang="en-US" dirty="0">
              <a:solidFill>
                <a:schemeClr val="tx2"/>
              </a:solidFill>
              <a:latin typeface="Ubuntu"/>
            </a:endParaRPr>
          </a:p>
          <a:p>
            <a:r>
              <a:rPr lang="en-US" sz="1400" dirty="0">
                <a:solidFill>
                  <a:schemeClr val="tx2"/>
                </a:solidFill>
                <a:latin typeface="Ubuntu"/>
                <a:ea typeface="+mn-lt"/>
                <a:cs typeface="+mn-lt"/>
              </a:rPr>
              <a:t>After the 1-2 weeks, learners should reflect on the patterns they notice.</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How well did they sleep overall?</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What habits seem to affect their sleep quality?</a:t>
            </a:r>
            <a:r>
              <a:rPr lang="en-US" sz="1400" dirty="0">
                <a:solidFill>
                  <a:schemeClr val="tx2"/>
                </a:solidFill>
                <a:latin typeface="Ubuntu"/>
                <a:ea typeface="+mn-lt"/>
                <a:cs typeface="Arial"/>
              </a:rPr>
              <a:t> </a:t>
            </a:r>
            <a:endParaRPr lang="en-US" dirty="0">
              <a:solidFill>
                <a:schemeClr val="tx2"/>
              </a:solidFill>
              <a:latin typeface="Ubuntu"/>
            </a:endParaRPr>
          </a:p>
          <a:p>
            <a:pPr marL="285750" indent="-285750">
              <a:buFont typeface="Arial"/>
              <a:buChar char="•"/>
            </a:pPr>
            <a:r>
              <a:rPr lang="en-US" sz="1400" dirty="0">
                <a:solidFill>
                  <a:schemeClr val="tx2"/>
                </a:solidFill>
                <a:latin typeface="Ubuntu"/>
                <a:ea typeface="+mn-lt"/>
                <a:cs typeface="+mn-lt"/>
              </a:rPr>
              <a:t>What changes could they make to improve their sleep?</a:t>
            </a:r>
            <a:r>
              <a:rPr lang="en-US" sz="1400" dirty="0">
                <a:solidFill>
                  <a:schemeClr val="tx2"/>
                </a:solidFill>
                <a:latin typeface="Ubuntu"/>
                <a:ea typeface="+mn-lt"/>
                <a:cs typeface="Arial"/>
              </a:rPr>
              <a:t> </a:t>
            </a:r>
            <a:endParaRPr lang="en-US" dirty="0">
              <a:solidFill>
                <a:schemeClr val="tx2"/>
              </a:solidFill>
              <a:latin typeface="Ubuntu"/>
            </a:endParaRPr>
          </a:p>
          <a:p>
            <a:r>
              <a:rPr lang="en-US" sz="1400" b="1" dirty="0">
                <a:solidFill>
                  <a:srgbClr val="285087"/>
                </a:solidFill>
                <a:latin typeface="Ubuntu"/>
                <a:ea typeface="+mn-lt"/>
                <a:cs typeface="+mn-lt"/>
              </a:rPr>
              <a:t>Sleep Habit Action Plan</a:t>
            </a:r>
            <a:r>
              <a:rPr lang="en-US" sz="1400" dirty="0">
                <a:solidFill>
                  <a:srgbClr val="285087"/>
                </a:solidFill>
                <a:latin typeface="Ubuntu"/>
                <a:ea typeface="+mn-lt"/>
                <a:cs typeface="Arial"/>
              </a:rPr>
              <a:t> </a:t>
            </a:r>
            <a:endParaRPr lang="en-US" dirty="0">
              <a:latin typeface="Ubuntu"/>
            </a:endParaRPr>
          </a:p>
          <a:p>
            <a:r>
              <a:rPr lang="en-US" sz="1400" dirty="0">
                <a:solidFill>
                  <a:srgbClr val="285087"/>
                </a:solidFill>
                <a:latin typeface="Ubuntu"/>
                <a:ea typeface="+mn-lt"/>
                <a:cs typeface="+mn-lt"/>
              </a:rPr>
              <a:t>Learners will take what they've learned about the importance of sleep and create a plan to improve their sleep habits. Learners create a Sleep Habit Action Plan, where they set specific, measurable goals to improve their sleep.</a:t>
            </a:r>
            <a:r>
              <a:rPr lang="en-US" sz="1400" dirty="0">
                <a:solidFill>
                  <a:srgbClr val="285087"/>
                </a:solidFill>
                <a:latin typeface="Ubuntu"/>
                <a:ea typeface="+mn-lt"/>
                <a:cs typeface="Arial"/>
              </a:rPr>
              <a:t> </a:t>
            </a:r>
            <a:endParaRPr lang="en-US" dirty="0">
              <a:latin typeface="Ubuntu"/>
            </a:endParaRPr>
          </a:p>
          <a:p>
            <a:r>
              <a:rPr lang="en-US" sz="1400" dirty="0">
                <a:solidFill>
                  <a:srgbClr val="285087"/>
                </a:solidFill>
                <a:latin typeface="Ubuntu"/>
                <a:ea typeface="+mn-lt"/>
                <a:cs typeface="+mn-lt"/>
              </a:rPr>
              <a:t>Examples of goals could be:</a:t>
            </a:r>
            <a:r>
              <a:rPr lang="en-US" sz="1400" dirty="0">
                <a:solidFill>
                  <a:srgbClr val="285087"/>
                </a:solidFill>
                <a:latin typeface="Ubuntu"/>
                <a:ea typeface="+mn-lt"/>
                <a:cs typeface="Arial"/>
              </a:rPr>
              <a:t> </a:t>
            </a:r>
            <a:endParaRPr lang="en-US" dirty="0">
              <a:latin typeface="Ubuntu"/>
            </a:endParaRPr>
          </a:p>
          <a:p>
            <a:pPr marL="285750" indent="-285750">
              <a:buFont typeface="Arial"/>
              <a:buChar char="•"/>
            </a:pPr>
            <a:r>
              <a:rPr lang="en-US" sz="1400" dirty="0">
                <a:solidFill>
                  <a:srgbClr val="285087"/>
                </a:solidFill>
                <a:latin typeface="Ubuntu"/>
                <a:ea typeface="+mn-lt"/>
                <a:cs typeface="+mn-lt"/>
              </a:rPr>
              <a:t>“I will go to bed by 10:30 PM every night for the next week.”</a:t>
            </a:r>
            <a:r>
              <a:rPr lang="en-US" sz="1400" dirty="0">
                <a:solidFill>
                  <a:srgbClr val="285087"/>
                </a:solidFill>
                <a:latin typeface="Ubuntu"/>
                <a:ea typeface="+mn-lt"/>
                <a:cs typeface="Arial"/>
              </a:rPr>
              <a:t> </a:t>
            </a:r>
            <a:endParaRPr lang="en-US" dirty="0">
              <a:latin typeface="Ubuntu"/>
            </a:endParaRPr>
          </a:p>
          <a:p>
            <a:pPr marL="285750" indent="-285750">
              <a:buFont typeface="Arial"/>
              <a:buChar char="•"/>
            </a:pPr>
            <a:r>
              <a:rPr lang="en-US" sz="1400" dirty="0">
                <a:solidFill>
                  <a:srgbClr val="285087"/>
                </a:solidFill>
                <a:latin typeface="Ubuntu"/>
                <a:ea typeface="+mn-lt"/>
                <a:cs typeface="+mn-lt"/>
              </a:rPr>
              <a:t>“I will reduce screen time by 30 minutes before bed for the next week.”</a:t>
            </a:r>
            <a:r>
              <a:rPr lang="en-US" sz="1400" dirty="0">
                <a:solidFill>
                  <a:srgbClr val="285087"/>
                </a:solidFill>
                <a:latin typeface="Ubuntu"/>
                <a:ea typeface="+mn-lt"/>
                <a:cs typeface="Arial"/>
              </a:rPr>
              <a:t> </a:t>
            </a:r>
            <a:endParaRPr lang="en-US" dirty="0">
              <a:latin typeface="Ubuntu"/>
            </a:endParaRPr>
          </a:p>
          <a:p>
            <a:pPr marL="285750" indent="-285750">
              <a:buFont typeface="Arial"/>
              <a:buChar char="•"/>
            </a:pPr>
            <a:r>
              <a:rPr lang="en-US" sz="1400" dirty="0">
                <a:solidFill>
                  <a:srgbClr val="285087"/>
                </a:solidFill>
                <a:latin typeface="Ubuntu"/>
                <a:ea typeface="+mn-lt"/>
                <a:cs typeface="+mn-lt"/>
              </a:rPr>
              <a:t>“I will aim for 8 hours of sleep each night for the next week.”</a:t>
            </a:r>
            <a:r>
              <a:rPr lang="en-US" sz="1400" dirty="0">
                <a:solidFill>
                  <a:srgbClr val="285087"/>
                </a:solidFill>
                <a:latin typeface="Ubuntu"/>
                <a:ea typeface="+mn-lt"/>
                <a:cs typeface="Arial"/>
              </a:rPr>
              <a:t> </a:t>
            </a:r>
            <a:endParaRPr lang="en-US" dirty="0">
              <a:latin typeface="Ubuntu"/>
            </a:endParaRPr>
          </a:p>
          <a:p>
            <a:r>
              <a:rPr lang="en-US" sz="1400" dirty="0">
                <a:solidFill>
                  <a:srgbClr val="285087"/>
                </a:solidFill>
                <a:latin typeface="Ubuntu"/>
                <a:ea typeface="+mn-lt"/>
                <a:cs typeface="+mn-lt"/>
              </a:rPr>
              <a:t>In addition to setting goals, learners should also outline the steps they’ll take to meet these goals and possible barriers they might face (e.g., social events, homework load), and how they plan to overcome them.</a:t>
            </a:r>
            <a:r>
              <a:rPr lang="en-US" sz="1400" dirty="0">
                <a:solidFill>
                  <a:srgbClr val="285087"/>
                </a:solidFill>
                <a:latin typeface="Ubuntu"/>
                <a:ea typeface="+mn-lt"/>
                <a:cs typeface="Arial"/>
              </a:rPr>
              <a:t> </a:t>
            </a:r>
            <a:endParaRPr lang="en-US" dirty="0">
              <a:latin typeface="Ubuntu"/>
            </a:endParaRPr>
          </a:p>
          <a:p>
            <a:r>
              <a:rPr lang="en-US" sz="1400" dirty="0">
                <a:solidFill>
                  <a:srgbClr val="285087"/>
                </a:solidFill>
                <a:latin typeface="Ubuntu"/>
                <a:ea typeface="+mn-lt"/>
                <a:cs typeface="+mn-lt"/>
              </a:rPr>
              <a:t>This promotes goal setting and self-discipline while reinforcing the idea that good sleep is an achievable, ongoing habit.</a:t>
            </a:r>
            <a:endParaRPr lang="en-US" dirty="0">
              <a:latin typeface="Ubuntu"/>
              <a:ea typeface="+mn-lt"/>
              <a:cs typeface="+mn-lt"/>
            </a:endParaRPr>
          </a:p>
        </p:txBody>
      </p:sp>
    </p:spTree>
    <p:extLst>
      <p:ext uri="{BB962C8B-B14F-4D97-AF65-F5344CB8AC3E}">
        <p14:creationId xmlns:p14="http://schemas.microsoft.com/office/powerpoint/2010/main" val="407515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4C94E-A9A8-5140-4D4E-5B73A1072DD6}"/>
              </a:ext>
            </a:extLst>
          </p:cNvPr>
          <p:cNvSpPr>
            <a:spLocks noGrp="1"/>
          </p:cNvSpPr>
          <p:nvPr>
            <p:ph type="body" sz="quarter" idx="10"/>
          </p:nvPr>
        </p:nvSpPr>
        <p:spPr>
          <a:xfrm>
            <a:off x="625719" y="3261821"/>
            <a:ext cx="6327775" cy="726622"/>
          </a:xfrm>
        </p:spPr>
        <p:txBody>
          <a:bodyPr/>
          <a:lstStyle/>
          <a:p>
            <a:r>
              <a:rPr lang="en-US" sz="4800" dirty="0">
                <a:latin typeface="Ubuntu"/>
                <a:ea typeface="Verdana"/>
              </a:rPr>
              <a:t>Thank you</a:t>
            </a:r>
            <a:endParaRPr lang="en-US" sz="4800"/>
          </a:p>
          <a:p>
            <a:r>
              <a:rPr lang="en-US" sz="4800" dirty="0">
                <a:latin typeface="Ubuntu"/>
                <a:ea typeface="Verdana"/>
              </a:rPr>
              <a:t>for listening.</a:t>
            </a:r>
            <a:endParaRPr lang="en-US" sz="4800" dirty="0"/>
          </a:p>
        </p:txBody>
      </p:sp>
    </p:spTree>
    <p:extLst>
      <p:ext uri="{BB962C8B-B14F-4D97-AF65-F5344CB8AC3E}">
        <p14:creationId xmlns:p14="http://schemas.microsoft.com/office/powerpoint/2010/main" val="2904015349"/>
      </p:ext>
    </p:extLst>
  </p:cSld>
  <p:clrMapOvr>
    <a:masterClrMapping/>
  </p:clrMapOvr>
</p:sld>
</file>

<file path=ppt/theme/theme1.xml><?xml version="1.0" encoding="utf-8"?>
<a:theme xmlns:a="http://schemas.openxmlformats.org/drawingml/2006/main" name="PHW - Master Deck - Green">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87AD-F699-4BAC-A2F2-71BA570DA69D}">
  <ds:schemaRefs>
    <ds:schemaRef ds:uri="http://schemas.microsoft.com/sharepoint/v3/contenttype/forms"/>
  </ds:schemaRefs>
</ds:datastoreItem>
</file>

<file path=customXml/itemProps2.xml><?xml version="1.0" encoding="utf-8"?>
<ds:datastoreItem xmlns:ds="http://schemas.openxmlformats.org/officeDocument/2006/customXml" ds:itemID="{9639ABE9-D76A-4687-AB72-03C3AAE03A52}">
  <ds:schemaRefs>
    <ds:schemaRef ds:uri="1371cf2b-a7fc-4369-aa35-cbfbf200dd64"/>
    <ds:schemaRef ds:uri="5a69ffab-4136-4b66-a00e-5dffdbe6cbba"/>
    <ds:schemaRef ds:uri="bbd7921a-042b-4eb0-b7a0-a3fc5587e9ac"/>
    <ds:schemaRef ds:uri="d6550f9a-f14e-418b-a53a-e888529f43a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C6E987-25F2-4C46-9ADF-983ECE3B3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7921a-042b-4eb0-b7a0-a3fc5587e9ac"/>
    <ds:schemaRef ds:uri="d6550f9a-f14e-418b-a53a-e888529f4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PHW - Master Deck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158</cp:revision>
  <dcterms:created xsi:type="dcterms:W3CDTF">2024-01-29T16:09:21Z</dcterms:created>
  <dcterms:modified xsi:type="dcterms:W3CDTF">2025-09-23T13:55:09Z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