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314" r:id="rId5"/>
    <p:sldId id="288" r:id="rId6"/>
    <p:sldId id="327" r:id="rId7"/>
    <p:sldId id="299" r:id="rId8"/>
    <p:sldId id="311" r:id="rId9"/>
    <p:sldId id="300" r:id="rId10"/>
    <p:sldId id="303" r:id="rId11"/>
    <p:sldId id="330" r:id="rId12"/>
    <p:sldId id="331" r:id="rId13"/>
    <p:sldId id="280" r:id="rId14"/>
    <p:sldId id="333" r:id="rId15"/>
    <p:sldId id="31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0347C73-E4EB-C420-986A-68F215FFB005}" name="Phillip Hill (Public Health Wales - No. 2 Capital Quarter)" initials="" userId="S::Phillip.Hill@wales.nhs.uk::0483c7bb-2510-4d1f-9686-86fee53dea0f" providerId="AD"/>
  <p188:author id="{519C988B-5CEE-D4DB-C133-21D4C2804E0E}" name="Lorna Bennett (Public Health Wales - No. 2 Capital Quarter)" initials="LQ" userId="S::lorna.bennett3@wales.nhs.uk::41cbff77-5434-42c9-8874-6f16723207f9" providerId="AD"/>
  <p188:author id="{E58F7FA5-3CAA-A446-7CD7-87A433194C0F}" name="Lorna Bennett" initials="LB" userId="Lorna Bennett" providerId="None"/>
  <p188:author id="{82A8F2DC-3481-B692-14F4-D4F0F1F9B7EB}" name="Sophie Flood (Public Health Wales - Matrix House)" initials="SH" userId="S::sophie.flood@wales.nhs.uk::f1b68508-ff1d-4a78-a875-f6aa95017de1"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F030E2-AE16-F9AF-A8D6-F12684622615}" v="8" dt="2026-05-07T10:36:27.3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9" d="100"/>
          <a:sy n="99" d="100"/>
        </p:scale>
        <p:origin x="10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phie Flood (Public Health Wales - Matrix House)" userId="S::sophie.flood@wales.nhs.uk::f1b68508-ff1d-4a78-a875-f6aa95017de1" providerId="AD" clId="Web-{3C4D0AFA-C235-82A9-4327-CE21A9539D7F}"/>
    <pc:docChg chg="modSld">
      <pc:chgData name="Sophie Flood (Public Health Wales - Matrix House)" userId="S::sophie.flood@wales.nhs.uk::f1b68508-ff1d-4a78-a875-f6aa95017de1" providerId="AD" clId="Web-{3C4D0AFA-C235-82A9-4327-CE21A9539D7F}" dt="2026-04-14T12:54:02.303" v="4" actId="14100"/>
      <pc:docMkLst>
        <pc:docMk/>
      </pc:docMkLst>
      <pc:sldChg chg="addSp delSp modSp">
        <pc:chgData name="Sophie Flood (Public Health Wales - Matrix House)" userId="S::sophie.flood@wales.nhs.uk::f1b68508-ff1d-4a78-a875-f6aa95017de1" providerId="AD" clId="Web-{3C4D0AFA-C235-82A9-4327-CE21A9539D7F}" dt="2026-04-14T12:54:02.303" v="4" actId="14100"/>
        <pc:sldMkLst>
          <pc:docMk/>
          <pc:sldMk cId="2622768600" sldId="310"/>
        </pc:sldMkLst>
        <pc:spChg chg="add mod">
          <ac:chgData name="Sophie Flood (Public Health Wales - Matrix House)" userId="S::sophie.flood@wales.nhs.uk::f1b68508-ff1d-4a78-a875-f6aa95017de1" providerId="AD" clId="Web-{3C4D0AFA-C235-82A9-4327-CE21A9539D7F}" dt="2026-04-14T12:54:02.303" v="4" actId="14100"/>
          <ac:spMkLst>
            <pc:docMk/>
            <pc:sldMk cId="2622768600" sldId="310"/>
            <ac:spMk id="3" creationId="{7DF2A0BA-62FC-3D70-8246-08C49C116ED8}"/>
          </ac:spMkLst>
        </pc:spChg>
      </pc:sldChg>
    </pc:docChg>
  </pc:docChgLst>
  <pc:docChgLst>
    <pc:chgData name="Sophie Flood (Public Health Wales - Matrix House)" userId="S::sophie.flood@wales.nhs.uk::f1b68508-ff1d-4a78-a875-f6aa95017de1" providerId="AD" clId="Web-{DF4C5196-E4A7-292D-9707-599653640C2B}"/>
    <pc:docChg chg="modSld">
      <pc:chgData name="Sophie Flood (Public Health Wales - Matrix House)" userId="S::sophie.flood@wales.nhs.uk::f1b68508-ff1d-4a78-a875-f6aa95017de1" providerId="AD" clId="Web-{DF4C5196-E4A7-292D-9707-599653640C2B}" dt="2026-04-08T08:14:59.946" v="1" actId="20577"/>
      <pc:docMkLst>
        <pc:docMk/>
      </pc:docMkLst>
      <pc:sldChg chg="modSp">
        <pc:chgData name="Sophie Flood (Public Health Wales - Matrix House)" userId="S::sophie.flood@wales.nhs.uk::f1b68508-ff1d-4a78-a875-f6aa95017de1" providerId="AD" clId="Web-{DF4C5196-E4A7-292D-9707-599653640C2B}" dt="2026-04-08T08:14:59.946" v="1" actId="20577"/>
        <pc:sldMkLst>
          <pc:docMk/>
          <pc:sldMk cId="2943071472" sldId="333"/>
        </pc:sldMkLst>
        <pc:spChg chg="mod">
          <ac:chgData name="Sophie Flood (Public Health Wales - Matrix House)" userId="S::sophie.flood@wales.nhs.uk::f1b68508-ff1d-4a78-a875-f6aa95017de1" providerId="AD" clId="Web-{DF4C5196-E4A7-292D-9707-599653640C2B}" dt="2026-04-08T08:14:59.946" v="1" actId="20577"/>
          <ac:spMkLst>
            <pc:docMk/>
            <pc:sldMk cId="2943071472" sldId="333"/>
            <ac:spMk id="4" creationId="{AEC2922E-AFF3-6E19-88E9-D9C17F22F366}"/>
          </ac:spMkLst>
        </pc:spChg>
        <pc:spChg chg="mod">
          <ac:chgData name="Sophie Flood (Public Health Wales - Matrix House)" userId="S::sophie.flood@wales.nhs.uk::f1b68508-ff1d-4a78-a875-f6aa95017de1" providerId="AD" clId="Web-{DF4C5196-E4A7-292D-9707-599653640C2B}" dt="2026-04-08T08:14:27.523" v="0" actId="20577"/>
          <ac:spMkLst>
            <pc:docMk/>
            <pc:sldMk cId="2943071472" sldId="333"/>
            <ac:spMk id="6" creationId="{E0E9B7AF-A5E5-49A9-77E7-A0064D5C6B32}"/>
          </ac:spMkLst>
        </pc:spChg>
      </pc:sldChg>
    </pc:docChg>
  </pc:docChgLst>
  <pc:docChgLst>
    <pc:chgData name="Nia Osborne (Public Health Wales - No. 2 Capital Quarter)" userId="S::nia.osborne4@wales.nhs.uk::dc6e69ba-97df-47cc-9eea-d365d5ddb1e2" providerId="AD" clId="Web-{761EDAE1-CA2D-BCFB-E2D1-2A6EECA7344C}"/>
    <pc:docChg chg="modSld">
      <pc:chgData name="Nia Osborne (Public Health Wales - No. 2 Capital Quarter)" userId="S::nia.osborne4@wales.nhs.uk::dc6e69ba-97df-47cc-9eea-d365d5ddb1e2" providerId="AD" clId="Web-{761EDAE1-CA2D-BCFB-E2D1-2A6EECA7344C}" dt="2026-04-09T12:14:46.128" v="10" actId="20577"/>
      <pc:docMkLst>
        <pc:docMk/>
      </pc:docMkLst>
      <pc:sldChg chg="modSp">
        <pc:chgData name="Nia Osborne (Public Health Wales - No. 2 Capital Quarter)" userId="S::nia.osborne4@wales.nhs.uk::dc6e69ba-97df-47cc-9eea-d365d5ddb1e2" providerId="AD" clId="Web-{761EDAE1-CA2D-BCFB-E2D1-2A6EECA7344C}" dt="2026-04-09T12:14:46.128" v="10" actId="20577"/>
        <pc:sldMkLst>
          <pc:docMk/>
          <pc:sldMk cId="2622768600" sldId="310"/>
        </pc:sldMkLst>
      </pc:sldChg>
    </pc:docChg>
  </pc:docChgLst>
  <pc:docChgLst>
    <pc:chgData name="Sophie Flood (Public Health Wales - Matrix House)" userId="S::sophie.flood@wales.nhs.uk::f1b68508-ff1d-4a78-a875-f6aa95017de1" providerId="AD" clId="Web-{6C6C9690-54A3-6F58-59BA-E0EB8DB86954}"/>
    <pc:docChg chg="modSld">
      <pc:chgData name="Sophie Flood (Public Health Wales - Matrix House)" userId="S::sophie.flood@wales.nhs.uk::f1b68508-ff1d-4a78-a875-f6aa95017de1" providerId="AD" clId="Web-{6C6C9690-54A3-6F58-59BA-E0EB8DB86954}" dt="2026-04-13T08:48:01.645" v="7"/>
      <pc:docMkLst>
        <pc:docMk/>
      </pc:docMkLst>
      <pc:sldChg chg="modSp">
        <pc:chgData name="Sophie Flood (Public Health Wales - Matrix House)" userId="S::sophie.flood@wales.nhs.uk::f1b68508-ff1d-4a78-a875-f6aa95017de1" providerId="AD" clId="Web-{6C6C9690-54A3-6F58-59BA-E0EB8DB86954}" dt="2026-04-13T08:48:01.645" v="7"/>
        <pc:sldMkLst>
          <pc:docMk/>
          <pc:sldMk cId="3319620276" sldId="314"/>
        </pc:sldMkLst>
        <pc:spChg chg="mod">
          <ac:chgData name="Sophie Flood (Public Health Wales - Matrix House)" userId="S::sophie.flood@wales.nhs.uk::f1b68508-ff1d-4a78-a875-f6aa95017de1" providerId="AD" clId="Web-{6C6C9690-54A3-6F58-59BA-E0EB8DB86954}" dt="2026-04-13T08:43:41.313" v="3" actId="20577"/>
          <ac:spMkLst>
            <pc:docMk/>
            <pc:sldMk cId="3319620276" sldId="314"/>
            <ac:spMk id="2" creationId="{71E17CFA-5100-9B00-3C13-44FCCFF01F4B}"/>
          </ac:spMkLst>
        </pc:spChg>
        <pc:graphicFrameChg chg="mod modGraphic">
          <ac:chgData name="Sophie Flood (Public Health Wales - Matrix House)" userId="S::sophie.flood@wales.nhs.uk::f1b68508-ff1d-4a78-a875-f6aa95017de1" providerId="AD" clId="Web-{6C6C9690-54A3-6F58-59BA-E0EB8DB86954}" dt="2026-04-13T08:48:01.645" v="7"/>
          <ac:graphicFrameMkLst>
            <pc:docMk/>
            <pc:sldMk cId="3319620276" sldId="314"/>
            <ac:graphicFrameMk id="6" creationId="{3639EEFF-BE1D-9FFC-35CE-494EE019BD7F}"/>
          </ac:graphicFrameMkLst>
        </pc:graphicFrameChg>
      </pc:sldChg>
    </pc:docChg>
  </pc:docChgLst>
  <pc:docChgLst>
    <pc:chgData name="Sophie Flood (Public Health Wales - Matrix House)" userId="S::sophie.flood@wales.nhs.uk::f1b68508-ff1d-4a78-a875-f6aa95017de1" providerId="AD" clId="Web-{D51A6D9A-4C5C-8F1C-FC43-C75B255DDA8F}"/>
    <pc:docChg chg="mod modSld">
      <pc:chgData name="Sophie Flood (Public Health Wales - Matrix House)" userId="S::sophie.flood@wales.nhs.uk::f1b68508-ff1d-4a78-a875-f6aa95017de1" providerId="AD" clId="Web-{D51A6D9A-4C5C-8F1C-FC43-C75B255DDA8F}" dt="2026-04-14T15:48:55.440" v="168" actId="20577"/>
      <pc:docMkLst>
        <pc:docMk/>
      </pc:docMkLst>
      <pc:sldChg chg="modSp">
        <pc:chgData name="Sophie Flood (Public Health Wales - Matrix House)" userId="S::sophie.flood@wales.nhs.uk::f1b68508-ff1d-4a78-a875-f6aa95017de1" providerId="AD" clId="Web-{D51A6D9A-4C5C-8F1C-FC43-C75B255DDA8F}" dt="2026-04-14T15:47:22.376" v="155" actId="20577"/>
        <pc:sldMkLst>
          <pc:docMk/>
          <pc:sldMk cId="3319620276" sldId="314"/>
        </pc:sldMkLst>
        <pc:spChg chg="mod">
          <ac:chgData name="Sophie Flood (Public Health Wales - Matrix House)" userId="S::sophie.flood@wales.nhs.uk::f1b68508-ff1d-4a78-a875-f6aa95017de1" providerId="AD" clId="Web-{D51A6D9A-4C5C-8F1C-FC43-C75B255DDA8F}" dt="2026-04-14T15:47:22.376" v="155" actId="20577"/>
          <ac:spMkLst>
            <pc:docMk/>
            <pc:sldMk cId="3319620276" sldId="314"/>
            <ac:spMk id="2" creationId="{71E17CFA-5100-9B00-3C13-44FCCFF01F4B}"/>
          </ac:spMkLst>
        </pc:spChg>
      </pc:sldChg>
      <pc:sldChg chg="addSp modSp">
        <pc:chgData name="Sophie Flood (Public Health Wales - Matrix House)" userId="S::sophie.flood@wales.nhs.uk::f1b68508-ff1d-4a78-a875-f6aa95017de1" providerId="AD" clId="Web-{D51A6D9A-4C5C-8F1C-FC43-C75B255DDA8F}" dt="2026-04-14T15:48:55.440" v="168" actId="20577"/>
        <pc:sldMkLst>
          <pc:docMk/>
          <pc:sldMk cId="3960129050" sldId="330"/>
        </pc:sldMkLst>
        <pc:spChg chg="add mod">
          <ac:chgData name="Sophie Flood (Public Health Wales - Matrix House)" userId="S::sophie.flood@wales.nhs.uk::f1b68508-ff1d-4a78-a875-f6aa95017de1" providerId="AD" clId="Web-{D51A6D9A-4C5C-8F1C-FC43-C75B255DDA8F}" dt="2026-04-14T15:48:36.580" v="160" actId="20577"/>
          <ac:spMkLst>
            <pc:docMk/>
            <pc:sldMk cId="3960129050" sldId="330"/>
            <ac:spMk id="2" creationId="{ECD770B9-1080-FCBA-0A34-6EE6ED4B6A53}"/>
          </ac:spMkLst>
        </pc:spChg>
        <pc:spChg chg="mod">
          <ac:chgData name="Sophie Flood (Public Health Wales - Matrix House)" userId="S::sophie.flood@wales.nhs.uk::f1b68508-ff1d-4a78-a875-f6aa95017de1" providerId="AD" clId="Web-{D51A6D9A-4C5C-8F1C-FC43-C75B255DDA8F}" dt="2026-04-14T15:37:12.946" v="4" actId="1076"/>
          <ac:spMkLst>
            <pc:docMk/>
            <pc:sldMk cId="3960129050" sldId="330"/>
            <ac:spMk id="3" creationId="{C1C61860-D96C-E47E-5FE5-54B41A9A1974}"/>
          </ac:spMkLst>
        </pc:spChg>
        <pc:picChg chg="mod">
          <ac:chgData name="Sophie Flood (Public Health Wales - Matrix House)" userId="S::sophie.flood@wales.nhs.uk::f1b68508-ff1d-4a78-a875-f6aa95017de1" providerId="AD" clId="Web-{D51A6D9A-4C5C-8F1C-FC43-C75B255DDA8F}" dt="2026-04-14T15:37:32.758" v="7" actId="1076"/>
          <ac:picMkLst>
            <pc:docMk/>
            <pc:sldMk cId="3960129050" sldId="330"/>
            <ac:picMk id="5" creationId="{EB15B9F4-75D4-2382-9F2A-3DC129557A1F}"/>
          </ac:picMkLst>
        </pc:picChg>
        <pc:picChg chg="mod">
          <ac:chgData name="Sophie Flood (Public Health Wales - Matrix House)" userId="S::sophie.flood@wales.nhs.uk::f1b68508-ff1d-4a78-a875-f6aa95017de1" providerId="AD" clId="Web-{D51A6D9A-4C5C-8F1C-FC43-C75B255DDA8F}" dt="2026-04-14T15:37:29.336" v="6" actId="1076"/>
          <ac:picMkLst>
            <pc:docMk/>
            <pc:sldMk cId="3960129050" sldId="330"/>
            <ac:picMk id="7" creationId="{B31D7B71-03D4-A199-EA7E-319B1ADD3BA4}"/>
          </ac:picMkLst>
        </pc:picChg>
      </pc:sldChg>
      <pc:sldChg chg="modSp">
        <pc:chgData name="Sophie Flood (Public Health Wales - Matrix House)" userId="S::sophie.flood@wales.nhs.uk::f1b68508-ff1d-4a78-a875-f6aa95017de1" providerId="AD" clId="Web-{D51A6D9A-4C5C-8F1C-FC43-C75B255DDA8F}" dt="2026-04-14T15:45:09.559" v="50" actId="20577"/>
        <pc:sldMkLst>
          <pc:docMk/>
          <pc:sldMk cId="3676374827" sldId="331"/>
        </pc:sldMkLst>
        <pc:spChg chg="mod">
          <ac:chgData name="Sophie Flood (Public Health Wales - Matrix House)" userId="S::sophie.flood@wales.nhs.uk::f1b68508-ff1d-4a78-a875-f6aa95017de1" providerId="AD" clId="Web-{D51A6D9A-4C5C-8F1C-FC43-C75B255DDA8F}" dt="2026-04-14T15:45:09.559" v="50" actId="20577"/>
          <ac:spMkLst>
            <pc:docMk/>
            <pc:sldMk cId="3676374827" sldId="331"/>
            <ac:spMk id="3" creationId="{0ECBD7DE-2754-0634-AEDE-1ED2CCCB2740}"/>
          </ac:spMkLst>
        </pc:spChg>
      </pc:sldChg>
    </pc:docChg>
  </pc:docChgLst>
  <pc:docChgLst>
    <pc:chgData name="Sophie Flood (Public Health Wales - Matrix House)" userId="S::sophie.flood@wales.nhs.uk::f1b68508-ff1d-4a78-a875-f6aa95017de1" providerId="AD" clId="Web-{2323C57E-3D98-DB30-F5B0-BA96AEA62785}"/>
    <pc:docChg chg="modSld">
      <pc:chgData name="Sophie Flood (Public Health Wales - Matrix House)" userId="S::sophie.flood@wales.nhs.uk::f1b68508-ff1d-4a78-a875-f6aa95017de1" providerId="AD" clId="Web-{2323C57E-3D98-DB30-F5B0-BA96AEA62785}" dt="2026-04-08T12:46:20.334" v="4" actId="14100"/>
      <pc:docMkLst>
        <pc:docMk/>
      </pc:docMkLst>
      <pc:sldChg chg="addSp delSp modSp">
        <pc:chgData name="Sophie Flood (Public Health Wales - Matrix House)" userId="S::sophie.flood@wales.nhs.uk::f1b68508-ff1d-4a78-a875-f6aa95017de1" providerId="AD" clId="Web-{2323C57E-3D98-DB30-F5B0-BA96AEA62785}" dt="2026-04-08T12:46:20.334" v="4" actId="14100"/>
        <pc:sldMkLst>
          <pc:docMk/>
          <pc:sldMk cId="2622768600" sldId="310"/>
        </pc:sldMkLst>
      </pc:sldChg>
    </pc:docChg>
  </pc:docChgLst>
  <pc:docChgLst>
    <pc:chgData name="Sophie Flood (Public Health Wales - Matrix House)" userId="S::sophie.flood@wales.nhs.uk::f1b68508-ff1d-4a78-a875-f6aa95017de1" providerId="AD" clId="Web-{32DE07D6-9034-09AB-D4B8-459F437A8FC6}"/>
    <pc:docChg chg="addSld delSld modSld sldOrd">
      <pc:chgData name="Sophie Flood (Public Health Wales - Matrix House)" userId="S::sophie.flood@wales.nhs.uk::f1b68508-ff1d-4a78-a875-f6aa95017de1" providerId="AD" clId="Web-{32DE07D6-9034-09AB-D4B8-459F437A8FC6}" dt="2026-04-07T12:42:58.532" v="338" actId="1076"/>
      <pc:docMkLst>
        <pc:docMk/>
      </pc:docMkLst>
      <pc:sldChg chg="addSp delSp add del">
        <pc:chgData name="Sophie Flood (Public Health Wales - Matrix House)" userId="S::sophie.flood@wales.nhs.uk::f1b68508-ff1d-4a78-a875-f6aa95017de1" providerId="AD" clId="Web-{32DE07D6-9034-09AB-D4B8-459F437A8FC6}" dt="2026-04-07T10:27:00.278" v="122"/>
        <pc:sldMkLst>
          <pc:docMk/>
          <pc:sldMk cId="2622768600" sldId="310"/>
        </pc:sldMkLst>
      </pc:sldChg>
      <pc:sldChg chg="modSp">
        <pc:chgData name="Sophie Flood (Public Health Wales - Matrix House)" userId="S::sophie.flood@wales.nhs.uk::f1b68508-ff1d-4a78-a875-f6aa95017de1" providerId="AD" clId="Web-{32DE07D6-9034-09AB-D4B8-459F437A8FC6}" dt="2026-04-07T10:11:34.347" v="3" actId="1076"/>
        <pc:sldMkLst>
          <pc:docMk/>
          <pc:sldMk cId="182003586" sldId="311"/>
        </pc:sldMkLst>
        <pc:spChg chg="mod">
          <ac:chgData name="Sophie Flood (Public Health Wales - Matrix House)" userId="S::sophie.flood@wales.nhs.uk::f1b68508-ff1d-4a78-a875-f6aa95017de1" providerId="AD" clId="Web-{32DE07D6-9034-09AB-D4B8-459F437A8FC6}" dt="2026-04-07T10:11:34.347" v="3" actId="1076"/>
          <ac:spMkLst>
            <pc:docMk/>
            <pc:sldMk cId="182003586" sldId="311"/>
            <ac:spMk id="8" creationId="{E285910C-FD36-6759-C781-0D9061E462B7}"/>
          </ac:spMkLst>
        </pc:spChg>
      </pc:sldChg>
      <pc:sldChg chg="modSp">
        <pc:chgData name="Sophie Flood (Public Health Wales - Matrix House)" userId="S::sophie.flood@wales.nhs.uk::f1b68508-ff1d-4a78-a875-f6aa95017de1" providerId="AD" clId="Web-{32DE07D6-9034-09AB-D4B8-459F437A8FC6}" dt="2026-04-07T11:03:46.899" v="214" actId="20577"/>
        <pc:sldMkLst>
          <pc:docMk/>
          <pc:sldMk cId="3319620276" sldId="314"/>
        </pc:sldMkLst>
        <pc:spChg chg="mod">
          <ac:chgData name="Sophie Flood (Public Health Wales - Matrix House)" userId="S::sophie.flood@wales.nhs.uk::f1b68508-ff1d-4a78-a875-f6aa95017de1" providerId="AD" clId="Web-{32DE07D6-9034-09AB-D4B8-459F437A8FC6}" dt="2026-04-07T11:03:46.899" v="214" actId="20577"/>
          <ac:spMkLst>
            <pc:docMk/>
            <pc:sldMk cId="3319620276" sldId="314"/>
            <ac:spMk id="2" creationId="{71E17CFA-5100-9B00-3C13-44FCCFF01F4B}"/>
          </ac:spMkLst>
        </pc:spChg>
      </pc:sldChg>
      <pc:sldChg chg="addSp modSp new ord">
        <pc:chgData name="Sophie Flood (Public Health Wales - Matrix House)" userId="S::sophie.flood@wales.nhs.uk::f1b68508-ff1d-4a78-a875-f6aa95017de1" providerId="AD" clId="Web-{32DE07D6-9034-09AB-D4B8-459F437A8FC6}" dt="2026-04-07T10:13:13.115" v="13"/>
        <pc:sldMkLst>
          <pc:docMk/>
          <pc:sldMk cId="3960129050" sldId="330"/>
        </pc:sldMkLst>
        <pc:spChg chg="add mod">
          <ac:chgData name="Sophie Flood (Public Health Wales - Matrix House)" userId="S::sophie.flood@wales.nhs.uk::f1b68508-ff1d-4a78-a875-f6aa95017de1" providerId="AD" clId="Web-{32DE07D6-9034-09AB-D4B8-459F437A8FC6}" dt="2026-04-07T10:13:04.958" v="12" actId="1076"/>
          <ac:spMkLst>
            <pc:docMk/>
            <pc:sldMk cId="3960129050" sldId="330"/>
            <ac:spMk id="3" creationId="{C1C61860-D96C-E47E-5FE5-54B41A9A1974}"/>
          </ac:spMkLst>
        </pc:spChg>
        <pc:picChg chg="add">
          <ac:chgData name="Sophie Flood (Public Health Wales - Matrix House)" userId="S::sophie.flood@wales.nhs.uk::f1b68508-ff1d-4a78-a875-f6aa95017de1" providerId="AD" clId="Web-{32DE07D6-9034-09AB-D4B8-459F437A8FC6}" dt="2026-04-07T10:12:57.474" v="11"/>
          <ac:picMkLst>
            <pc:docMk/>
            <pc:sldMk cId="3960129050" sldId="330"/>
            <ac:picMk id="5" creationId="{EB15B9F4-75D4-2382-9F2A-3DC129557A1F}"/>
          </ac:picMkLst>
        </pc:picChg>
        <pc:picChg chg="add">
          <ac:chgData name="Sophie Flood (Public Health Wales - Matrix House)" userId="S::sophie.flood@wales.nhs.uk::f1b68508-ff1d-4a78-a875-f6aa95017de1" providerId="AD" clId="Web-{32DE07D6-9034-09AB-D4B8-459F437A8FC6}" dt="2026-04-07T10:13:13.115" v="13"/>
          <ac:picMkLst>
            <pc:docMk/>
            <pc:sldMk cId="3960129050" sldId="330"/>
            <ac:picMk id="7" creationId="{B31D7B71-03D4-A199-EA7E-319B1ADD3BA4}"/>
          </ac:picMkLst>
        </pc:picChg>
      </pc:sldChg>
      <pc:sldChg chg="addSp modSp new addAnim">
        <pc:chgData name="Sophie Flood (Public Health Wales - Matrix House)" userId="S::sophie.flood@wales.nhs.uk::f1b68508-ff1d-4a78-a875-f6aa95017de1" providerId="AD" clId="Web-{32DE07D6-9034-09AB-D4B8-459F437A8FC6}" dt="2026-04-07T10:14:12.506" v="23"/>
        <pc:sldMkLst>
          <pc:docMk/>
          <pc:sldMk cId="3676374827" sldId="331"/>
        </pc:sldMkLst>
        <pc:spChg chg="add mod">
          <ac:chgData name="Sophie Flood (Public Health Wales - Matrix House)" userId="S::sophie.flood@wales.nhs.uk::f1b68508-ff1d-4a78-a875-f6aa95017de1" providerId="AD" clId="Web-{32DE07D6-9034-09AB-D4B8-459F437A8FC6}" dt="2026-04-07T10:14:00.584" v="22" actId="20577"/>
          <ac:spMkLst>
            <pc:docMk/>
            <pc:sldMk cId="3676374827" sldId="331"/>
            <ac:spMk id="3" creationId="{0ECBD7DE-2754-0634-AEDE-1ED2CCCB2740}"/>
          </ac:spMkLst>
        </pc:spChg>
        <pc:picChg chg="add">
          <ac:chgData name="Sophie Flood (Public Health Wales - Matrix House)" userId="S::sophie.flood@wales.nhs.uk::f1b68508-ff1d-4a78-a875-f6aa95017de1" providerId="AD" clId="Web-{32DE07D6-9034-09AB-D4B8-459F437A8FC6}" dt="2026-04-07T10:14:12.506" v="23"/>
          <ac:picMkLst>
            <pc:docMk/>
            <pc:sldMk cId="3676374827" sldId="331"/>
            <ac:picMk id="5" creationId="{66A234D0-C506-CE30-B884-73539F7D270A}"/>
          </ac:picMkLst>
        </pc:picChg>
      </pc:sldChg>
      <pc:sldChg chg="addSp delSp modSp add replId">
        <pc:chgData name="Sophie Flood (Public Health Wales - Matrix House)" userId="S::sophie.flood@wales.nhs.uk::f1b68508-ff1d-4a78-a875-f6aa95017de1" providerId="AD" clId="Web-{32DE07D6-9034-09AB-D4B8-459F437A8FC6}" dt="2026-04-07T12:42:58.532" v="338" actId="1076"/>
        <pc:sldMkLst>
          <pc:docMk/>
          <pc:sldMk cId="2943071472" sldId="333"/>
        </pc:sldMkLst>
        <pc:spChg chg="add mod">
          <ac:chgData name="Sophie Flood (Public Health Wales - Matrix House)" userId="S::sophie.flood@wales.nhs.uk::f1b68508-ff1d-4a78-a875-f6aa95017de1" providerId="AD" clId="Web-{32DE07D6-9034-09AB-D4B8-459F437A8FC6}" dt="2026-04-07T12:42:55.125" v="337" actId="1076"/>
          <ac:spMkLst>
            <pc:docMk/>
            <pc:sldMk cId="2943071472" sldId="333"/>
            <ac:spMk id="2" creationId="{82CAD0B1-43B8-AC52-2128-8494050A7AD4}"/>
          </ac:spMkLst>
        </pc:spChg>
        <pc:spChg chg="mod">
          <ac:chgData name="Sophie Flood (Public Health Wales - Matrix House)" userId="S::sophie.flood@wales.nhs.uk::f1b68508-ff1d-4a78-a875-f6aa95017de1" providerId="AD" clId="Web-{32DE07D6-9034-09AB-D4B8-459F437A8FC6}" dt="2026-04-07T12:31:16.262" v="221" actId="20577"/>
          <ac:spMkLst>
            <pc:docMk/>
            <pc:sldMk cId="2943071472" sldId="333"/>
            <ac:spMk id="3" creationId="{EF9D5D42-FD70-4960-3853-B4AB63E844D7}"/>
          </ac:spMkLst>
        </pc:spChg>
        <pc:spChg chg="mod">
          <ac:chgData name="Sophie Flood (Public Health Wales - Matrix House)" userId="S::sophie.flood@wales.nhs.uk::f1b68508-ff1d-4a78-a875-f6aa95017de1" providerId="AD" clId="Web-{32DE07D6-9034-09AB-D4B8-459F437A8FC6}" dt="2026-04-07T12:42:49.047" v="336" actId="20577"/>
          <ac:spMkLst>
            <pc:docMk/>
            <pc:sldMk cId="2943071472" sldId="333"/>
            <ac:spMk id="4" creationId="{AEC2922E-AFF3-6E19-88E9-D9C17F22F366}"/>
          </ac:spMkLst>
        </pc:spChg>
        <pc:spChg chg="mod">
          <ac:chgData name="Sophie Flood (Public Health Wales - Matrix House)" userId="S::sophie.flood@wales.nhs.uk::f1b68508-ff1d-4a78-a875-f6aa95017de1" providerId="AD" clId="Web-{32DE07D6-9034-09AB-D4B8-459F437A8FC6}" dt="2026-04-07T12:39:49.321" v="296" actId="14100"/>
          <ac:spMkLst>
            <pc:docMk/>
            <pc:sldMk cId="2943071472" sldId="333"/>
            <ac:spMk id="6" creationId="{E0E9B7AF-A5E5-49A9-77E7-A0064D5C6B32}"/>
          </ac:spMkLst>
        </pc:spChg>
        <pc:spChg chg="add mod">
          <ac:chgData name="Sophie Flood (Public Health Wales - Matrix House)" userId="S::sophie.flood@wales.nhs.uk::f1b68508-ff1d-4a78-a875-f6aa95017de1" providerId="AD" clId="Web-{32DE07D6-9034-09AB-D4B8-459F437A8FC6}" dt="2026-04-07T12:42:58.532" v="338" actId="1076"/>
          <ac:spMkLst>
            <pc:docMk/>
            <pc:sldMk cId="2943071472" sldId="333"/>
            <ac:spMk id="7" creationId="{8CDECBE9-6F82-5DD4-6597-625ADE183C14}"/>
          </ac:spMkLst>
        </pc:spChg>
      </pc:sldChg>
    </pc:docChg>
  </pc:docChgLst>
  <pc:docChgLst>
    <pc:chgData name="Sophie Flood (Public Health Wales - Matrix House)" userId="S::sophie.flood@wales.nhs.uk::f1b68508-ff1d-4a78-a875-f6aa95017de1" providerId="AD" clId="Web-{BA5615B3-B40C-690F-5D75-0A8CF8A3B600}"/>
    <pc:docChg chg="modSld">
      <pc:chgData name="Sophie Flood (Public Health Wales - Matrix House)" userId="S::sophie.flood@wales.nhs.uk::f1b68508-ff1d-4a78-a875-f6aa95017de1" providerId="AD" clId="Web-{BA5615B3-B40C-690F-5D75-0A8CF8A3B600}" dt="2026-04-08T13:11:13.684" v="2" actId="1076"/>
      <pc:docMkLst>
        <pc:docMk/>
      </pc:docMkLst>
      <pc:sldChg chg="modSp">
        <pc:chgData name="Sophie Flood (Public Health Wales - Matrix House)" userId="S::sophie.flood@wales.nhs.uk::f1b68508-ff1d-4a78-a875-f6aa95017de1" providerId="AD" clId="Web-{BA5615B3-B40C-690F-5D75-0A8CF8A3B600}" dt="2026-04-08T13:11:13.684" v="2" actId="1076"/>
        <pc:sldMkLst>
          <pc:docMk/>
          <pc:sldMk cId="3960129050" sldId="330"/>
        </pc:sldMkLst>
        <pc:picChg chg="mod modCrop">
          <ac:chgData name="Sophie Flood (Public Health Wales - Matrix House)" userId="S::sophie.flood@wales.nhs.uk::f1b68508-ff1d-4a78-a875-f6aa95017de1" providerId="AD" clId="Web-{BA5615B3-B40C-690F-5D75-0A8CF8A3B600}" dt="2026-04-08T13:11:13.684" v="2" actId="1076"/>
          <ac:picMkLst>
            <pc:docMk/>
            <pc:sldMk cId="3960129050" sldId="330"/>
            <ac:picMk id="7" creationId="{B31D7B71-03D4-A199-EA7E-319B1ADD3BA4}"/>
          </ac:picMkLst>
        </pc:picChg>
      </pc:sldChg>
    </pc:docChg>
  </pc:docChgLst>
  <pc:docChgLst>
    <pc:chgData name="Sophie Flood (Public Health Wales - Matrix House)" userId="S::sophie.flood@wales.nhs.uk::f1b68508-ff1d-4a78-a875-f6aa95017de1" providerId="AD" clId="Web-{D13E48A3-9B0C-5404-B48F-65AC2FE439CC}"/>
    <pc:docChg chg="modSld">
      <pc:chgData name="Sophie Flood (Public Health Wales - Matrix House)" userId="S::sophie.flood@wales.nhs.uk::f1b68508-ff1d-4a78-a875-f6aa95017de1" providerId="AD" clId="Web-{D13E48A3-9B0C-5404-B48F-65AC2FE439CC}" dt="2026-04-14T10:16:00.551" v="6" actId="20577"/>
      <pc:docMkLst>
        <pc:docMk/>
      </pc:docMkLst>
      <pc:sldChg chg="modSp">
        <pc:chgData name="Sophie Flood (Public Health Wales - Matrix House)" userId="S::sophie.flood@wales.nhs.uk::f1b68508-ff1d-4a78-a875-f6aa95017de1" providerId="AD" clId="Web-{D13E48A3-9B0C-5404-B48F-65AC2FE439CC}" dt="2026-04-14T10:16:00.551" v="6" actId="20577"/>
        <pc:sldMkLst>
          <pc:docMk/>
          <pc:sldMk cId="2622768600" sldId="310"/>
        </pc:sldMkLst>
      </pc:sldChg>
      <pc:sldChg chg="modSp">
        <pc:chgData name="Sophie Flood (Public Health Wales - Matrix House)" userId="S::sophie.flood@wales.nhs.uk::f1b68508-ff1d-4a78-a875-f6aa95017de1" providerId="AD" clId="Web-{D13E48A3-9B0C-5404-B48F-65AC2FE439CC}" dt="2026-04-14T10:14:37.546" v="2" actId="20577"/>
        <pc:sldMkLst>
          <pc:docMk/>
          <pc:sldMk cId="4199969642" sldId="327"/>
        </pc:sldMkLst>
        <pc:spChg chg="mod">
          <ac:chgData name="Sophie Flood (Public Health Wales - Matrix House)" userId="S::sophie.flood@wales.nhs.uk::f1b68508-ff1d-4a78-a875-f6aa95017de1" providerId="AD" clId="Web-{D13E48A3-9B0C-5404-B48F-65AC2FE439CC}" dt="2026-04-14T10:14:37.546" v="2" actId="20577"/>
          <ac:spMkLst>
            <pc:docMk/>
            <pc:sldMk cId="4199969642" sldId="327"/>
            <ac:spMk id="5" creationId="{362E7FBD-2F38-94F7-CE62-8C510B8FCAEB}"/>
          </ac:spMkLst>
        </pc:spChg>
      </pc:sldChg>
    </pc:docChg>
  </pc:docChgLst>
  <pc:docChgLst>
    <pc:chgData name="Sophie Flood (Public Health Wales - Matrix House)" userId="S::sophie.flood@wales.nhs.uk::f1b68508-ff1d-4a78-a875-f6aa95017de1" providerId="AD" clId="Web-{EFA47ED7-F263-1223-5D02-87CEF26447DE}"/>
    <pc:docChg chg="modSld">
      <pc:chgData name="Sophie Flood (Public Health Wales - Matrix House)" userId="S::sophie.flood@wales.nhs.uk::f1b68508-ff1d-4a78-a875-f6aa95017de1" providerId="AD" clId="Web-{EFA47ED7-F263-1223-5D02-87CEF26447DE}" dt="2026-04-13T09:15:25.699" v="144" actId="20577"/>
      <pc:docMkLst>
        <pc:docMk/>
      </pc:docMkLst>
      <pc:sldChg chg="modSp">
        <pc:chgData name="Sophie Flood (Public Health Wales - Matrix House)" userId="S::sophie.flood@wales.nhs.uk::f1b68508-ff1d-4a78-a875-f6aa95017de1" providerId="AD" clId="Web-{EFA47ED7-F263-1223-5D02-87CEF26447DE}" dt="2026-04-13T09:13:31.823" v="143" actId="20577"/>
        <pc:sldMkLst>
          <pc:docMk/>
          <pc:sldMk cId="1953488292" sldId="288"/>
        </pc:sldMkLst>
        <pc:spChg chg="mod">
          <ac:chgData name="Sophie Flood (Public Health Wales - Matrix House)" userId="S::sophie.flood@wales.nhs.uk::f1b68508-ff1d-4a78-a875-f6aa95017de1" providerId="AD" clId="Web-{EFA47ED7-F263-1223-5D02-87CEF26447DE}" dt="2026-04-13T09:13:31.823" v="143" actId="20577"/>
          <ac:spMkLst>
            <pc:docMk/>
            <pc:sldMk cId="1953488292" sldId="288"/>
            <ac:spMk id="10" creationId="{8C7521CE-8CFC-57A8-3E38-750E965CFA31}"/>
          </ac:spMkLst>
        </pc:spChg>
      </pc:sldChg>
      <pc:sldChg chg="modSp">
        <pc:chgData name="Sophie Flood (Public Health Wales - Matrix House)" userId="S::sophie.flood@wales.nhs.uk::f1b68508-ff1d-4a78-a875-f6aa95017de1" providerId="AD" clId="Web-{EFA47ED7-F263-1223-5D02-87CEF26447DE}" dt="2026-04-13T09:15:25.699" v="144" actId="20577"/>
        <pc:sldMkLst>
          <pc:docMk/>
          <pc:sldMk cId="3319620276" sldId="314"/>
        </pc:sldMkLst>
        <pc:spChg chg="mod">
          <ac:chgData name="Sophie Flood (Public Health Wales - Matrix House)" userId="S::sophie.flood@wales.nhs.uk::f1b68508-ff1d-4a78-a875-f6aa95017de1" providerId="AD" clId="Web-{EFA47ED7-F263-1223-5D02-87CEF26447DE}" dt="2026-04-13T09:15:25.699" v="144" actId="20577"/>
          <ac:spMkLst>
            <pc:docMk/>
            <pc:sldMk cId="3319620276" sldId="314"/>
            <ac:spMk id="2" creationId="{71E17CFA-5100-9B00-3C13-44FCCFF01F4B}"/>
          </ac:spMkLst>
        </pc:spChg>
        <pc:graphicFrameChg chg="mod modGraphic">
          <ac:chgData name="Sophie Flood (Public Health Wales - Matrix House)" userId="S::sophie.flood@wales.nhs.uk::f1b68508-ff1d-4a78-a875-f6aa95017de1" providerId="AD" clId="Web-{EFA47ED7-F263-1223-5D02-87CEF26447DE}" dt="2026-04-13T09:13:02.916" v="141"/>
          <ac:graphicFrameMkLst>
            <pc:docMk/>
            <pc:sldMk cId="3319620276" sldId="314"/>
            <ac:graphicFrameMk id="6" creationId="{3639EEFF-BE1D-9FFC-35CE-494EE019BD7F}"/>
          </ac:graphicFrameMkLst>
        </pc:graphicFrameChg>
      </pc:sldChg>
    </pc:docChg>
  </pc:docChgLst>
  <pc:docChgLst>
    <pc:chgData name="Lorna Bennett (Public Health Wales - No. 2 Capital Quarter)" userId="S::lorna.bennett3@wales.nhs.uk::41cbff77-5434-42c9-8874-6f16723207f9" providerId="AD" clId="Web-{3C845C1C-B5A2-950C-72F2-481001D6CB9B}"/>
    <pc:docChg chg="mod modSld">
      <pc:chgData name="Lorna Bennett (Public Health Wales - No. 2 Capital Quarter)" userId="S::lorna.bennett3@wales.nhs.uk::41cbff77-5434-42c9-8874-6f16723207f9" providerId="AD" clId="Web-{3C845C1C-B5A2-950C-72F2-481001D6CB9B}" dt="2026-04-14T15:25:41.816" v="3"/>
      <pc:docMkLst>
        <pc:docMk/>
      </pc:docMkLst>
      <pc:sldChg chg="modSp">
        <pc:chgData name="Lorna Bennett (Public Health Wales - No. 2 Capital Quarter)" userId="S::lorna.bennett3@wales.nhs.uk::41cbff77-5434-42c9-8874-6f16723207f9" providerId="AD" clId="Web-{3C845C1C-B5A2-950C-72F2-481001D6CB9B}" dt="2026-04-14T15:24:38.147" v="2" actId="20577"/>
        <pc:sldMkLst>
          <pc:docMk/>
          <pc:sldMk cId="2943071472" sldId="333"/>
        </pc:sldMkLst>
        <pc:spChg chg="mod">
          <ac:chgData name="Lorna Bennett (Public Health Wales - No. 2 Capital Quarter)" userId="S::lorna.bennett3@wales.nhs.uk::41cbff77-5434-42c9-8874-6f16723207f9" providerId="AD" clId="Web-{3C845C1C-B5A2-950C-72F2-481001D6CB9B}" dt="2026-04-14T15:24:38.147" v="2" actId="20577"/>
          <ac:spMkLst>
            <pc:docMk/>
            <pc:sldMk cId="2943071472" sldId="333"/>
            <ac:spMk id="6" creationId="{E0E9B7AF-A5E5-49A9-77E7-A0064D5C6B32}"/>
          </ac:spMkLst>
        </pc:spChg>
      </pc:sldChg>
    </pc:docChg>
  </pc:docChgLst>
  <pc:docChgLst>
    <pc:chgData name="Nia Osborne (Public Health Wales - No. 2 Capital Quarter)" userId="S::nia.osborne4@wales.nhs.uk::dc6e69ba-97df-47cc-9eea-d365d5ddb1e2" providerId="AD" clId="Web-{74F030E2-AE16-F9AF-A8D6-F12684622615}"/>
    <pc:docChg chg="modSld">
      <pc:chgData name="Nia Osborne (Public Health Wales - No. 2 Capital Quarter)" userId="S::nia.osborne4@wales.nhs.uk::dc6e69ba-97df-47cc-9eea-d365d5ddb1e2" providerId="AD" clId="Web-{74F030E2-AE16-F9AF-A8D6-F12684622615}" dt="2026-05-07T10:36:25.080" v="0"/>
      <pc:docMkLst>
        <pc:docMk/>
      </pc:docMkLst>
      <pc:sldChg chg="modSp">
        <pc:chgData name="Nia Osborne (Public Health Wales - No. 2 Capital Quarter)" userId="S::nia.osborne4@wales.nhs.uk::dc6e69ba-97df-47cc-9eea-d365d5ddb1e2" providerId="AD" clId="Web-{74F030E2-AE16-F9AF-A8D6-F12684622615}" dt="2026-05-07T10:36:25.080" v="0"/>
        <pc:sldMkLst>
          <pc:docMk/>
          <pc:sldMk cId="3319620276" sldId="314"/>
        </pc:sldMkLst>
        <pc:graphicFrameChg chg="modGraphic">
          <ac:chgData name="Nia Osborne (Public Health Wales - No. 2 Capital Quarter)" userId="S::nia.osborne4@wales.nhs.uk::dc6e69ba-97df-47cc-9eea-d365d5ddb1e2" providerId="AD" clId="Web-{74F030E2-AE16-F9AF-A8D6-F12684622615}" dt="2026-05-07T10:36:25.080" v="0"/>
          <ac:graphicFrameMkLst>
            <pc:docMk/>
            <pc:sldMk cId="3319620276" sldId="314"/>
            <ac:graphicFrameMk id="6" creationId="{3639EEFF-BE1D-9FFC-35CE-494EE019BD7F}"/>
          </ac:graphicFrameMkLst>
        </pc:graphicFrameChg>
      </pc:sldChg>
    </pc:docChg>
  </pc:docChgLst>
  <pc:docChgLst>
    <pc:chgData name="Phillip Hill (Public Health Wales - No. 2 Capital Quarter)" userId="S::phillip.hill@wales.nhs.uk::0483c7bb-2510-4d1f-9686-86fee53dea0f" providerId="AD" clId="Web-{9E9E2E3F-B0F0-BC6E-F79D-8D437D59DEF4}"/>
    <pc:docChg chg="modSld">
      <pc:chgData name="Phillip Hill (Public Health Wales - No. 2 Capital Quarter)" userId="S::phillip.hill@wales.nhs.uk::0483c7bb-2510-4d1f-9686-86fee53dea0f" providerId="AD" clId="Web-{9E9E2E3F-B0F0-BC6E-F79D-8D437D59DEF4}" dt="2026-04-14T09:15:35.115" v="153" actId="14100"/>
      <pc:docMkLst>
        <pc:docMk/>
      </pc:docMkLst>
      <pc:sldChg chg="modSp">
        <pc:chgData name="Phillip Hill (Public Health Wales - No. 2 Capital Quarter)" userId="S::phillip.hill@wales.nhs.uk::0483c7bb-2510-4d1f-9686-86fee53dea0f" providerId="AD" clId="Web-{9E9E2E3F-B0F0-BC6E-F79D-8D437D59DEF4}" dt="2026-04-14T09:12:35.111" v="110" actId="20577"/>
        <pc:sldMkLst>
          <pc:docMk/>
          <pc:sldMk cId="2090615043" sldId="280"/>
        </pc:sldMkLst>
        <pc:spChg chg="mod">
          <ac:chgData name="Phillip Hill (Public Health Wales - No. 2 Capital Quarter)" userId="S::phillip.hill@wales.nhs.uk::0483c7bb-2510-4d1f-9686-86fee53dea0f" providerId="AD" clId="Web-{9E9E2E3F-B0F0-BC6E-F79D-8D437D59DEF4}" dt="2026-04-14T09:12:35.111" v="110" actId="20577"/>
          <ac:spMkLst>
            <pc:docMk/>
            <pc:sldMk cId="2090615043" sldId="280"/>
            <ac:spMk id="5" creationId="{97C5FCC5-B22A-7B67-58A2-1D34FFE230B2}"/>
          </ac:spMkLst>
        </pc:spChg>
      </pc:sldChg>
      <pc:sldChg chg="modSp">
        <pc:chgData name="Phillip Hill (Public Health Wales - No. 2 Capital Quarter)" userId="S::phillip.hill@wales.nhs.uk::0483c7bb-2510-4d1f-9686-86fee53dea0f" providerId="AD" clId="Web-{9E9E2E3F-B0F0-BC6E-F79D-8D437D59DEF4}" dt="2026-04-14T09:15:01.083" v="142" actId="20577"/>
        <pc:sldMkLst>
          <pc:docMk/>
          <pc:sldMk cId="1953488292" sldId="288"/>
        </pc:sldMkLst>
        <pc:spChg chg="mod">
          <ac:chgData name="Phillip Hill (Public Health Wales - No. 2 Capital Quarter)" userId="S::phillip.hill@wales.nhs.uk::0483c7bb-2510-4d1f-9686-86fee53dea0f" providerId="AD" clId="Web-{9E9E2E3F-B0F0-BC6E-F79D-8D437D59DEF4}" dt="2026-04-14T09:15:01.083" v="142" actId="20577"/>
          <ac:spMkLst>
            <pc:docMk/>
            <pc:sldMk cId="1953488292" sldId="288"/>
            <ac:spMk id="10" creationId="{8C7521CE-8CFC-57A8-3E38-750E965CFA31}"/>
          </ac:spMkLst>
        </pc:spChg>
      </pc:sldChg>
      <pc:sldChg chg="modSp">
        <pc:chgData name="Phillip Hill (Public Health Wales - No. 2 Capital Quarter)" userId="S::phillip.hill@wales.nhs.uk::0483c7bb-2510-4d1f-9686-86fee53dea0f" providerId="AD" clId="Web-{9E9E2E3F-B0F0-BC6E-F79D-8D437D59DEF4}" dt="2026-04-14T09:10:36.515" v="96" actId="20577"/>
        <pc:sldMkLst>
          <pc:docMk/>
          <pc:sldMk cId="4051691456" sldId="300"/>
        </pc:sldMkLst>
        <pc:spChg chg="mod">
          <ac:chgData name="Phillip Hill (Public Health Wales - No. 2 Capital Quarter)" userId="S::phillip.hill@wales.nhs.uk::0483c7bb-2510-4d1f-9686-86fee53dea0f" providerId="AD" clId="Web-{9E9E2E3F-B0F0-BC6E-F79D-8D437D59DEF4}" dt="2026-04-14T09:10:36.515" v="96" actId="20577"/>
          <ac:spMkLst>
            <pc:docMk/>
            <pc:sldMk cId="4051691456" sldId="300"/>
            <ac:spMk id="9" creationId="{03AFE040-174D-0951-1DF6-066625AFCD5A}"/>
          </ac:spMkLst>
        </pc:spChg>
      </pc:sldChg>
      <pc:sldChg chg="modSp">
        <pc:chgData name="Phillip Hill (Public Health Wales - No. 2 Capital Quarter)" userId="S::phillip.hill@wales.nhs.uk::0483c7bb-2510-4d1f-9686-86fee53dea0f" providerId="AD" clId="Web-{9E9E2E3F-B0F0-BC6E-F79D-8D437D59DEF4}" dt="2026-04-14T09:14:43.114" v="141" actId="20577"/>
        <pc:sldMkLst>
          <pc:docMk/>
          <pc:sldMk cId="2622768600" sldId="310"/>
        </pc:sldMkLst>
      </pc:sldChg>
      <pc:sldChg chg="modSp">
        <pc:chgData name="Phillip Hill (Public Health Wales - No. 2 Capital Quarter)" userId="S::phillip.hill@wales.nhs.uk::0483c7bb-2510-4d1f-9686-86fee53dea0f" providerId="AD" clId="Web-{9E9E2E3F-B0F0-BC6E-F79D-8D437D59DEF4}" dt="2026-04-14T08:56:11.849" v="6" actId="20577"/>
        <pc:sldMkLst>
          <pc:docMk/>
          <pc:sldMk cId="3319620276" sldId="314"/>
        </pc:sldMkLst>
        <pc:spChg chg="mod">
          <ac:chgData name="Phillip Hill (Public Health Wales - No. 2 Capital Quarter)" userId="S::phillip.hill@wales.nhs.uk::0483c7bb-2510-4d1f-9686-86fee53dea0f" providerId="AD" clId="Web-{9E9E2E3F-B0F0-BC6E-F79D-8D437D59DEF4}" dt="2026-04-14T08:56:11.849" v="6" actId="20577"/>
          <ac:spMkLst>
            <pc:docMk/>
            <pc:sldMk cId="3319620276" sldId="314"/>
            <ac:spMk id="2" creationId="{71E17CFA-5100-9B00-3C13-44FCCFF01F4B}"/>
          </ac:spMkLst>
        </pc:spChg>
      </pc:sldChg>
      <pc:sldChg chg="modSp">
        <pc:chgData name="Phillip Hill (Public Health Wales - No. 2 Capital Quarter)" userId="S::phillip.hill@wales.nhs.uk::0483c7bb-2510-4d1f-9686-86fee53dea0f" providerId="AD" clId="Web-{9E9E2E3F-B0F0-BC6E-F79D-8D437D59DEF4}" dt="2026-04-14T09:15:35.115" v="153" actId="14100"/>
        <pc:sldMkLst>
          <pc:docMk/>
          <pc:sldMk cId="4199969642" sldId="327"/>
        </pc:sldMkLst>
        <pc:spChg chg="mod">
          <ac:chgData name="Phillip Hill (Public Health Wales - No. 2 Capital Quarter)" userId="S::phillip.hill@wales.nhs.uk::0483c7bb-2510-4d1f-9686-86fee53dea0f" providerId="AD" clId="Web-{9E9E2E3F-B0F0-BC6E-F79D-8D437D59DEF4}" dt="2026-04-14T09:15:35.115" v="153" actId="14100"/>
          <ac:spMkLst>
            <pc:docMk/>
            <pc:sldMk cId="4199969642" sldId="327"/>
            <ac:spMk id="5" creationId="{362E7FBD-2F38-94F7-CE62-8C510B8FCAEB}"/>
          </ac:spMkLst>
        </pc:spChg>
      </pc:sldChg>
      <pc:sldChg chg="modSp">
        <pc:chgData name="Phillip Hill (Public Health Wales - No. 2 Capital Quarter)" userId="S::phillip.hill@wales.nhs.uk::0483c7bb-2510-4d1f-9686-86fee53dea0f" providerId="AD" clId="Web-{9E9E2E3F-B0F0-BC6E-F79D-8D437D59DEF4}" dt="2026-04-14T09:12:10.361" v="109" actId="1076"/>
        <pc:sldMkLst>
          <pc:docMk/>
          <pc:sldMk cId="3676374827" sldId="331"/>
        </pc:sldMkLst>
        <pc:spChg chg="mod">
          <ac:chgData name="Phillip Hill (Public Health Wales - No. 2 Capital Quarter)" userId="S::phillip.hill@wales.nhs.uk::0483c7bb-2510-4d1f-9686-86fee53dea0f" providerId="AD" clId="Web-{9E9E2E3F-B0F0-BC6E-F79D-8D437D59DEF4}" dt="2026-04-14T09:12:10.361" v="109" actId="1076"/>
          <ac:spMkLst>
            <pc:docMk/>
            <pc:sldMk cId="3676374827" sldId="331"/>
            <ac:spMk id="3" creationId="{0ECBD7DE-2754-0634-AEDE-1ED2CCCB2740}"/>
          </ac:spMkLst>
        </pc:spChg>
      </pc:sldChg>
    </pc:docChg>
  </pc:docChgLst>
  <pc:docChgLst>
    <pc:chgData name="Sophie Flood (Public Health Wales - Matrix House)" userId="S::sophie.flood@wales.nhs.uk::f1b68508-ff1d-4a78-a875-f6aa95017de1" providerId="AD" clId="Web-{AD819B69-E8B8-44A2-CEFE-2708F587F811}"/>
    <pc:docChg chg="modSld">
      <pc:chgData name="Sophie Flood (Public Health Wales - Matrix House)" userId="S::sophie.flood@wales.nhs.uk::f1b68508-ff1d-4a78-a875-f6aa95017de1" providerId="AD" clId="Web-{AD819B69-E8B8-44A2-CEFE-2708F587F811}" dt="2026-04-07T14:08:24.127" v="5" actId="20577"/>
      <pc:docMkLst>
        <pc:docMk/>
      </pc:docMkLst>
      <pc:sldChg chg="modSp">
        <pc:chgData name="Sophie Flood (Public Health Wales - Matrix House)" userId="S::sophie.flood@wales.nhs.uk::f1b68508-ff1d-4a78-a875-f6aa95017de1" providerId="AD" clId="Web-{AD819B69-E8B8-44A2-CEFE-2708F587F811}" dt="2026-04-07T14:08:24.127" v="5" actId="20577"/>
        <pc:sldMkLst>
          <pc:docMk/>
          <pc:sldMk cId="3319620276" sldId="314"/>
        </pc:sldMkLst>
        <pc:spChg chg="mod">
          <ac:chgData name="Sophie Flood (Public Health Wales - Matrix House)" userId="S::sophie.flood@wales.nhs.uk::f1b68508-ff1d-4a78-a875-f6aa95017de1" providerId="AD" clId="Web-{AD819B69-E8B8-44A2-CEFE-2708F587F811}" dt="2026-04-07T14:08:24.127" v="5" actId="20577"/>
          <ac:spMkLst>
            <pc:docMk/>
            <pc:sldMk cId="3319620276" sldId="314"/>
            <ac:spMk id="2" creationId="{71E17CFA-5100-9B00-3C13-44FCCFF01F4B}"/>
          </ac:spMkLst>
        </pc:spChg>
      </pc:sldChg>
    </pc:docChg>
  </pc:docChgLst>
  <pc:docChgLst>
    <pc:chgData name="Phillip Hill (Public Health Wales - No. 2 Capital Quarter)" userId="S::phillip.hill@wales.nhs.uk::0483c7bb-2510-4d1f-9686-86fee53dea0f" providerId="AD" clId="Web-{C0F4091E-F661-367F-A0C6-048D4D4BDE45}"/>
    <pc:docChg chg="modSld">
      <pc:chgData name="Phillip Hill (Public Health Wales - No. 2 Capital Quarter)" userId="S::phillip.hill@wales.nhs.uk::0483c7bb-2510-4d1f-9686-86fee53dea0f" providerId="AD" clId="Web-{C0F4091E-F661-367F-A0C6-048D4D4BDE45}" dt="2026-04-15T08:52:46.112" v="121" actId="20577"/>
      <pc:docMkLst>
        <pc:docMk/>
      </pc:docMkLst>
      <pc:sldChg chg="modSp">
        <pc:chgData name="Phillip Hill (Public Health Wales - No. 2 Capital Quarter)" userId="S::phillip.hill@wales.nhs.uk::0483c7bb-2510-4d1f-9686-86fee53dea0f" providerId="AD" clId="Web-{C0F4091E-F661-367F-A0C6-048D4D4BDE45}" dt="2026-04-15T08:21:10.801" v="2" actId="1076"/>
        <pc:sldMkLst>
          <pc:docMk/>
          <pc:sldMk cId="4199969642" sldId="327"/>
        </pc:sldMkLst>
        <pc:spChg chg="mod">
          <ac:chgData name="Phillip Hill (Public Health Wales - No. 2 Capital Quarter)" userId="S::phillip.hill@wales.nhs.uk::0483c7bb-2510-4d1f-9686-86fee53dea0f" providerId="AD" clId="Web-{C0F4091E-F661-367F-A0C6-048D4D4BDE45}" dt="2026-04-15T08:21:10.801" v="2" actId="1076"/>
          <ac:spMkLst>
            <pc:docMk/>
            <pc:sldMk cId="4199969642" sldId="327"/>
            <ac:spMk id="5" creationId="{362E7FBD-2F38-94F7-CE62-8C510B8FCAEB}"/>
          </ac:spMkLst>
        </pc:spChg>
      </pc:sldChg>
      <pc:sldChg chg="delSp modSp">
        <pc:chgData name="Phillip Hill (Public Health Wales - No. 2 Capital Quarter)" userId="S::phillip.hill@wales.nhs.uk::0483c7bb-2510-4d1f-9686-86fee53dea0f" providerId="AD" clId="Web-{C0F4091E-F661-367F-A0C6-048D4D4BDE45}" dt="2026-04-15T08:52:46.112" v="121" actId="20577"/>
        <pc:sldMkLst>
          <pc:docMk/>
          <pc:sldMk cId="3960129050" sldId="330"/>
        </pc:sldMkLst>
        <pc:spChg chg="mod">
          <ac:chgData name="Phillip Hill (Public Health Wales - No. 2 Capital Quarter)" userId="S::phillip.hill@wales.nhs.uk::0483c7bb-2510-4d1f-9686-86fee53dea0f" providerId="AD" clId="Web-{C0F4091E-F661-367F-A0C6-048D4D4BDE45}" dt="2026-04-15T08:52:46.112" v="121" actId="20577"/>
          <ac:spMkLst>
            <pc:docMk/>
            <pc:sldMk cId="3960129050" sldId="330"/>
            <ac:spMk id="2" creationId="{ECD770B9-1080-FCBA-0A34-6EE6ED4B6A53}"/>
          </ac:spMkLst>
        </pc:spChg>
        <pc:picChg chg="mod">
          <ac:chgData name="Phillip Hill (Public Health Wales - No. 2 Capital Quarter)" userId="S::phillip.hill@wales.nhs.uk::0483c7bb-2510-4d1f-9686-86fee53dea0f" providerId="AD" clId="Web-{C0F4091E-F661-367F-A0C6-048D4D4BDE45}" dt="2026-04-15T08:47:35.460" v="93" actId="14100"/>
          <ac:picMkLst>
            <pc:docMk/>
            <pc:sldMk cId="3960129050" sldId="330"/>
            <ac:picMk id="5" creationId="{EB15B9F4-75D4-2382-9F2A-3DC129557A1F}"/>
          </ac:picMkLst>
        </pc:picChg>
        <pc:picChg chg="mod">
          <ac:chgData name="Phillip Hill (Public Health Wales - No. 2 Capital Quarter)" userId="S::phillip.hill@wales.nhs.uk::0483c7bb-2510-4d1f-9686-86fee53dea0f" providerId="AD" clId="Web-{C0F4091E-F661-367F-A0C6-048D4D4BDE45}" dt="2026-04-15T08:47:32.459" v="92" actId="14100"/>
          <ac:picMkLst>
            <pc:docMk/>
            <pc:sldMk cId="3960129050" sldId="330"/>
            <ac:picMk id="7" creationId="{B31D7B71-03D4-A199-EA7E-319B1ADD3BA4}"/>
          </ac:picMkLst>
        </pc:picChg>
      </pc:sldChg>
    </pc:docChg>
  </pc:docChgLst>
  <pc:docChgLst>
    <pc:chgData name="Sophie Flood (Public Health Wales - Matrix House)" userId="S::sophie.flood@wales.nhs.uk::f1b68508-ff1d-4a78-a875-f6aa95017de1" providerId="AD" clId="Web-{6EFD7A23-2717-F4A7-D3F6-37A23508E0B0}"/>
    <pc:docChg chg="modSld">
      <pc:chgData name="Sophie Flood (Public Health Wales - Matrix House)" userId="S::sophie.flood@wales.nhs.uk::f1b68508-ff1d-4a78-a875-f6aa95017de1" providerId="AD" clId="Web-{6EFD7A23-2717-F4A7-D3F6-37A23508E0B0}" dt="2026-04-14T16:00:28.290" v="2" actId="20577"/>
      <pc:docMkLst>
        <pc:docMk/>
      </pc:docMkLst>
      <pc:sldChg chg="modSp">
        <pc:chgData name="Sophie Flood (Public Health Wales - Matrix House)" userId="S::sophie.flood@wales.nhs.uk::f1b68508-ff1d-4a78-a875-f6aa95017de1" providerId="AD" clId="Web-{6EFD7A23-2717-F4A7-D3F6-37A23508E0B0}" dt="2026-04-14T16:00:28.290" v="2" actId="20577"/>
        <pc:sldMkLst>
          <pc:docMk/>
          <pc:sldMk cId="3319620276" sldId="314"/>
        </pc:sldMkLst>
        <pc:spChg chg="mod">
          <ac:chgData name="Sophie Flood (Public Health Wales - Matrix House)" userId="S::sophie.flood@wales.nhs.uk::f1b68508-ff1d-4a78-a875-f6aa95017de1" providerId="AD" clId="Web-{6EFD7A23-2717-F4A7-D3F6-37A23508E0B0}" dt="2026-04-14T16:00:28.290" v="2" actId="20577"/>
          <ac:spMkLst>
            <pc:docMk/>
            <pc:sldMk cId="3319620276" sldId="314"/>
            <ac:spMk id="2" creationId="{71E17CFA-5100-9B00-3C13-44FCCFF01F4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E2A75C-43B2-4BD7-8538-5C6187C2FE5D}" type="datetimeFigureOut">
              <a:t>5/7/2026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24041C-35CE-4C81-A61A-AAD07E1B8766}" type="slidenum">
              <a:t>‹#›</a:t>
            </a:fld>
            <a:endParaRPr lang="en-US"/>
          </a:p>
        </p:txBody>
      </p:sp>
    </p:spTree>
    <p:extLst>
      <p:ext uri="{BB962C8B-B14F-4D97-AF65-F5344CB8AC3E}">
        <p14:creationId xmlns:p14="http://schemas.microsoft.com/office/powerpoint/2010/main" val="300451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3124041C-35CE-4C81-A61A-AAD07E1B8766}" type="slidenum">
              <a:t>3</a:t>
            </a:fld>
            <a:endParaRPr lang="en-US"/>
          </a:p>
        </p:txBody>
      </p:sp>
    </p:spTree>
    <p:extLst>
      <p:ext uri="{BB962C8B-B14F-4D97-AF65-F5344CB8AC3E}">
        <p14:creationId xmlns:p14="http://schemas.microsoft.com/office/powerpoint/2010/main" val="156733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C526E-166D-C5A3-5AF7-8C62912360B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CCE3C6B-CA05-C048-9396-D3CA64DFFA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8DBC8F4-0AB2-88B1-A0CC-890F5FF23608}"/>
              </a:ext>
            </a:extLst>
          </p:cNvPr>
          <p:cNvSpPr>
            <a:spLocks noGrp="1"/>
          </p:cNvSpPr>
          <p:nvPr>
            <p:ph type="dt" sz="half" idx="10"/>
          </p:nvPr>
        </p:nvSpPr>
        <p:spPr/>
        <p:txBody>
          <a:bodyPr/>
          <a:lstStyle/>
          <a:p>
            <a:fld id="{E8407185-5DD3-4532-B237-00397701942E}" type="datetimeFigureOut">
              <a:rPr lang="en-GB" smtClean="0"/>
              <a:t>07/05/2026</a:t>
            </a:fld>
            <a:endParaRPr lang="en-GB"/>
          </a:p>
        </p:txBody>
      </p:sp>
      <p:sp>
        <p:nvSpPr>
          <p:cNvPr id="5" name="Footer Placeholder 4">
            <a:extLst>
              <a:ext uri="{FF2B5EF4-FFF2-40B4-BE49-F238E27FC236}">
                <a16:creationId xmlns:a16="http://schemas.microsoft.com/office/drawing/2014/main" id="{DE71ACBF-FAF4-44F3-0ED8-32577904932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508F60D-FDD9-55D3-9366-F13202DB4C8B}"/>
              </a:ext>
            </a:extLst>
          </p:cNvPr>
          <p:cNvSpPr>
            <a:spLocks noGrp="1"/>
          </p:cNvSpPr>
          <p:nvPr>
            <p:ph type="sldNum" sz="quarter" idx="12"/>
          </p:nvPr>
        </p:nvSpPr>
        <p:spPr/>
        <p:txBody>
          <a:bodyPr/>
          <a:lstStyle/>
          <a:p>
            <a:fld id="{B53FB319-4181-4620-928B-06B6B80E447F}" type="slidenum">
              <a:rPr lang="en-GB" smtClean="0"/>
              <a:t>‹#›</a:t>
            </a:fld>
            <a:endParaRPr lang="en-GB"/>
          </a:p>
        </p:txBody>
      </p:sp>
    </p:spTree>
    <p:extLst>
      <p:ext uri="{BB962C8B-B14F-4D97-AF65-F5344CB8AC3E}">
        <p14:creationId xmlns:p14="http://schemas.microsoft.com/office/powerpoint/2010/main" val="917882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B767A-2706-96B3-3A65-CEFB7AD941A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CA2EEE4-6358-2055-5D48-47FDDB48676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55C417-ED53-EB43-12FA-C7429E22AAD8}"/>
              </a:ext>
            </a:extLst>
          </p:cNvPr>
          <p:cNvSpPr>
            <a:spLocks noGrp="1"/>
          </p:cNvSpPr>
          <p:nvPr>
            <p:ph type="dt" sz="half" idx="10"/>
          </p:nvPr>
        </p:nvSpPr>
        <p:spPr/>
        <p:txBody>
          <a:bodyPr/>
          <a:lstStyle/>
          <a:p>
            <a:fld id="{E8407185-5DD3-4532-B237-00397701942E}" type="datetimeFigureOut">
              <a:rPr lang="en-GB" smtClean="0"/>
              <a:t>07/05/2026</a:t>
            </a:fld>
            <a:endParaRPr lang="en-GB"/>
          </a:p>
        </p:txBody>
      </p:sp>
      <p:sp>
        <p:nvSpPr>
          <p:cNvPr id="5" name="Footer Placeholder 4">
            <a:extLst>
              <a:ext uri="{FF2B5EF4-FFF2-40B4-BE49-F238E27FC236}">
                <a16:creationId xmlns:a16="http://schemas.microsoft.com/office/drawing/2014/main" id="{EA2DA5CB-05B1-1766-3A9E-3BF3D8A2F7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6164D34-BC97-36F4-13BF-55BFB0F7C1F2}"/>
              </a:ext>
            </a:extLst>
          </p:cNvPr>
          <p:cNvSpPr>
            <a:spLocks noGrp="1"/>
          </p:cNvSpPr>
          <p:nvPr>
            <p:ph type="sldNum" sz="quarter" idx="12"/>
          </p:nvPr>
        </p:nvSpPr>
        <p:spPr/>
        <p:txBody>
          <a:bodyPr/>
          <a:lstStyle/>
          <a:p>
            <a:fld id="{B53FB319-4181-4620-928B-06B6B80E447F}" type="slidenum">
              <a:rPr lang="en-GB" smtClean="0"/>
              <a:t>‹#›</a:t>
            </a:fld>
            <a:endParaRPr lang="en-GB"/>
          </a:p>
        </p:txBody>
      </p:sp>
    </p:spTree>
    <p:extLst>
      <p:ext uri="{BB962C8B-B14F-4D97-AF65-F5344CB8AC3E}">
        <p14:creationId xmlns:p14="http://schemas.microsoft.com/office/powerpoint/2010/main" val="2714741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0CCCE0-D7DB-C2D9-5F97-A2454DAAAB3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079B4B1-FA6E-9733-1AE2-39113E0038D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95A0B29-EF17-1E57-C5D5-CAB803AC52DE}"/>
              </a:ext>
            </a:extLst>
          </p:cNvPr>
          <p:cNvSpPr>
            <a:spLocks noGrp="1"/>
          </p:cNvSpPr>
          <p:nvPr>
            <p:ph type="dt" sz="half" idx="10"/>
          </p:nvPr>
        </p:nvSpPr>
        <p:spPr/>
        <p:txBody>
          <a:bodyPr/>
          <a:lstStyle/>
          <a:p>
            <a:fld id="{E8407185-5DD3-4532-B237-00397701942E}" type="datetimeFigureOut">
              <a:rPr lang="en-GB" smtClean="0"/>
              <a:t>07/05/2026</a:t>
            </a:fld>
            <a:endParaRPr lang="en-GB"/>
          </a:p>
        </p:txBody>
      </p:sp>
      <p:sp>
        <p:nvSpPr>
          <p:cNvPr id="5" name="Footer Placeholder 4">
            <a:extLst>
              <a:ext uri="{FF2B5EF4-FFF2-40B4-BE49-F238E27FC236}">
                <a16:creationId xmlns:a16="http://schemas.microsoft.com/office/drawing/2014/main" id="{0EC25544-78CF-E463-FD22-07F93B8AFA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3B20800-DECF-59B2-E196-1FB4108488CF}"/>
              </a:ext>
            </a:extLst>
          </p:cNvPr>
          <p:cNvSpPr>
            <a:spLocks noGrp="1"/>
          </p:cNvSpPr>
          <p:nvPr>
            <p:ph type="sldNum" sz="quarter" idx="12"/>
          </p:nvPr>
        </p:nvSpPr>
        <p:spPr/>
        <p:txBody>
          <a:bodyPr/>
          <a:lstStyle/>
          <a:p>
            <a:fld id="{B53FB319-4181-4620-928B-06B6B80E447F}" type="slidenum">
              <a:rPr lang="en-GB" smtClean="0"/>
              <a:t>‹#›</a:t>
            </a:fld>
            <a:endParaRPr lang="en-GB"/>
          </a:p>
        </p:txBody>
      </p:sp>
    </p:spTree>
    <p:extLst>
      <p:ext uri="{BB962C8B-B14F-4D97-AF65-F5344CB8AC3E}">
        <p14:creationId xmlns:p14="http://schemas.microsoft.com/office/powerpoint/2010/main" val="17676119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randed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AEBD5D-6322-B406-0D4B-2DC104931732}"/>
              </a:ext>
            </a:extLst>
          </p:cNvPr>
          <p:cNvPicPr>
            <a:picLocks noChangeAspect="1"/>
          </p:cNvPicPr>
          <p:nvPr userDrawn="1"/>
        </p:nvPicPr>
        <p:blipFill>
          <a:blip r:embed="rId2"/>
          <a:srcRect/>
          <a:stretch/>
        </p:blipFill>
        <p:spPr>
          <a:xfrm>
            <a:off x="285750" y="275384"/>
            <a:ext cx="1654753" cy="508387"/>
          </a:xfrm>
          <a:prstGeom prst="rect">
            <a:avLst/>
          </a:prstGeom>
        </p:spPr>
      </p:pic>
      <p:sp>
        <p:nvSpPr>
          <p:cNvPr id="5" name="TextBox 4">
            <a:extLst>
              <a:ext uri="{FF2B5EF4-FFF2-40B4-BE49-F238E27FC236}">
                <a16:creationId xmlns:a16="http://schemas.microsoft.com/office/drawing/2014/main" id="{89DC72F6-8F17-9EF3-5DE2-AD7D14DDFBB4}"/>
              </a:ext>
            </a:extLst>
          </p:cNvPr>
          <p:cNvSpPr txBox="1"/>
          <p:nvPr userDrawn="1"/>
        </p:nvSpPr>
        <p:spPr>
          <a:xfrm>
            <a:off x="285750" y="6342357"/>
            <a:ext cx="1654753" cy="246221"/>
          </a:xfrm>
          <a:prstGeom prst="rect">
            <a:avLst/>
          </a:prstGeom>
          <a:noFill/>
        </p:spPr>
        <p:txBody>
          <a:bodyPr wrap="square" rtlCol="0">
            <a:spAutoFit/>
          </a:bodyPr>
          <a:lstStyle/>
          <a:p>
            <a:r>
              <a:rPr lang="en-US" sz="1000" b="1">
                <a:solidFill>
                  <a:schemeClr val="accent1"/>
                </a:solidFill>
                <a:latin typeface="Verdana" panose="020B0604030504040204" pitchFamily="34" charset="0"/>
                <a:ea typeface="Verdana" panose="020B0604030504040204" pitchFamily="34" charset="0"/>
                <a:cs typeface="Verdana" panose="020B0604030504040204" pitchFamily="34" charset="0"/>
              </a:rPr>
              <a:t>Public Health Wales</a:t>
            </a:r>
          </a:p>
        </p:txBody>
      </p:sp>
    </p:spTree>
    <p:extLst>
      <p:ext uri="{BB962C8B-B14F-4D97-AF65-F5344CB8AC3E}">
        <p14:creationId xmlns:p14="http://schemas.microsoft.com/office/powerpoint/2010/main" val="33886492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nd Image - Green">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17E004D3-DBCA-1C37-97A3-960F3197F922}"/>
              </a:ext>
            </a:extLst>
          </p:cNvPr>
          <p:cNvSpPr>
            <a:spLocks noGrp="1"/>
          </p:cNvSpPr>
          <p:nvPr>
            <p:ph type="pic" sz="quarter" idx="14"/>
          </p:nvPr>
        </p:nvSpPr>
        <p:spPr>
          <a:xfrm>
            <a:off x="6096000" y="333272"/>
            <a:ext cx="5718175" cy="6191457"/>
          </a:xfrm>
          <a:prstGeom prst="roundRect">
            <a:avLst>
              <a:gd name="adj" fmla="val 2233"/>
            </a:avLst>
          </a:prstGeom>
        </p:spPr>
        <p:txBody>
          <a:bodyPr/>
          <a:lstStyle/>
          <a:p>
            <a:endParaRPr lang="en-US"/>
          </a:p>
        </p:txBody>
      </p:sp>
      <p:pic>
        <p:nvPicPr>
          <p:cNvPr id="2" name="Picture 1">
            <a:extLst>
              <a:ext uri="{FF2B5EF4-FFF2-40B4-BE49-F238E27FC236}">
                <a16:creationId xmlns:a16="http://schemas.microsoft.com/office/drawing/2014/main" id="{86AEBD5D-6322-B406-0D4B-2DC104931732}"/>
              </a:ext>
            </a:extLst>
          </p:cNvPr>
          <p:cNvPicPr>
            <a:picLocks noChangeAspect="1"/>
          </p:cNvPicPr>
          <p:nvPr userDrawn="1"/>
        </p:nvPicPr>
        <p:blipFill>
          <a:blip r:embed="rId2"/>
          <a:srcRect/>
          <a:stretch/>
        </p:blipFill>
        <p:spPr>
          <a:xfrm>
            <a:off x="285750" y="275384"/>
            <a:ext cx="1654753" cy="508387"/>
          </a:xfrm>
          <a:prstGeom prst="rect">
            <a:avLst/>
          </a:prstGeom>
        </p:spPr>
      </p:pic>
      <p:sp>
        <p:nvSpPr>
          <p:cNvPr id="5" name="TextBox 4">
            <a:extLst>
              <a:ext uri="{FF2B5EF4-FFF2-40B4-BE49-F238E27FC236}">
                <a16:creationId xmlns:a16="http://schemas.microsoft.com/office/drawing/2014/main" id="{89DC72F6-8F17-9EF3-5DE2-AD7D14DDFBB4}"/>
              </a:ext>
            </a:extLst>
          </p:cNvPr>
          <p:cNvSpPr txBox="1"/>
          <p:nvPr userDrawn="1"/>
        </p:nvSpPr>
        <p:spPr>
          <a:xfrm>
            <a:off x="285750" y="6342357"/>
            <a:ext cx="1654753" cy="246221"/>
          </a:xfrm>
          <a:prstGeom prst="rect">
            <a:avLst/>
          </a:prstGeom>
          <a:noFill/>
        </p:spPr>
        <p:txBody>
          <a:bodyPr wrap="square" rtlCol="0">
            <a:spAutoFit/>
          </a:bodyPr>
          <a:lstStyle/>
          <a:p>
            <a:r>
              <a:rPr lang="en-US" sz="1000" b="1">
                <a:solidFill>
                  <a:schemeClr val="accent1"/>
                </a:solidFill>
                <a:latin typeface="Verdana" panose="020B0604030504040204" pitchFamily="34" charset="0"/>
                <a:ea typeface="Verdana" panose="020B0604030504040204" pitchFamily="34" charset="0"/>
                <a:cs typeface="Verdana" panose="020B0604030504040204" pitchFamily="34" charset="0"/>
              </a:rPr>
              <a:t>Public Health Wales</a:t>
            </a:r>
          </a:p>
        </p:txBody>
      </p:sp>
      <p:sp>
        <p:nvSpPr>
          <p:cNvPr id="6" name="Text Placeholder 11">
            <a:extLst>
              <a:ext uri="{FF2B5EF4-FFF2-40B4-BE49-F238E27FC236}">
                <a16:creationId xmlns:a16="http://schemas.microsoft.com/office/drawing/2014/main" id="{ADEB40E7-645B-EFDF-08C9-EF3FCF11D1D3}"/>
              </a:ext>
            </a:extLst>
          </p:cNvPr>
          <p:cNvSpPr>
            <a:spLocks noGrp="1"/>
          </p:cNvSpPr>
          <p:nvPr>
            <p:ph type="body" sz="quarter" idx="10" hasCustomPrompt="1"/>
          </p:nvPr>
        </p:nvSpPr>
        <p:spPr>
          <a:xfrm>
            <a:off x="1812016" y="6362447"/>
            <a:ext cx="3772354" cy="239713"/>
          </a:xfrm>
          <a:prstGeom prst="rect">
            <a:avLst/>
          </a:prstGeom>
        </p:spPr>
        <p:txBody>
          <a:bodyPr anchor="b">
            <a:normAutofit/>
          </a:bodyPr>
          <a:lstStyle>
            <a:lvl1pPr marL="0" indent="0">
              <a:buNone/>
              <a:defRPr sz="1000">
                <a:solidFill>
                  <a:schemeClr val="accent1"/>
                </a:solidFill>
                <a:latin typeface="Ubuntu" panose="020B0504030602030204" pitchFamily="34" charset="0"/>
              </a:defRPr>
            </a:lvl1pPr>
          </a:lstStyle>
          <a:p>
            <a:pPr lvl="0"/>
            <a:r>
              <a:rPr lang="en-US"/>
              <a:t>Chapter title goes here</a:t>
            </a:r>
          </a:p>
        </p:txBody>
      </p:sp>
      <p:pic>
        <p:nvPicPr>
          <p:cNvPr id="15" name="Picture 14">
            <a:extLst>
              <a:ext uri="{FF2B5EF4-FFF2-40B4-BE49-F238E27FC236}">
                <a16:creationId xmlns:a16="http://schemas.microsoft.com/office/drawing/2014/main" id="{DEF444B3-DCDC-AEAE-C9E4-7E25D26EE18E}"/>
              </a:ext>
            </a:extLst>
          </p:cNvPr>
          <p:cNvPicPr>
            <a:picLocks noChangeAspect="1"/>
          </p:cNvPicPr>
          <p:nvPr userDrawn="1"/>
        </p:nvPicPr>
        <p:blipFill rotWithShape="1">
          <a:blip r:embed="rId3"/>
          <a:srcRect b="34365"/>
          <a:stretch/>
        </p:blipFill>
        <p:spPr>
          <a:xfrm rot="10800000">
            <a:off x="5464465" y="-1"/>
            <a:ext cx="3010823" cy="2223164"/>
          </a:xfrm>
          <a:prstGeom prst="rect">
            <a:avLst/>
          </a:prstGeom>
        </p:spPr>
      </p:pic>
      <p:sp>
        <p:nvSpPr>
          <p:cNvPr id="4" name="Text Placeholder 16">
            <a:extLst>
              <a:ext uri="{FF2B5EF4-FFF2-40B4-BE49-F238E27FC236}">
                <a16:creationId xmlns:a16="http://schemas.microsoft.com/office/drawing/2014/main" id="{D35E72E3-FB2A-CE9B-8A97-5095BD60FDCE}"/>
              </a:ext>
            </a:extLst>
          </p:cNvPr>
          <p:cNvSpPr>
            <a:spLocks noGrp="1"/>
          </p:cNvSpPr>
          <p:nvPr>
            <p:ph type="body" sz="quarter" idx="11" hasCustomPrompt="1"/>
          </p:nvPr>
        </p:nvSpPr>
        <p:spPr>
          <a:xfrm>
            <a:off x="304879" y="1501776"/>
            <a:ext cx="4432300" cy="669925"/>
          </a:xfrm>
          <a:prstGeom prst="rect">
            <a:avLst/>
          </a:prstGeom>
        </p:spPr>
        <p:txBody>
          <a:bodyPr anchor="b">
            <a:normAutofit/>
          </a:bodyPr>
          <a:lstStyle>
            <a:lvl1pPr marL="0" indent="0">
              <a:buNone/>
              <a:defRPr sz="3200" b="1">
                <a:solidFill>
                  <a:schemeClr val="accent1"/>
                </a:solidFill>
                <a:latin typeface="Ubuntu" panose="020B0504030602030204" pitchFamily="34" charset="0"/>
              </a:defRPr>
            </a:lvl1pPr>
          </a:lstStyle>
          <a:p>
            <a:pPr lvl="0"/>
            <a:r>
              <a:rPr lang="en-US"/>
              <a:t>Main Title</a:t>
            </a:r>
          </a:p>
        </p:txBody>
      </p:sp>
      <p:sp>
        <p:nvSpPr>
          <p:cNvPr id="7" name="Text Placeholder 16">
            <a:extLst>
              <a:ext uri="{FF2B5EF4-FFF2-40B4-BE49-F238E27FC236}">
                <a16:creationId xmlns:a16="http://schemas.microsoft.com/office/drawing/2014/main" id="{64FA1C60-516A-E812-0696-9110D645B8D7}"/>
              </a:ext>
            </a:extLst>
          </p:cNvPr>
          <p:cNvSpPr>
            <a:spLocks noGrp="1"/>
          </p:cNvSpPr>
          <p:nvPr>
            <p:ph type="body" sz="quarter" idx="12" hasCustomPrompt="1"/>
          </p:nvPr>
        </p:nvSpPr>
        <p:spPr>
          <a:xfrm>
            <a:off x="304879" y="2139971"/>
            <a:ext cx="4432300" cy="367618"/>
          </a:xfrm>
          <a:prstGeom prst="rect">
            <a:avLst/>
          </a:prstGeom>
        </p:spPr>
        <p:txBody>
          <a:bodyPr anchor="t">
            <a:normAutofit/>
          </a:bodyPr>
          <a:lstStyle>
            <a:lvl1pPr marL="0" indent="0">
              <a:buNone/>
              <a:defRPr sz="2000" b="0">
                <a:solidFill>
                  <a:schemeClr val="accent1"/>
                </a:solidFill>
                <a:latin typeface="Ubuntu" panose="020B0504030602030204" pitchFamily="34" charset="0"/>
              </a:defRPr>
            </a:lvl1pPr>
          </a:lstStyle>
          <a:p>
            <a:pPr lvl="0"/>
            <a:r>
              <a:rPr lang="en-US"/>
              <a:t>Subtitle</a:t>
            </a:r>
          </a:p>
        </p:txBody>
      </p:sp>
      <p:sp>
        <p:nvSpPr>
          <p:cNvPr id="10" name="Text Placeholder 19">
            <a:extLst>
              <a:ext uri="{FF2B5EF4-FFF2-40B4-BE49-F238E27FC236}">
                <a16:creationId xmlns:a16="http://schemas.microsoft.com/office/drawing/2014/main" id="{98BB7B6D-035A-422E-9B5C-4C0B73E961DA}"/>
              </a:ext>
            </a:extLst>
          </p:cNvPr>
          <p:cNvSpPr>
            <a:spLocks noGrp="1"/>
          </p:cNvSpPr>
          <p:nvPr>
            <p:ph type="body" sz="quarter" idx="13"/>
          </p:nvPr>
        </p:nvSpPr>
        <p:spPr>
          <a:xfrm>
            <a:off x="304879" y="2926024"/>
            <a:ext cx="5279491" cy="2319337"/>
          </a:xfrm>
          <a:prstGeom prst="rect">
            <a:avLst/>
          </a:prstGeom>
          <a:ln>
            <a:noFill/>
          </a:ln>
        </p:spPr>
        <p:txBody>
          <a:bodyPr>
            <a:normAutofit/>
          </a:bodyPr>
          <a:lstStyle>
            <a:lvl1pPr marL="0" indent="0">
              <a:buFontTx/>
              <a:buNone/>
              <a:defRPr sz="1400">
                <a:solidFill>
                  <a:schemeClr val="accent1"/>
                </a:solidFill>
                <a:latin typeface="Ubuntu" panose="020B0504030602030204" pitchFamily="34" charset="0"/>
              </a:defRPr>
            </a:lvl1pPr>
            <a:lvl2pPr marL="457200" indent="0">
              <a:buFontTx/>
              <a:buNone/>
              <a:defRPr sz="1400">
                <a:solidFill>
                  <a:schemeClr val="accent1"/>
                </a:solidFill>
                <a:latin typeface="Ubuntu" panose="020B0504030602030204" pitchFamily="34" charset="0"/>
              </a:defRPr>
            </a:lvl2pPr>
            <a:lvl3pPr marL="914400" indent="0">
              <a:buFontTx/>
              <a:buNone/>
              <a:defRPr sz="1400">
                <a:solidFill>
                  <a:schemeClr val="accent1"/>
                </a:solidFill>
                <a:latin typeface="Ubuntu" panose="020B0504030602030204" pitchFamily="34" charset="0"/>
              </a:defRPr>
            </a:lvl3pPr>
            <a:lvl4pPr marL="1371600" indent="0">
              <a:buFontTx/>
              <a:buNone/>
              <a:defRPr sz="1400">
                <a:solidFill>
                  <a:schemeClr val="accent1"/>
                </a:solidFill>
                <a:latin typeface="Ubuntu" panose="020B0504030602030204" pitchFamily="34" charset="0"/>
              </a:defRPr>
            </a:lvl4pPr>
            <a:lvl5pPr marL="1828800" indent="0">
              <a:buFontTx/>
              <a:buNone/>
              <a:defRPr sz="1400">
                <a:solidFill>
                  <a:schemeClr val="accent1"/>
                </a:solidFill>
                <a:latin typeface="Ubuntu" panose="020B0504030602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0259442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er and Text only - Gree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3E64A41-9A05-2CAE-A840-51E35F1B3A84}"/>
              </a:ext>
            </a:extLst>
          </p:cNvPr>
          <p:cNvPicPr>
            <a:picLocks noChangeAspect="1"/>
          </p:cNvPicPr>
          <p:nvPr userDrawn="1"/>
        </p:nvPicPr>
        <p:blipFill>
          <a:blip r:embed="rId2"/>
          <a:srcRect/>
          <a:stretch/>
        </p:blipFill>
        <p:spPr>
          <a:xfrm>
            <a:off x="285750" y="275384"/>
            <a:ext cx="1654753" cy="508387"/>
          </a:xfrm>
          <a:prstGeom prst="rect">
            <a:avLst/>
          </a:prstGeom>
        </p:spPr>
      </p:pic>
      <p:sp>
        <p:nvSpPr>
          <p:cNvPr id="10" name="TextBox 9">
            <a:extLst>
              <a:ext uri="{FF2B5EF4-FFF2-40B4-BE49-F238E27FC236}">
                <a16:creationId xmlns:a16="http://schemas.microsoft.com/office/drawing/2014/main" id="{5F478532-AA67-095D-17D0-9369A6CF187C}"/>
              </a:ext>
            </a:extLst>
          </p:cNvPr>
          <p:cNvSpPr txBox="1"/>
          <p:nvPr userDrawn="1"/>
        </p:nvSpPr>
        <p:spPr>
          <a:xfrm>
            <a:off x="285750" y="6342357"/>
            <a:ext cx="1654753" cy="246221"/>
          </a:xfrm>
          <a:prstGeom prst="rect">
            <a:avLst/>
          </a:prstGeom>
          <a:noFill/>
        </p:spPr>
        <p:txBody>
          <a:bodyPr wrap="square" rtlCol="0">
            <a:spAutoFit/>
          </a:bodyPr>
          <a:lstStyle/>
          <a:p>
            <a:r>
              <a:rPr lang="en-US" sz="1000" b="1">
                <a:solidFill>
                  <a:schemeClr val="accent1"/>
                </a:solidFill>
                <a:latin typeface="Verdana" panose="020B0604030504040204" pitchFamily="34" charset="0"/>
                <a:ea typeface="Verdana" panose="020B0604030504040204" pitchFamily="34" charset="0"/>
                <a:cs typeface="Verdana" panose="020B0604030504040204" pitchFamily="34" charset="0"/>
              </a:rPr>
              <a:t>Public Health Wales</a:t>
            </a:r>
          </a:p>
        </p:txBody>
      </p:sp>
      <p:sp>
        <p:nvSpPr>
          <p:cNvPr id="12" name="Text Placeholder 11">
            <a:extLst>
              <a:ext uri="{FF2B5EF4-FFF2-40B4-BE49-F238E27FC236}">
                <a16:creationId xmlns:a16="http://schemas.microsoft.com/office/drawing/2014/main" id="{832A63B7-B6C6-2D5C-D2FC-18184746ACB1}"/>
              </a:ext>
            </a:extLst>
          </p:cNvPr>
          <p:cNvSpPr>
            <a:spLocks noGrp="1"/>
          </p:cNvSpPr>
          <p:nvPr>
            <p:ph type="body" sz="quarter" idx="10" hasCustomPrompt="1"/>
          </p:nvPr>
        </p:nvSpPr>
        <p:spPr>
          <a:xfrm>
            <a:off x="1812016" y="6362447"/>
            <a:ext cx="3772354" cy="239713"/>
          </a:xfrm>
          <a:prstGeom prst="rect">
            <a:avLst/>
          </a:prstGeom>
        </p:spPr>
        <p:txBody>
          <a:bodyPr anchor="b">
            <a:normAutofit/>
          </a:bodyPr>
          <a:lstStyle>
            <a:lvl1pPr marL="0" indent="0">
              <a:buNone/>
              <a:defRPr sz="1000">
                <a:solidFill>
                  <a:schemeClr val="accent1"/>
                </a:solidFill>
                <a:latin typeface="Ubuntu" panose="020B0504030602030204" pitchFamily="34" charset="0"/>
              </a:defRPr>
            </a:lvl1pPr>
          </a:lstStyle>
          <a:p>
            <a:pPr lvl="0"/>
            <a:r>
              <a:rPr lang="en-US"/>
              <a:t>Chapter title goes here</a:t>
            </a:r>
          </a:p>
        </p:txBody>
      </p:sp>
      <p:pic>
        <p:nvPicPr>
          <p:cNvPr id="3" name="Picture 2">
            <a:extLst>
              <a:ext uri="{FF2B5EF4-FFF2-40B4-BE49-F238E27FC236}">
                <a16:creationId xmlns:a16="http://schemas.microsoft.com/office/drawing/2014/main" id="{BF98EFCF-C246-005C-498D-271681A00FB4}"/>
              </a:ext>
            </a:extLst>
          </p:cNvPr>
          <p:cNvPicPr>
            <a:picLocks noChangeAspect="1"/>
          </p:cNvPicPr>
          <p:nvPr userDrawn="1"/>
        </p:nvPicPr>
        <p:blipFill>
          <a:blip r:embed="rId3"/>
          <a:srcRect/>
          <a:stretch/>
        </p:blipFill>
        <p:spPr>
          <a:xfrm>
            <a:off x="8359749" y="2620284"/>
            <a:ext cx="3527372" cy="3968293"/>
          </a:xfrm>
          <a:prstGeom prst="rect">
            <a:avLst/>
          </a:prstGeom>
        </p:spPr>
      </p:pic>
      <p:pic>
        <p:nvPicPr>
          <p:cNvPr id="4" name="Picture 3" descr="A blue rectangle on a black background&#10;&#10;Description automatically generated">
            <a:extLst>
              <a:ext uri="{FF2B5EF4-FFF2-40B4-BE49-F238E27FC236}">
                <a16:creationId xmlns:a16="http://schemas.microsoft.com/office/drawing/2014/main" id="{4A6CD33D-CE15-C6EA-E9D7-A276F9645855}"/>
              </a:ext>
            </a:extLst>
          </p:cNvPr>
          <p:cNvPicPr>
            <a:picLocks noChangeAspect="1"/>
          </p:cNvPicPr>
          <p:nvPr userDrawn="1"/>
        </p:nvPicPr>
        <p:blipFill rotWithShape="1">
          <a:blip r:embed="rId4"/>
          <a:srcRect l="25437" t="2543" r="5912" b="3059"/>
          <a:stretch/>
        </p:blipFill>
        <p:spPr>
          <a:xfrm rot="5400000">
            <a:off x="6649025" y="-657741"/>
            <a:ext cx="2405273" cy="3720755"/>
          </a:xfrm>
          <a:prstGeom prst="rect">
            <a:avLst/>
          </a:prstGeom>
        </p:spPr>
      </p:pic>
      <p:sp>
        <p:nvSpPr>
          <p:cNvPr id="2" name="Text Placeholder 16">
            <a:extLst>
              <a:ext uri="{FF2B5EF4-FFF2-40B4-BE49-F238E27FC236}">
                <a16:creationId xmlns:a16="http://schemas.microsoft.com/office/drawing/2014/main" id="{0E5CFCF9-4FEA-684C-9249-6CB4258FF9E4}"/>
              </a:ext>
            </a:extLst>
          </p:cNvPr>
          <p:cNvSpPr>
            <a:spLocks noGrp="1"/>
          </p:cNvSpPr>
          <p:nvPr>
            <p:ph type="body" sz="quarter" idx="11" hasCustomPrompt="1"/>
          </p:nvPr>
        </p:nvSpPr>
        <p:spPr>
          <a:xfrm>
            <a:off x="304879" y="1501776"/>
            <a:ext cx="4432300" cy="669925"/>
          </a:xfrm>
          <a:prstGeom prst="rect">
            <a:avLst/>
          </a:prstGeom>
        </p:spPr>
        <p:txBody>
          <a:bodyPr anchor="b">
            <a:normAutofit/>
          </a:bodyPr>
          <a:lstStyle>
            <a:lvl1pPr marL="0" indent="0">
              <a:buNone/>
              <a:defRPr sz="3200" b="1">
                <a:solidFill>
                  <a:schemeClr val="accent1"/>
                </a:solidFill>
                <a:latin typeface="Ubuntu" panose="020B0504030602030204" pitchFamily="34" charset="0"/>
              </a:defRPr>
            </a:lvl1pPr>
          </a:lstStyle>
          <a:p>
            <a:pPr lvl="0"/>
            <a:r>
              <a:rPr lang="en-US"/>
              <a:t>Main Title</a:t>
            </a:r>
          </a:p>
        </p:txBody>
      </p:sp>
      <p:sp>
        <p:nvSpPr>
          <p:cNvPr id="5" name="Text Placeholder 16">
            <a:extLst>
              <a:ext uri="{FF2B5EF4-FFF2-40B4-BE49-F238E27FC236}">
                <a16:creationId xmlns:a16="http://schemas.microsoft.com/office/drawing/2014/main" id="{1D7A6BE0-A3A3-00EF-966D-ED9E9646A869}"/>
              </a:ext>
            </a:extLst>
          </p:cNvPr>
          <p:cNvSpPr>
            <a:spLocks noGrp="1"/>
          </p:cNvSpPr>
          <p:nvPr>
            <p:ph type="body" sz="quarter" idx="12" hasCustomPrompt="1"/>
          </p:nvPr>
        </p:nvSpPr>
        <p:spPr>
          <a:xfrm>
            <a:off x="304879" y="2139971"/>
            <a:ext cx="4432300" cy="367618"/>
          </a:xfrm>
          <a:prstGeom prst="rect">
            <a:avLst/>
          </a:prstGeom>
        </p:spPr>
        <p:txBody>
          <a:bodyPr anchor="t">
            <a:normAutofit/>
          </a:bodyPr>
          <a:lstStyle>
            <a:lvl1pPr marL="0" indent="0">
              <a:buNone/>
              <a:defRPr sz="2000" b="0">
                <a:solidFill>
                  <a:schemeClr val="accent1"/>
                </a:solidFill>
                <a:latin typeface="Ubuntu" panose="020B0504030602030204" pitchFamily="34" charset="0"/>
              </a:defRPr>
            </a:lvl1pPr>
          </a:lstStyle>
          <a:p>
            <a:pPr lvl="0"/>
            <a:r>
              <a:rPr lang="en-US"/>
              <a:t>Subtitle</a:t>
            </a:r>
          </a:p>
        </p:txBody>
      </p:sp>
      <p:sp>
        <p:nvSpPr>
          <p:cNvPr id="6" name="Text Placeholder 19">
            <a:extLst>
              <a:ext uri="{FF2B5EF4-FFF2-40B4-BE49-F238E27FC236}">
                <a16:creationId xmlns:a16="http://schemas.microsoft.com/office/drawing/2014/main" id="{3DC193FF-EE37-7665-A88F-6D82E3E41B60}"/>
              </a:ext>
            </a:extLst>
          </p:cNvPr>
          <p:cNvSpPr>
            <a:spLocks noGrp="1"/>
          </p:cNvSpPr>
          <p:nvPr>
            <p:ph type="body" sz="quarter" idx="13"/>
          </p:nvPr>
        </p:nvSpPr>
        <p:spPr>
          <a:xfrm>
            <a:off x="304879" y="2926024"/>
            <a:ext cx="6710362" cy="2319337"/>
          </a:xfrm>
          <a:prstGeom prst="rect">
            <a:avLst/>
          </a:prstGeom>
          <a:ln>
            <a:noFill/>
          </a:ln>
        </p:spPr>
        <p:txBody>
          <a:bodyPr>
            <a:normAutofit/>
          </a:bodyPr>
          <a:lstStyle>
            <a:lvl1pPr marL="0" indent="0">
              <a:buFontTx/>
              <a:buNone/>
              <a:defRPr sz="1400">
                <a:solidFill>
                  <a:schemeClr val="accent1"/>
                </a:solidFill>
                <a:latin typeface="Ubuntu" panose="020B0504030602030204" pitchFamily="34" charset="0"/>
              </a:defRPr>
            </a:lvl1pPr>
            <a:lvl2pPr marL="457200" indent="0">
              <a:buFontTx/>
              <a:buNone/>
              <a:defRPr sz="1400">
                <a:solidFill>
                  <a:schemeClr val="accent1"/>
                </a:solidFill>
                <a:latin typeface="Ubuntu" panose="020B0504030602030204" pitchFamily="34" charset="0"/>
              </a:defRPr>
            </a:lvl2pPr>
            <a:lvl3pPr marL="914400" indent="0">
              <a:buFontTx/>
              <a:buNone/>
              <a:defRPr sz="1400">
                <a:solidFill>
                  <a:schemeClr val="accent1"/>
                </a:solidFill>
                <a:latin typeface="Ubuntu" panose="020B0504030602030204" pitchFamily="34" charset="0"/>
              </a:defRPr>
            </a:lvl3pPr>
            <a:lvl4pPr marL="1371600" indent="0">
              <a:buFontTx/>
              <a:buNone/>
              <a:defRPr sz="1400">
                <a:solidFill>
                  <a:schemeClr val="accent1"/>
                </a:solidFill>
                <a:latin typeface="Ubuntu" panose="020B0504030602030204" pitchFamily="34" charset="0"/>
              </a:defRPr>
            </a:lvl4pPr>
            <a:lvl5pPr marL="1828800" indent="0">
              <a:buFontTx/>
              <a:buNone/>
              <a:defRPr sz="1400">
                <a:solidFill>
                  <a:schemeClr val="accent1"/>
                </a:solidFill>
                <a:latin typeface="Ubuntu" panose="020B0504030602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026841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D8ACB-554B-4DC2-2C9D-8D71CE86183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5CD8B4F-4891-FBBB-32F6-2A58C1B9CD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0F848DE-EBFF-31D6-1C17-E4365604E60A}"/>
              </a:ext>
            </a:extLst>
          </p:cNvPr>
          <p:cNvSpPr>
            <a:spLocks noGrp="1"/>
          </p:cNvSpPr>
          <p:nvPr>
            <p:ph type="dt" sz="half" idx="10"/>
          </p:nvPr>
        </p:nvSpPr>
        <p:spPr/>
        <p:txBody>
          <a:bodyPr/>
          <a:lstStyle/>
          <a:p>
            <a:fld id="{E8407185-5DD3-4532-B237-00397701942E}" type="datetimeFigureOut">
              <a:rPr lang="en-GB" smtClean="0"/>
              <a:t>07/05/2026</a:t>
            </a:fld>
            <a:endParaRPr lang="en-GB"/>
          </a:p>
        </p:txBody>
      </p:sp>
      <p:sp>
        <p:nvSpPr>
          <p:cNvPr id="5" name="Footer Placeholder 4">
            <a:extLst>
              <a:ext uri="{FF2B5EF4-FFF2-40B4-BE49-F238E27FC236}">
                <a16:creationId xmlns:a16="http://schemas.microsoft.com/office/drawing/2014/main" id="{65EA6B89-E9C0-98AF-19BB-AAE66C301E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D56AB55-6ED7-B300-AE1E-8CBCD825743F}"/>
              </a:ext>
            </a:extLst>
          </p:cNvPr>
          <p:cNvSpPr>
            <a:spLocks noGrp="1"/>
          </p:cNvSpPr>
          <p:nvPr>
            <p:ph type="sldNum" sz="quarter" idx="12"/>
          </p:nvPr>
        </p:nvSpPr>
        <p:spPr/>
        <p:txBody>
          <a:bodyPr/>
          <a:lstStyle/>
          <a:p>
            <a:fld id="{B53FB319-4181-4620-928B-06B6B80E447F}" type="slidenum">
              <a:rPr lang="en-GB" smtClean="0"/>
              <a:t>‹#›</a:t>
            </a:fld>
            <a:endParaRPr lang="en-GB"/>
          </a:p>
        </p:txBody>
      </p:sp>
    </p:spTree>
    <p:extLst>
      <p:ext uri="{BB962C8B-B14F-4D97-AF65-F5344CB8AC3E}">
        <p14:creationId xmlns:p14="http://schemas.microsoft.com/office/powerpoint/2010/main" val="2343866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0BEC0-C986-5AFE-08B9-D988070B21D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30A544A-D6BA-BC53-B72E-EA427377831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5359782-B340-7E86-E5E7-BA9FD762AF7B}"/>
              </a:ext>
            </a:extLst>
          </p:cNvPr>
          <p:cNvSpPr>
            <a:spLocks noGrp="1"/>
          </p:cNvSpPr>
          <p:nvPr>
            <p:ph type="dt" sz="half" idx="10"/>
          </p:nvPr>
        </p:nvSpPr>
        <p:spPr/>
        <p:txBody>
          <a:bodyPr/>
          <a:lstStyle/>
          <a:p>
            <a:fld id="{E8407185-5DD3-4532-B237-00397701942E}" type="datetimeFigureOut">
              <a:rPr lang="en-GB" smtClean="0"/>
              <a:t>07/05/2026</a:t>
            </a:fld>
            <a:endParaRPr lang="en-GB"/>
          </a:p>
        </p:txBody>
      </p:sp>
      <p:sp>
        <p:nvSpPr>
          <p:cNvPr id="5" name="Footer Placeholder 4">
            <a:extLst>
              <a:ext uri="{FF2B5EF4-FFF2-40B4-BE49-F238E27FC236}">
                <a16:creationId xmlns:a16="http://schemas.microsoft.com/office/drawing/2014/main" id="{AFE68B8F-7361-F484-8181-CE15A392D7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A0EE7F1-1A6F-C975-73C9-CE65D652AEC0}"/>
              </a:ext>
            </a:extLst>
          </p:cNvPr>
          <p:cNvSpPr>
            <a:spLocks noGrp="1"/>
          </p:cNvSpPr>
          <p:nvPr>
            <p:ph type="sldNum" sz="quarter" idx="12"/>
          </p:nvPr>
        </p:nvSpPr>
        <p:spPr/>
        <p:txBody>
          <a:bodyPr/>
          <a:lstStyle/>
          <a:p>
            <a:fld id="{B53FB319-4181-4620-928B-06B6B80E447F}" type="slidenum">
              <a:rPr lang="en-GB" smtClean="0"/>
              <a:t>‹#›</a:t>
            </a:fld>
            <a:endParaRPr lang="en-GB"/>
          </a:p>
        </p:txBody>
      </p:sp>
    </p:spTree>
    <p:extLst>
      <p:ext uri="{BB962C8B-B14F-4D97-AF65-F5344CB8AC3E}">
        <p14:creationId xmlns:p14="http://schemas.microsoft.com/office/powerpoint/2010/main" val="451660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B513F-ED95-8D4E-DA8F-4EEC35CDEDD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4F00C18-4CB0-C154-06DB-74034C0A64C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66DF0A0-32D8-9F15-935F-8E70959B952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E32F542-DFEF-473E-895F-557AC1331AA8}"/>
              </a:ext>
            </a:extLst>
          </p:cNvPr>
          <p:cNvSpPr>
            <a:spLocks noGrp="1"/>
          </p:cNvSpPr>
          <p:nvPr>
            <p:ph type="dt" sz="half" idx="10"/>
          </p:nvPr>
        </p:nvSpPr>
        <p:spPr/>
        <p:txBody>
          <a:bodyPr/>
          <a:lstStyle/>
          <a:p>
            <a:fld id="{E8407185-5DD3-4532-B237-00397701942E}" type="datetimeFigureOut">
              <a:rPr lang="en-GB" smtClean="0"/>
              <a:t>07/05/2026</a:t>
            </a:fld>
            <a:endParaRPr lang="en-GB"/>
          </a:p>
        </p:txBody>
      </p:sp>
      <p:sp>
        <p:nvSpPr>
          <p:cNvPr id="6" name="Footer Placeholder 5">
            <a:extLst>
              <a:ext uri="{FF2B5EF4-FFF2-40B4-BE49-F238E27FC236}">
                <a16:creationId xmlns:a16="http://schemas.microsoft.com/office/drawing/2014/main" id="{DA52A10D-E7FC-6EE1-1E42-36B6BCB51C0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2BB6845-9627-9AAD-13FC-5840FCD132A4}"/>
              </a:ext>
            </a:extLst>
          </p:cNvPr>
          <p:cNvSpPr>
            <a:spLocks noGrp="1"/>
          </p:cNvSpPr>
          <p:nvPr>
            <p:ph type="sldNum" sz="quarter" idx="12"/>
          </p:nvPr>
        </p:nvSpPr>
        <p:spPr/>
        <p:txBody>
          <a:bodyPr/>
          <a:lstStyle/>
          <a:p>
            <a:fld id="{B53FB319-4181-4620-928B-06B6B80E447F}" type="slidenum">
              <a:rPr lang="en-GB" smtClean="0"/>
              <a:t>‹#›</a:t>
            </a:fld>
            <a:endParaRPr lang="en-GB"/>
          </a:p>
        </p:txBody>
      </p:sp>
    </p:spTree>
    <p:extLst>
      <p:ext uri="{BB962C8B-B14F-4D97-AF65-F5344CB8AC3E}">
        <p14:creationId xmlns:p14="http://schemas.microsoft.com/office/powerpoint/2010/main" val="394370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EA2A8-9CB7-41CF-9906-637575BB41D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7129C35-18D4-15EE-71AE-57D4E73DB1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C700E8B-8AB4-84F3-4320-F2B0CBE9A28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7CD1EC8-D7E6-CDE7-007B-AE71FEF63F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A82B3B4-5C38-FAF7-A362-81CBA14E38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7D01AEA-5302-60F8-6580-774616BF6BD4}"/>
              </a:ext>
            </a:extLst>
          </p:cNvPr>
          <p:cNvSpPr>
            <a:spLocks noGrp="1"/>
          </p:cNvSpPr>
          <p:nvPr>
            <p:ph type="dt" sz="half" idx="10"/>
          </p:nvPr>
        </p:nvSpPr>
        <p:spPr/>
        <p:txBody>
          <a:bodyPr/>
          <a:lstStyle/>
          <a:p>
            <a:fld id="{E8407185-5DD3-4532-B237-00397701942E}" type="datetimeFigureOut">
              <a:rPr lang="en-GB" smtClean="0"/>
              <a:t>07/05/2026</a:t>
            </a:fld>
            <a:endParaRPr lang="en-GB"/>
          </a:p>
        </p:txBody>
      </p:sp>
      <p:sp>
        <p:nvSpPr>
          <p:cNvPr id="8" name="Footer Placeholder 7">
            <a:extLst>
              <a:ext uri="{FF2B5EF4-FFF2-40B4-BE49-F238E27FC236}">
                <a16:creationId xmlns:a16="http://schemas.microsoft.com/office/drawing/2014/main" id="{A402F8E5-D5ED-FCF3-C973-D7740F0C703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90A4C69-D558-A585-A0CB-0264F75D5C80}"/>
              </a:ext>
            </a:extLst>
          </p:cNvPr>
          <p:cNvSpPr>
            <a:spLocks noGrp="1"/>
          </p:cNvSpPr>
          <p:nvPr>
            <p:ph type="sldNum" sz="quarter" idx="12"/>
          </p:nvPr>
        </p:nvSpPr>
        <p:spPr/>
        <p:txBody>
          <a:bodyPr/>
          <a:lstStyle/>
          <a:p>
            <a:fld id="{B53FB319-4181-4620-928B-06B6B80E447F}" type="slidenum">
              <a:rPr lang="en-GB" smtClean="0"/>
              <a:t>‹#›</a:t>
            </a:fld>
            <a:endParaRPr lang="en-GB"/>
          </a:p>
        </p:txBody>
      </p:sp>
    </p:spTree>
    <p:extLst>
      <p:ext uri="{BB962C8B-B14F-4D97-AF65-F5344CB8AC3E}">
        <p14:creationId xmlns:p14="http://schemas.microsoft.com/office/powerpoint/2010/main" val="872104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A8246-1307-608D-BD70-84DA83213EC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EA94CD4-0AD0-66D6-0C43-89B7053DD36D}"/>
              </a:ext>
            </a:extLst>
          </p:cNvPr>
          <p:cNvSpPr>
            <a:spLocks noGrp="1"/>
          </p:cNvSpPr>
          <p:nvPr>
            <p:ph type="dt" sz="half" idx="10"/>
          </p:nvPr>
        </p:nvSpPr>
        <p:spPr/>
        <p:txBody>
          <a:bodyPr/>
          <a:lstStyle/>
          <a:p>
            <a:fld id="{E8407185-5DD3-4532-B237-00397701942E}" type="datetimeFigureOut">
              <a:rPr lang="en-GB" smtClean="0"/>
              <a:t>07/05/2026</a:t>
            </a:fld>
            <a:endParaRPr lang="en-GB"/>
          </a:p>
        </p:txBody>
      </p:sp>
      <p:sp>
        <p:nvSpPr>
          <p:cNvPr id="4" name="Footer Placeholder 3">
            <a:extLst>
              <a:ext uri="{FF2B5EF4-FFF2-40B4-BE49-F238E27FC236}">
                <a16:creationId xmlns:a16="http://schemas.microsoft.com/office/drawing/2014/main" id="{0B0EC571-6C48-7B1C-FAC9-9D8C5833FA6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59E5D99-00D7-2695-544F-2D0379F942E4}"/>
              </a:ext>
            </a:extLst>
          </p:cNvPr>
          <p:cNvSpPr>
            <a:spLocks noGrp="1"/>
          </p:cNvSpPr>
          <p:nvPr>
            <p:ph type="sldNum" sz="quarter" idx="12"/>
          </p:nvPr>
        </p:nvSpPr>
        <p:spPr/>
        <p:txBody>
          <a:bodyPr/>
          <a:lstStyle/>
          <a:p>
            <a:fld id="{B53FB319-4181-4620-928B-06B6B80E447F}" type="slidenum">
              <a:rPr lang="en-GB" smtClean="0"/>
              <a:t>‹#›</a:t>
            </a:fld>
            <a:endParaRPr lang="en-GB"/>
          </a:p>
        </p:txBody>
      </p:sp>
    </p:spTree>
    <p:extLst>
      <p:ext uri="{BB962C8B-B14F-4D97-AF65-F5344CB8AC3E}">
        <p14:creationId xmlns:p14="http://schemas.microsoft.com/office/powerpoint/2010/main" val="2611757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6AE360-6114-92C3-694A-8862271187F9}"/>
              </a:ext>
            </a:extLst>
          </p:cNvPr>
          <p:cNvSpPr>
            <a:spLocks noGrp="1"/>
          </p:cNvSpPr>
          <p:nvPr>
            <p:ph type="dt" sz="half" idx="10"/>
          </p:nvPr>
        </p:nvSpPr>
        <p:spPr/>
        <p:txBody>
          <a:bodyPr/>
          <a:lstStyle/>
          <a:p>
            <a:fld id="{E8407185-5DD3-4532-B237-00397701942E}" type="datetimeFigureOut">
              <a:rPr lang="en-GB" smtClean="0"/>
              <a:t>07/05/2026</a:t>
            </a:fld>
            <a:endParaRPr lang="en-GB"/>
          </a:p>
        </p:txBody>
      </p:sp>
      <p:sp>
        <p:nvSpPr>
          <p:cNvPr id="3" name="Footer Placeholder 2">
            <a:extLst>
              <a:ext uri="{FF2B5EF4-FFF2-40B4-BE49-F238E27FC236}">
                <a16:creationId xmlns:a16="http://schemas.microsoft.com/office/drawing/2014/main" id="{515B3EB6-79B1-88BB-3233-2E326C61060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E0B576C-161D-902F-0468-D05A85BAA554}"/>
              </a:ext>
            </a:extLst>
          </p:cNvPr>
          <p:cNvSpPr>
            <a:spLocks noGrp="1"/>
          </p:cNvSpPr>
          <p:nvPr>
            <p:ph type="sldNum" sz="quarter" idx="12"/>
          </p:nvPr>
        </p:nvSpPr>
        <p:spPr/>
        <p:txBody>
          <a:bodyPr/>
          <a:lstStyle/>
          <a:p>
            <a:fld id="{B53FB319-4181-4620-928B-06B6B80E447F}" type="slidenum">
              <a:rPr lang="en-GB" smtClean="0"/>
              <a:t>‹#›</a:t>
            </a:fld>
            <a:endParaRPr lang="en-GB"/>
          </a:p>
        </p:txBody>
      </p:sp>
    </p:spTree>
    <p:extLst>
      <p:ext uri="{BB962C8B-B14F-4D97-AF65-F5344CB8AC3E}">
        <p14:creationId xmlns:p14="http://schemas.microsoft.com/office/powerpoint/2010/main" val="356457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D509A-F5C3-056B-9871-D0693508A9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9EFE5D8-CE18-0244-8725-118ED13D81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52BC380-5A0A-037C-C6E8-DC669ABB08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4188E7-C406-96F7-A58F-3E9CCE5ECEC7}"/>
              </a:ext>
            </a:extLst>
          </p:cNvPr>
          <p:cNvSpPr>
            <a:spLocks noGrp="1"/>
          </p:cNvSpPr>
          <p:nvPr>
            <p:ph type="dt" sz="half" idx="10"/>
          </p:nvPr>
        </p:nvSpPr>
        <p:spPr/>
        <p:txBody>
          <a:bodyPr/>
          <a:lstStyle/>
          <a:p>
            <a:fld id="{E8407185-5DD3-4532-B237-00397701942E}" type="datetimeFigureOut">
              <a:rPr lang="en-GB" smtClean="0"/>
              <a:t>07/05/2026</a:t>
            </a:fld>
            <a:endParaRPr lang="en-GB"/>
          </a:p>
        </p:txBody>
      </p:sp>
      <p:sp>
        <p:nvSpPr>
          <p:cNvPr id="6" name="Footer Placeholder 5">
            <a:extLst>
              <a:ext uri="{FF2B5EF4-FFF2-40B4-BE49-F238E27FC236}">
                <a16:creationId xmlns:a16="http://schemas.microsoft.com/office/drawing/2014/main" id="{3052A8F4-A96B-DB6E-BE23-790A56101DF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6BA5F36-CA70-FB0C-F175-AA2CFD9F9BA4}"/>
              </a:ext>
            </a:extLst>
          </p:cNvPr>
          <p:cNvSpPr>
            <a:spLocks noGrp="1"/>
          </p:cNvSpPr>
          <p:nvPr>
            <p:ph type="sldNum" sz="quarter" idx="12"/>
          </p:nvPr>
        </p:nvSpPr>
        <p:spPr/>
        <p:txBody>
          <a:bodyPr/>
          <a:lstStyle/>
          <a:p>
            <a:fld id="{B53FB319-4181-4620-928B-06B6B80E447F}" type="slidenum">
              <a:rPr lang="en-GB" smtClean="0"/>
              <a:t>‹#›</a:t>
            </a:fld>
            <a:endParaRPr lang="en-GB"/>
          </a:p>
        </p:txBody>
      </p:sp>
    </p:spTree>
    <p:extLst>
      <p:ext uri="{BB962C8B-B14F-4D97-AF65-F5344CB8AC3E}">
        <p14:creationId xmlns:p14="http://schemas.microsoft.com/office/powerpoint/2010/main" val="473496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919CF-B9D7-FF05-9BA2-E2247F0DF4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0163024-A7F8-15F1-DD8A-47BFAFAC21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91491BF-93D2-256A-515E-9E4056F6D2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1015E1-A61D-EDFA-A241-432C6ECE62A5}"/>
              </a:ext>
            </a:extLst>
          </p:cNvPr>
          <p:cNvSpPr>
            <a:spLocks noGrp="1"/>
          </p:cNvSpPr>
          <p:nvPr>
            <p:ph type="dt" sz="half" idx="10"/>
          </p:nvPr>
        </p:nvSpPr>
        <p:spPr/>
        <p:txBody>
          <a:bodyPr/>
          <a:lstStyle/>
          <a:p>
            <a:fld id="{E8407185-5DD3-4532-B237-00397701942E}" type="datetimeFigureOut">
              <a:rPr lang="en-GB" smtClean="0"/>
              <a:t>07/05/2026</a:t>
            </a:fld>
            <a:endParaRPr lang="en-GB"/>
          </a:p>
        </p:txBody>
      </p:sp>
      <p:sp>
        <p:nvSpPr>
          <p:cNvPr id="6" name="Footer Placeholder 5">
            <a:extLst>
              <a:ext uri="{FF2B5EF4-FFF2-40B4-BE49-F238E27FC236}">
                <a16:creationId xmlns:a16="http://schemas.microsoft.com/office/drawing/2014/main" id="{ED466227-849F-ACCA-5028-8A130553F27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ABF2670-13F0-6869-82DE-C17A724DAA65}"/>
              </a:ext>
            </a:extLst>
          </p:cNvPr>
          <p:cNvSpPr>
            <a:spLocks noGrp="1"/>
          </p:cNvSpPr>
          <p:nvPr>
            <p:ph type="sldNum" sz="quarter" idx="12"/>
          </p:nvPr>
        </p:nvSpPr>
        <p:spPr/>
        <p:txBody>
          <a:bodyPr/>
          <a:lstStyle/>
          <a:p>
            <a:fld id="{B53FB319-4181-4620-928B-06B6B80E447F}" type="slidenum">
              <a:rPr lang="en-GB" smtClean="0"/>
              <a:t>‹#›</a:t>
            </a:fld>
            <a:endParaRPr lang="en-GB"/>
          </a:p>
        </p:txBody>
      </p:sp>
    </p:spTree>
    <p:extLst>
      <p:ext uri="{BB962C8B-B14F-4D97-AF65-F5344CB8AC3E}">
        <p14:creationId xmlns:p14="http://schemas.microsoft.com/office/powerpoint/2010/main" val="1097399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7BC368-0493-548D-DFA1-BD60D8FE41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08CE244-5D0C-016F-1517-956B9225A7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98A8AC-FD91-3BE7-3AC5-8EA810A873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8407185-5DD3-4532-B237-00397701942E}" type="datetimeFigureOut">
              <a:rPr lang="en-GB" smtClean="0"/>
              <a:t>07/05/2026</a:t>
            </a:fld>
            <a:endParaRPr lang="en-GB"/>
          </a:p>
        </p:txBody>
      </p:sp>
      <p:sp>
        <p:nvSpPr>
          <p:cNvPr id="5" name="Footer Placeholder 4">
            <a:extLst>
              <a:ext uri="{FF2B5EF4-FFF2-40B4-BE49-F238E27FC236}">
                <a16:creationId xmlns:a16="http://schemas.microsoft.com/office/drawing/2014/main" id="{3614E796-29B2-7C25-83F9-4977EADE4B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D29E893B-030F-9B3E-CEDF-D947CE21DFD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53FB319-4181-4620-928B-06B6B80E447F}" type="slidenum">
              <a:rPr lang="en-GB" smtClean="0"/>
              <a:t>‹#›</a:t>
            </a:fld>
            <a:endParaRPr lang="en-GB"/>
          </a:p>
        </p:txBody>
      </p:sp>
    </p:spTree>
    <p:extLst>
      <p:ext uri="{BB962C8B-B14F-4D97-AF65-F5344CB8AC3E}">
        <p14:creationId xmlns:p14="http://schemas.microsoft.com/office/powerpoint/2010/main" val="32601512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http://www.gambleaware.org/" TargetMode="External"/><Relationship Id="rId2" Type="http://schemas.openxmlformats.org/officeDocument/2006/relationships/hyperlink" Target="mailto:GamblingService@wales.nhs.uk" TargetMode="External"/><Relationship Id="rId1" Type="http://schemas.openxmlformats.org/officeDocument/2006/relationships/slideLayout" Target="../slideLayouts/slideLayout12.xml"/><Relationship Id="rId4" Type="http://schemas.openxmlformats.org/officeDocument/2006/relationships/hyperlink" Target="http://www.cnwl.nhs.uk/national-centre-gaming-disorder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4.png"/><Relationship Id="rId7" Type="http://schemas.openxmlformats.org/officeDocument/2006/relationships/hyperlink" Target="https://www.google.co.uk/url?sa=i&amp;rct=j&amp;q=&amp;esrc=s&amp;source=images&amp;cd=&amp;ved=2ahUKEwjjlJOQ0t7iAhWly4UKHbQBDKIQjRx6BAgBEAU&amp;url=https%3A%2F%2Fwww.businessoffashion.com%2Farticles%2Fintelligence%2Fmissguided-styles-love-island-partnership-product-placement&amp;psig=AOvVaw2hGUW85ySRIF9QJ91ixLBs&amp;ust=1560246689782203" TargetMode="External"/><Relationship Id="rId12" Type="http://schemas.openxmlformats.org/officeDocument/2006/relationships/image" Target="../media/image22.jpeg"/><Relationship Id="rId2" Type="http://schemas.openxmlformats.org/officeDocument/2006/relationships/image" Target="../media/image13.gif"/><Relationship Id="rId1" Type="http://schemas.openxmlformats.org/officeDocument/2006/relationships/slideLayout" Target="../slideLayouts/slideLayout12.xml"/><Relationship Id="rId6" Type="http://schemas.openxmlformats.org/officeDocument/2006/relationships/image" Target="../media/image17.jpeg"/><Relationship Id="rId11" Type="http://schemas.openxmlformats.org/officeDocument/2006/relationships/image" Target="../media/image21.jpeg"/><Relationship Id="rId5" Type="http://schemas.openxmlformats.org/officeDocument/2006/relationships/image" Target="../media/image16.jpeg"/><Relationship Id="rId10" Type="http://schemas.openxmlformats.org/officeDocument/2006/relationships/image" Target="../media/image20.jpeg"/><Relationship Id="rId4" Type="http://schemas.openxmlformats.org/officeDocument/2006/relationships/image" Target="../media/image15.jpeg"/><Relationship Id="rId9"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5914DB-921C-5F9F-21DC-D3A148EAF57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1E17CFA-5100-9B00-3C13-44FCCFF01F4B}"/>
              </a:ext>
            </a:extLst>
          </p:cNvPr>
          <p:cNvSpPr txBox="1"/>
          <p:nvPr/>
        </p:nvSpPr>
        <p:spPr>
          <a:xfrm>
            <a:off x="190865" y="1821718"/>
            <a:ext cx="11609423" cy="25237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latin typeface="Ubuntu"/>
                <a:ea typeface="Calibri"/>
                <a:cs typeface="Calibri"/>
              </a:rPr>
              <a:t>This activity links to the following Knowledge Banks: </a:t>
            </a:r>
            <a:endParaRPr lang="en-US">
              <a:latin typeface="Ubuntu"/>
            </a:endParaRPr>
          </a:p>
          <a:p>
            <a:pPr marL="285750" indent="-285750">
              <a:buFont typeface="Arial,Sans-Serif"/>
              <a:buChar char="•"/>
            </a:pPr>
            <a:r>
              <a:rPr lang="en-GB" sz="2000">
                <a:solidFill>
                  <a:schemeClr val="accent1"/>
                </a:solidFill>
                <a:latin typeface="Ubuntu"/>
                <a:ea typeface="Calibri"/>
                <a:cs typeface="Calibri"/>
              </a:rPr>
              <a:t>Understanding gaming and gambling</a:t>
            </a:r>
            <a:endParaRPr lang="en-US" sz="2000">
              <a:solidFill>
                <a:schemeClr val="accent1"/>
              </a:solidFill>
              <a:latin typeface="Ubuntu"/>
              <a:ea typeface="Calibri"/>
              <a:cs typeface="Calibri"/>
            </a:endParaRPr>
          </a:p>
          <a:p>
            <a:pPr marL="285750" indent="-285750">
              <a:buFont typeface="Arial,Sans-Serif"/>
              <a:buChar char="•"/>
            </a:pPr>
            <a:r>
              <a:rPr lang="en-GB" sz="2000">
                <a:solidFill>
                  <a:schemeClr val="accent1"/>
                </a:solidFill>
                <a:latin typeface="Ubuntu"/>
                <a:ea typeface="Calibri"/>
                <a:cs typeface="Calibri"/>
              </a:rPr>
              <a:t>The risks and harms of gaming and gambling</a:t>
            </a:r>
            <a:endParaRPr lang="en-US" sz="2000">
              <a:solidFill>
                <a:schemeClr val="accent1"/>
              </a:solidFill>
              <a:latin typeface="Ubuntu"/>
              <a:ea typeface="Calibri"/>
              <a:cs typeface="Calibri"/>
            </a:endParaRPr>
          </a:p>
          <a:p>
            <a:pPr marL="285750" indent="-285750">
              <a:buFont typeface="Arial,Sans-Serif"/>
              <a:buChar char="•"/>
            </a:pPr>
            <a:r>
              <a:rPr lang="en-GB" sz="2000">
                <a:solidFill>
                  <a:schemeClr val="accent1"/>
                </a:solidFill>
                <a:latin typeface="Ubuntu"/>
                <a:ea typeface="Calibri"/>
                <a:cs typeface="Calibri"/>
              </a:rPr>
              <a:t>Supporting young people and families with gambling harms</a:t>
            </a:r>
            <a:endParaRPr lang="en-GB" sz="2000">
              <a:solidFill>
                <a:schemeClr val="accent1"/>
              </a:solidFill>
            </a:endParaRPr>
          </a:p>
          <a:p>
            <a:endParaRPr lang="en-US">
              <a:solidFill>
                <a:srgbClr val="000000"/>
              </a:solidFill>
              <a:highlight>
                <a:srgbClr val="FFFF00"/>
              </a:highlight>
              <a:latin typeface="Ubuntu"/>
              <a:ea typeface="Calibri"/>
              <a:cs typeface="Calibri"/>
            </a:endParaRPr>
          </a:p>
          <a:p>
            <a:r>
              <a:rPr lang="en-US" sz="2000" b="1">
                <a:latin typeface="Ubuntu"/>
                <a:ea typeface="+mn-lt"/>
                <a:cs typeface="+mn-lt"/>
              </a:rPr>
              <a:t>This activity helps learners understand the techniques used by advertisers to promote gambling products and services. It provides information that will enable teachers to produce their own activities with their learners. </a:t>
            </a:r>
            <a:endParaRPr lang="en-US" b="1">
              <a:latin typeface="Ubuntu"/>
            </a:endParaRPr>
          </a:p>
        </p:txBody>
      </p:sp>
      <p:sp>
        <p:nvSpPr>
          <p:cNvPr id="4" name="Text Placeholder 1">
            <a:extLst>
              <a:ext uri="{FF2B5EF4-FFF2-40B4-BE49-F238E27FC236}">
                <a16:creationId xmlns:a16="http://schemas.microsoft.com/office/drawing/2014/main" id="{0FAACDC9-FB8E-68F7-B0CF-4C6AC9896A92}"/>
              </a:ext>
            </a:extLst>
          </p:cNvPr>
          <p:cNvSpPr txBox="1">
            <a:spLocks/>
          </p:cNvSpPr>
          <p:nvPr/>
        </p:nvSpPr>
        <p:spPr>
          <a:xfrm>
            <a:off x="99881" y="984385"/>
            <a:ext cx="6758490" cy="837333"/>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4400" b="1">
                <a:latin typeface="Ubuntu"/>
              </a:rPr>
              <a:t>How we are influenced</a:t>
            </a:r>
            <a:endParaRPr lang="en-US" sz="4400" b="1">
              <a:latin typeface="Ubuntu"/>
              <a:ea typeface="Verdana"/>
            </a:endParaRPr>
          </a:p>
        </p:txBody>
      </p:sp>
      <p:pic>
        <p:nvPicPr>
          <p:cNvPr id="5" name="Picture 4" descr="How Gambling Has Impacted the Gaming World | TheXboxHub">
            <a:extLst>
              <a:ext uri="{FF2B5EF4-FFF2-40B4-BE49-F238E27FC236}">
                <a16:creationId xmlns:a16="http://schemas.microsoft.com/office/drawing/2014/main" id="{54C99EAC-852A-0651-7DDC-0CAAC11BDB18}"/>
              </a:ext>
            </a:extLst>
          </p:cNvPr>
          <p:cNvPicPr>
            <a:picLocks noChangeAspect="1"/>
          </p:cNvPicPr>
          <p:nvPr/>
        </p:nvPicPr>
        <p:blipFill>
          <a:blip r:embed="rId2"/>
          <a:stretch>
            <a:fillRect/>
          </a:stretch>
        </p:blipFill>
        <p:spPr>
          <a:xfrm>
            <a:off x="8475685" y="248573"/>
            <a:ext cx="3497523" cy="2186912"/>
          </a:xfrm>
          <a:prstGeom prst="rect">
            <a:avLst/>
          </a:prstGeom>
        </p:spPr>
      </p:pic>
      <p:graphicFrame>
        <p:nvGraphicFramePr>
          <p:cNvPr id="6" name="Table 5">
            <a:extLst>
              <a:ext uri="{FF2B5EF4-FFF2-40B4-BE49-F238E27FC236}">
                <a16:creationId xmlns:a16="http://schemas.microsoft.com/office/drawing/2014/main" id="{3639EEFF-BE1D-9FFC-35CE-494EE019BD7F}"/>
              </a:ext>
            </a:extLst>
          </p:cNvPr>
          <p:cNvGraphicFramePr>
            <a:graphicFrameLocks noGrp="1"/>
          </p:cNvGraphicFramePr>
          <p:nvPr>
            <p:extLst>
              <p:ext uri="{D42A27DB-BD31-4B8C-83A1-F6EECF244321}">
                <p14:modId xmlns:p14="http://schemas.microsoft.com/office/powerpoint/2010/main" val="1386303304"/>
              </p:ext>
            </p:extLst>
          </p:nvPr>
        </p:nvGraphicFramePr>
        <p:xfrm>
          <a:off x="185737" y="4485259"/>
          <a:ext cx="9591675" cy="2215706"/>
        </p:xfrm>
        <a:graphic>
          <a:graphicData uri="http://schemas.openxmlformats.org/drawingml/2006/table">
            <a:tbl>
              <a:tblPr firstRow="1" bandRow="1">
                <a:tableStyleId>{5C22544A-7EE6-4342-B048-85BDC9FD1C3A}</a:tableStyleId>
              </a:tblPr>
              <a:tblGrid>
                <a:gridCol w="2343150">
                  <a:extLst>
                    <a:ext uri="{9D8B030D-6E8A-4147-A177-3AD203B41FA5}">
                      <a16:colId xmlns:a16="http://schemas.microsoft.com/office/drawing/2014/main" val="3897994276"/>
                    </a:ext>
                  </a:extLst>
                </a:gridCol>
                <a:gridCol w="2295525">
                  <a:extLst>
                    <a:ext uri="{9D8B030D-6E8A-4147-A177-3AD203B41FA5}">
                      <a16:colId xmlns:a16="http://schemas.microsoft.com/office/drawing/2014/main" val="2315583883"/>
                    </a:ext>
                  </a:extLst>
                </a:gridCol>
                <a:gridCol w="2428875">
                  <a:extLst>
                    <a:ext uri="{9D8B030D-6E8A-4147-A177-3AD203B41FA5}">
                      <a16:colId xmlns:a16="http://schemas.microsoft.com/office/drawing/2014/main" val="2268266491"/>
                    </a:ext>
                  </a:extLst>
                </a:gridCol>
                <a:gridCol w="2524125">
                  <a:extLst>
                    <a:ext uri="{9D8B030D-6E8A-4147-A177-3AD203B41FA5}">
                      <a16:colId xmlns:a16="http://schemas.microsoft.com/office/drawing/2014/main" val="860975496"/>
                    </a:ext>
                  </a:extLst>
                </a:gridCol>
              </a:tblGrid>
              <a:tr h="361950">
                <a:tc gridSpan="4">
                  <a:txBody>
                    <a:bodyPr/>
                    <a:lstStyle/>
                    <a:p>
                      <a:pPr fontAlgn="base">
                        <a:lnSpc>
                          <a:spcPts val="2175"/>
                        </a:lnSpc>
                        <a:buNone/>
                      </a:pPr>
                      <a:r>
                        <a:rPr lang="en-US" sz="1800" b="1" dirty="0">
                          <a:solidFill>
                            <a:srgbClr val="FFFFFF"/>
                          </a:solidFill>
                          <a:effectLst/>
                          <a:latin typeface="Aptos"/>
                        </a:rPr>
                        <a:t>Possible Health and Well-being descriptions of learning:                                                                                                                             </a:t>
                      </a:r>
                      <a:r>
                        <a:rPr lang="en-US" sz="1800" b="1" i="0" u="none" strike="noStrike" noProof="0" dirty="0">
                          <a:solidFill>
                            <a:srgbClr val="FFFFFF"/>
                          </a:solidFill>
                          <a:effectLst/>
                          <a:latin typeface="Aptos"/>
                        </a:rPr>
                        <a:t>Our decision-making impacts on the quality of our lives and the lives of others. </a:t>
                      </a:r>
                      <a:endParaRPr lang="en-US" b="1" dirty="0">
                        <a:solidFill>
                          <a:srgbClr val="FFFFFF"/>
                        </a:solidFill>
                        <a:effectLs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21269" cap="flat" cmpd="sng" algn="ctr">
                      <a:solidFill>
                        <a:srgbClr val="FFFFFF"/>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85651267"/>
                  </a:ext>
                </a:extLst>
              </a:tr>
              <a:tr h="361950">
                <a:tc>
                  <a:txBody>
                    <a:bodyPr/>
                    <a:lstStyle/>
                    <a:p>
                      <a:pPr fontAlgn="base">
                        <a:lnSpc>
                          <a:spcPts val="1650"/>
                        </a:lnSpc>
                        <a:buNone/>
                      </a:pPr>
                      <a:r>
                        <a:rPr lang="en-US" sz="1400" b="1" dirty="0">
                          <a:solidFill>
                            <a:srgbClr val="156082"/>
                          </a:solidFill>
                          <a:effectLst/>
                          <a:latin typeface="Ubuntu"/>
                        </a:rPr>
                        <a:t>Progression step 1</a:t>
                      </a:r>
                      <a:endParaRPr lang="en-US" dirty="0">
                        <a:effectLst/>
                        <a:latin typeface="Ubuntu"/>
                      </a:endParaRPr>
                    </a:p>
                    <a:p>
                      <a:pPr lvl="0">
                        <a:lnSpc>
                          <a:spcPts val="1650"/>
                        </a:lnSpc>
                        <a:buNone/>
                      </a:pPr>
                      <a:r>
                        <a:rPr lang="en-US" sz="1400" b="0" dirty="0">
                          <a:solidFill>
                            <a:srgbClr val="156082"/>
                          </a:solidFill>
                          <a:effectLst/>
                          <a:latin typeface="Ubuntu"/>
                        </a:rPr>
                        <a:t>I can make decisions based on what I like and dislike.</a:t>
                      </a:r>
                    </a:p>
                    <a:p>
                      <a:pPr lvl="0">
                        <a:lnSpc>
                          <a:spcPts val="1650"/>
                        </a:lnSpc>
                        <a:buNone/>
                      </a:pPr>
                      <a:endParaRPr lang="en-US" sz="1200" b="0" i="0" u="none" strike="noStrike" noProof="0">
                        <a:solidFill>
                          <a:srgbClr val="1F1F1F"/>
                        </a:solidFill>
                        <a:effectLst/>
                        <a:highlight>
                          <a:srgbClr val="FFFFFF"/>
                        </a:highlight>
                        <a:latin typeface="Arial"/>
                        <a:cs typeface="Arial"/>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21269"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fontAlgn="base">
                        <a:lnSpc>
                          <a:spcPts val="1650"/>
                        </a:lnSpc>
                        <a:buNone/>
                      </a:pPr>
                      <a:r>
                        <a:rPr lang="en-US" sz="1400" b="1" dirty="0">
                          <a:solidFill>
                            <a:srgbClr val="156082"/>
                          </a:solidFill>
                          <a:effectLst/>
                          <a:latin typeface="Ubuntu"/>
                        </a:rPr>
                        <a:t>Progression step 2</a:t>
                      </a:r>
                      <a:endParaRPr lang="en-US" dirty="0">
                        <a:effectLst/>
                        <a:latin typeface="Ubuntu"/>
                      </a:endParaRPr>
                    </a:p>
                    <a:p>
                      <a:pPr lvl="0" algn="l">
                        <a:lnSpc>
                          <a:spcPct val="100000"/>
                        </a:lnSpc>
                        <a:spcBef>
                          <a:spcPts val="0"/>
                        </a:spcBef>
                        <a:spcAft>
                          <a:spcPts val="0"/>
                        </a:spcAft>
                        <a:buNone/>
                      </a:pPr>
                      <a:r>
                        <a:rPr lang="en-US" sz="1400" b="0" i="0" u="none" strike="noStrike" noProof="0" dirty="0">
                          <a:solidFill>
                            <a:srgbClr val="156082"/>
                          </a:solidFill>
                          <a:effectLst/>
                        </a:rPr>
                        <a:t>I can make decisions based on what I know.</a:t>
                      </a:r>
                      <a:endParaRPr lang="en-US" b="0" i="0" u="none" strike="noStrike" noProof="0" dirty="0"/>
                    </a:p>
                    <a:p>
                      <a:pPr lvl="0">
                        <a:lnSpc>
                          <a:spcPts val="1650"/>
                        </a:lnSpc>
                        <a:buNone/>
                      </a:pPr>
                      <a:endParaRPr lang="en-US" sz="1400">
                        <a:solidFill>
                          <a:srgbClr val="156082"/>
                        </a:solidFill>
                        <a:effectLst/>
                        <a:latin typeface="Ubuntu"/>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21269"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fontAlgn="base">
                        <a:lnSpc>
                          <a:spcPts val="1650"/>
                        </a:lnSpc>
                        <a:buNone/>
                      </a:pPr>
                      <a:r>
                        <a:rPr lang="en-US" sz="1400" b="1" dirty="0">
                          <a:solidFill>
                            <a:srgbClr val="156082"/>
                          </a:solidFill>
                          <a:effectLst/>
                          <a:latin typeface="Ubuntu"/>
                        </a:rPr>
                        <a:t>Progression step 3</a:t>
                      </a:r>
                      <a:endParaRPr lang="en-US" dirty="0">
                        <a:effectLst/>
                        <a:latin typeface="Ubuntu"/>
                      </a:endParaRPr>
                    </a:p>
                    <a:p>
                      <a:pPr lvl="0" algn="l">
                        <a:lnSpc>
                          <a:spcPct val="100000"/>
                        </a:lnSpc>
                        <a:spcBef>
                          <a:spcPts val="0"/>
                        </a:spcBef>
                        <a:spcAft>
                          <a:spcPts val="0"/>
                        </a:spcAft>
                        <a:buNone/>
                      </a:pPr>
                      <a:r>
                        <a:rPr lang="en-US" sz="1400" b="0" i="0" u="none" strike="noStrike" noProof="0" dirty="0">
                          <a:solidFill>
                            <a:srgbClr val="156082"/>
                          </a:solidFill>
                          <a:effectLst/>
                        </a:rPr>
                        <a:t>I can make considered decisions, taking into account available information, including past experiences.</a:t>
                      </a:r>
                      <a:endParaRPr lang="en-US" b="0" i="0" u="none" strike="noStrike" noProof="0" dirty="0"/>
                    </a:p>
                    <a:p>
                      <a:pPr lvl="0">
                        <a:lnSpc>
                          <a:spcPts val="1650"/>
                        </a:lnSpc>
                        <a:buNone/>
                      </a:pPr>
                      <a:endParaRPr lang="en-US" sz="1400">
                        <a:solidFill>
                          <a:srgbClr val="156082"/>
                        </a:solidFill>
                        <a:effectLst/>
                        <a:latin typeface="Ubuntu"/>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21269"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fontAlgn="base">
                        <a:lnSpc>
                          <a:spcPts val="1650"/>
                        </a:lnSpc>
                        <a:buNone/>
                      </a:pPr>
                      <a:r>
                        <a:rPr lang="en-US" sz="1400" b="1" dirty="0">
                          <a:solidFill>
                            <a:srgbClr val="156082"/>
                          </a:solidFill>
                          <a:effectLst/>
                          <a:latin typeface="Ubuntu"/>
                        </a:rPr>
                        <a:t>Progression step 4</a:t>
                      </a:r>
                      <a:endParaRPr lang="en-US" dirty="0">
                        <a:effectLst/>
                        <a:latin typeface="Ubuntu"/>
                      </a:endParaRPr>
                    </a:p>
                    <a:p>
                      <a:pPr lvl="0" algn="l">
                        <a:lnSpc>
                          <a:spcPct val="100000"/>
                        </a:lnSpc>
                        <a:spcBef>
                          <a:spcPts val="0"/>
                        </a:spcBef>
                        <a:spcAft>
                          <a:spcPts val="0"/>
                        </a:spcAft>
                        <a:buNone/>
                      </a:pPr>
                      <a:r>
                        <a:rPr lang="en-US" sz="1400" b="0" i="0" u="none" strike="noStrike" noProof="0" dirty="0">
                          <a:solidFill>
                            <a:srgbClr val="156082"/>
                          </a:solidFill>
                          <a:effectLst/>
                        </a:rPr>
                        <a:t>I can research, examine and evaluate a range of evidence to make considered and informed decisions.</a:t>
                      </a:r>
                      <a:endParaRPr lang="en-US" b="0" i="0" u="none" strike="noStrike" noProof="0" dirty="0"/>
                    </a:p>
                    <a:p>
                      <a:pPr lvl="0">
                        <a:lnSpc>
                          <a:spcPts val="1650"/>
                        </a:lnSpc>
                        <a:buNone/>
                      </a:pPr>
                      <a:endParaRPr lang="en-US" sz="1400">
                        <a:solidFill>
                          <a:srgbClr val="156082"/>
                        </a:solidFill>
                        <a:effectLst/>
                        <a:latin typeface="Ubuntu"/>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21269"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723568170"/>
                  </a:ext>
                </a:extLst>
              </a:tr>
            </a:tbl>
          </a:graphicData>
        </a:graphic>
      </p:graphicFrame>
    </p:spTree>
    <p:extLst>
      <p:ext uri="{BB962C8B-B14F-4D97-AF65-F5344CB8AC3E}">
        <p14:creationId xmlns:p14="http://schemas.microsoft.com/office/powerpoint/2010/main" val="3319620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7C5FCC5-B22A-7B67-58A2-1D34FFE230B2}"/>
              </a:ext>
            </a:extLst>
          </p:cNvPr>
          <p:cNvSpPr>
            <a:spLocks noGrp="1"/>
          </p:cNvSpPr>
          <p:nvPr>
            <p:ph type="body" sz="quarter" idx="4294967295"/>
          </p:nvPr>
        </p:nvSpPr>
        <p:spPr>
          <a:xfrm>
            <a:off x="471981" y="124008"/>
            <a:ext cx="10265290" cy="5665245"/>
          </a:xfrm>
        </p:spPr>
        <p:txBody>
          <a:bodyPr vert="horz" lIns="91440" tIns="45720" rIns="91440" bIns="45720" rtlCol="0" anchor="t">
            <a:normAutofit/>
          </a:bodyPr>
          <a:lstStyle/>
          <a:p>
            <a:pPr marL="0" indent="0">
              <a:buNone/>
            </a:pPr>
            <a:endParaRPr lang="en-US" sz="2400">
              <a:latin typeface="Ubuntu"/>
              <a:ea typeface="Calibri"/>
              <a:cs typeface="Segoe UI"/>
            </a:endParaRPr>
          </a:p>
          <a:p>
            <a:pPr marL="0" indent="0">
              <a:buNone/>
            </a:pPr>
            <a:endParaRPr lang="en-US" sz="2200">
              <a:latin typeface="Ubuntu"/>
              <a:ea typeface="Calibri"/>
              <a:cs typeface="Calibri"/>
            </a:endParaRPr>
          </a:p>
          <a:p>
            <a:pPr marL="0" indent="0">
              <a:buNone/>
            </a:pPr>
            <a:r>
              <a:rPr lang="en-US" b="1">
                <a:latin typeface="Ubuntu"/>
                <a:ea typeface="Calibri"/>
                <a:cs typeface="Calibri"/>
              </a:rPr>
              <a:t>Things to consider:</a:t>
            </a:r>
          </a:p>
          <a:p>
            <a:pPr marL="0" indent="0">
              <a:buNone/>
            </a:pPr>
            <a:endParaRPr lang="en-US">
              <a:latin typeface="Ubuntu"/>
              <a:ea typeface="Calibri"/>
              <a:cs typeface="Calibri"/>
            </a:endParaRPr>
          </a:p>
          <a:p>
            <a:pPr marL="342900" indent="-342900">
              <a:buFont typeface="Arial"/>
              <a:buChar char="•"/>
            </a:pPr>
            <a:r>
              <a:rPr lang="en-US" sz="2400">
                <a:latin typeface="Ubuntu"/>
                <a:ea typeface="Calibri"/>
                <a:cs typeface="Calibri"/>
              </a:rPr>
              <a:t>Be aware of who and what influences you</a:t>
            </a:r>
          </a:p>
          <a:p>
            <a:pPr marL="342900" indent="-342900">
              <a:buFont typeface="Arial"/>
              <a:buChar char="•"/>
            </a:pPr>
            <a:r>
              <a:rPr lang="en-US" sz="2400">
                <a:latin typeface="Ubuntu"/>
                <a:ea typeface="Calibri"/>
                <a:cs typeface="Calibri"/>
              </a:rPr>
              <a:t>Think critically about the source of information and their motivations</a:t>
            </a:r>
          </a:p>
          <a:p>
            <a:pPr marL="342900" indent="-342900">
              <a:buFont typeface="Arial"/>
              <a:buChar char="•"/>
            </a:pPr>
            <a:r>
              <a:rPr lang="en-US" sz="2400">
                <a:latin typeface="Ubuntu"/>
                <a:ea typeface="Calibri"/>
                <a:cs typeface="Calibri"/>
              </a:rPr>
              <a:t>Ask questions</a:t>
            </a:r>
          </a:p>
          <a:p>
            <a:pPr marL="342900" indent="-342900">
              <a:buFont typeface="Arial"/>
              <a:buChar char="•"/>
            </a:pPr>
            <a:r>
              <a:rPr lang="en-US" sz="2400">
                <a:latin typeface="Ubuntu"/>
                <a:ea typeface="Calibri"/>
                <a:cs typeface="Calibri"/>
              </a:rPr>
              <a:t>Build your own understanding by exploring the facts</a:t>
            </a:r>
          </a:p>
          <a:p>
            <a:pPr marL="342900" indent="-342900">
              <a:buFont typeface="Arial"/>
              <a:buChar char="•"/>
            </a:pPr>
            <a:r>
              <a:rPr lang="en-US" sz="2400">
                <a:latin typeface="Ubuntu"/>
                <a:ea typeface="Calibri"/>
                <a:cs typeface="Calibri"/>
              </a:rPr>
              <a:t>Make decisions based on your own beliefs and not those of others</a:t>
            </a:r>
          </a:p>
          <a:p>
            <a:pPr marL="285750" indent="-285750">
              <a:buFont typeface="Arial"/>
              <a:buChar char="•"/>
            </a:pPr>
            <a:endParaRPr lang="en-US" sz="2400">
              <a:solidFill>
                <a:srgbClr val="000000"/>
              </a:solidFill>
              <a:latin typeface="Calibri"/>
              <a:ea typeface="Calibri"/>
              <a:cs typeface="Calibri"/>
            </a:endParaRPr>
          </a:p>
          <a:p>
            <a:pPr marL="285750" indent="-285750">
              <a:buFont typeface="Arial"/>
              <a:buChar char="•"/>
            </a:pPr>
            <a:endParaRPr lang="en-US" sz="2400">
              <a:solidFill>
                <a:srgbClr val="000000"/>
              </a:solidFill>
              <a:latin typeface="Calibri"/>
              <a:ea typeface="Calibri"/>
              <a:cs typeface="Calibri"/>
            </a:endParaRPr>
          </a:p>
          <a:p>
            <a:pPr marL="285750" indent="-285750">
              <a:buFont typeface="Arial"/>
              <a:buChar char="•"/>
            </a:pPr>
            <a:endParaRPr lang="en-US" sz="2400">
              <a:solidFill>
                <a:srgbClr val="000000"/>
              </a:solidFill>
              <a:latin typeface="Calibri"/>
              <a:ea typeface="Calibri"/>
              <a:cs typeface="Calibri"/>
            </a:endParaRPr>
          </a:p>
          <a:p>
            <a:endParaRPr lang="en-US" sz="2400">
              <a:solidFill>
                <a:srgbClr val="000000"/>
              </a:solidFill>
              <a:latin typeface="Calibri"/>
              <a:ea typeface="Calibri"/>
              <a:cs typeface="Calibri"/>
            </a:endParaRPr>
          </a:p>
        </p:txBody>
      </p:sp>
    </p:spTree>
    <p:extLst>
      <p:ext uri="{BB962C8B-B14F-4D97-AF65-F5344CB8AC3E}">
        <p14:creationId xmlns:p14="http://schemas.microsoft.com/office/powerpoint/2010/main" val="2090615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5EE4D8-43CC-1868-EF48-42237D3318F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F9D5D42-FD70-4960-3853-B4AB63E844D7}"/>
              </a:ext>
            </a:extLst>
          </p:cNvPr>
          <p:cNvSpPr txBox="1"/>
          <p:nvPr/>
        </p:nvSpPr>
        <p:spPr>
          <a:xfrm>
            <a:off x="3230750" y="246408"/>
            <a:ext cx="5059487" cy="400110"/>
          </a:xfrm>
          <a:prstGeom prst="rect">
            <a:avLst/>
          </a:prstGeom>
          <a:noFill/>
          <a:ln>
            <a:solidFill>
              <a:schemeClr val="tx2"/>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228600" algn="ctr"/>
            <a:r>
              <a:rPr lang="en-US" sz="2000" b="1">
                <a:solidFill>
                  <a:schemeClr val="tx2"/>
                </a:solidFill>
                <a:latin typeface="Ubuntu"/>
                <a:cs typeface="Calibri"/>
              </a:rPr>
              <a:t> </a:t>
            </a:r>
            <a:r>
              <a:rPr lang="en-US" sz="2000" b="1">
                <a:solidFill>
                  <a:schemeClr val="accent1"/>
                </a:solidFill>
                <a:latin typeface="Ubuntu"/>
                <a:cs typeface="Calibri"/>
              </a:rPr>
              <a:t>Further possible learning suggestions</a:t>
            </a:r>
            <a:endParaRPr lang="en-US">
              <a:solidFill>
                <a:schemeClr val="accent1"/>
              </a:solidFill>
            </a:endParaRPr>
          </a:p>
        </p:txBody>
      </p:sp>
      <p:sp>
        <p:nvSpPr>
          <p:cNvPr id="4" name="TextBox 3">
            <a:extLst>
              <a:ext uri="{FF2B5EF4-FFF2-40B4-BE49-F238E27FC236}">
                <a16:creationId xmlns:a16="http://schemas.microsoft.com/office/drawing/2014/main" id="{AEC2922E-AFF3-6E19-88E9-D9C17F22F366}"/>
              </a:ext>
            </a:extLst>
          </p:cNvPr>
          <p:cNvSpPr txBox="1"/>
          <p:nvPr/>
        </p:nvSpPr>
        <p:spPr>
          <a:xfrm>
            <a:off x="155847" y="1579977"/>
            <a:ext cx="6266597" cy="61863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Ubuntu"/>
              </a:rPr>
              <a:t>Learners examine both TV gambling adverts (video clips) and printed gambling adverts.</a:t>
            </a:r>
          </a:p>
          <a:p>
            <a:r>
              <a:rPr lang="en-US">
                <a:latin typeface="Ubuntu"/>
              </a:rPr>
              <a:t>As they watch and observe, they make notes on persuasive techniques:</a:t>
            </a:r>
          </a:p>
          <a:p>
            <a:pPr>
              <a:buFont typeface="Arial"/>
              <a:buChar char="•"/>
            </a:pPr>
            <a:r>
              <a:rPr lang="en-US">
                <a:latin typeface="Ubuntu"/>
                <a:ea typeface="+mn-lt"/>
                <a:cs typeface="+mn-lt"/>
              </a:rPr>
              <a:t>Celebrity or influencer endorsement</a:t>
            </a:r>
            <a:endParaRPr lang="en-US">
              <a:latin typeface="Ubuntu"/>
            </a:endParaRPr>
          </a:p>
          <a:p>
            <a:pPr>
              <a:buFont typeface="Arial"/>
              <a:buChar char="•"/>
            </a:pPr>
            <a:r>
              <a:rPr lang="en-US">
                <a:latin typeface="Ubuntu"/>
                <a:ea typeface="+mn-lt"/>
                <a:cs typeface="+mn-lt"/>
              </a:rPr>
              <a:t>“Free bet” or “risk‑free” offers</a:t>
            </a:r>
            <a:endParaRPr lang="en-US">
              <a:latin typeface="Ubuntu"/>
            </a:endParaRPr>
          </a:p>
          <a:p>
            <a:pPr>
              <a:buFont typeface="Arial"/>
              <a:buChar char="•"/>
            </a:pPr>
            <a:r>
              <a:rPr lang="en-US">
                <a:latin typeface="Ubuntu"/>
                <a:ea typeface="+mn-lt"/>
                <a:cs typeface="+mn-lt"/>
              </a:rPr>
              <a:t>Bright </a:t>
            </a:r>
            <a:r>
              <a:rPr lang="en-US" err="1">
                <a:latin typeface="Ubuntu"/>
                <a:ea typeface="+mn-lt"/>
                <a:cs typeface="+mn-lt"/>
              </a:rPr>
              <a:t>colours</a:t>
            </a:r>
            <a:r>
              <a:rPr lang="en-US">
                <a:latin typeface="Ubuntu"/>
                <a:ea typeface="+mn-lt"/>
                <a:cs typeface="+mn-lt"/>
              </a:rPr>
              <a:t>, upbeat music, fast visuals</a:t>
            </a:r>
            <a:endParaRPr lang="en-US">
              <a:latin typeface="Ubuntu"/>
            </a:endParaRPr>
          </a:p>
          <a:p>
            <a:pPr>
              <a:buFont typeface="Arial"/>
              <a:buChar char="•"/>
            </a:pPr>
            <a:r>
              <a:rPr lang="en-US">
                <a:latin typeface="Ubuntu"/>
                <a:ea typeface="+mn-lt"/>
                <a:cs typeface="+mn-lt"/>
              </a:rPr>
              <a:t>Showing winners, not losers</a:t>
            </a:r>
            <a:endParaRPr lang="en-US">
              <a:latin typeface="Ubuntu"/>
            </a:endParaRPr>
          </a:p>
          <a:p>
            <a:pPr>
              <a:buFont typeface="Arial"/>
              <a:buChar char="•"/>
            </a:pPr>
            <a:r>
              <a:rPr lang="en-US">
                <a:latin typeface="Ubuntu"/>
                <a:ea typeface="+mn-lt"/>
                <a:cs typeface="+mn-lt"/>
              </a:rPr>
              <a:t>Urgent language (“Bet now!”)</a:t>
            </a:r>
            <a:endParaRPr lang="en-US">
              <a:latin typeface="Ubuntu"/>
            </a:endParaRPr>
          </a:p>
          <a:p>
            <a:pPr>
              <a:buFont typeface="Arial"/>
              <a:buChar char="•"/>
            </a:pPr>
            <a:r>
              <a:rPr lang="en-US">
                <a:latin typeface="Ubuntu"/>
                <a:ea typeface="+mn-lt"/>
                <a:cs typeface="+mn-lt"/>
              </a:rPr>
              <a:t>Making gambling look normal, fun or glamorous</a:t>
            </a:r>
            <a:endParaRPr lang="en-US">
              <a:latin typeface="Ubuntu"/>
            </a:endParaRPr>
          </a:p>
          <a:p>
            <a:pPr lvl="0">
              <a:buFont typeface="Arial"/>
              <a:buChar char="•"/>
            </a:pPr>
            <a:endParaRPr lang="en-US">
              <a:latin typeface="Ubuntu"/>
            </a:endParaRPr>
          </a:p>
          <a:p>
            <a:r>
              <a:rPr lang="en-US">
                <a:latin typeface="Ubuntu"/>
              </a:rPr>
              <a:t>Learners compare the TV and printed adverts and discuss:</a:t>
            </a:r>
          </a:p>
          <a:p>
            <a:pPr marL="742950" lvl="1" indent="-285750">
              <a:buFont typeface="Arial,Sans-Serif"/>
              <a:buChar char="•"/>
            </a:pPr>
            <a:r>
              <a:rPr lang="en-US">
                <a:latin typeface="Ubuntu"/>
              </a:rPr>
              <a:t>Who is the target audience</a:t>
            </a:r>
          </a:p>
          <a:p>
            <a:pPr marL="742950" lvl="1" indent="-285750">
              <a:buFont typeface="Arial,Sans-Serif"/>
              <a:buChar char="•"/>
            </a:pPr>
            <a:r>
              <a:rPr lang="en-US">
                <a:latin typeface="Ubuntu"/>
              </a:rPr>
              <a:t>What persuasive techniques are used</a:t>
            </a:r>
          </a:p>
          <a:p>
            <a:pPr marL="742950" lvl="1" indent="-285750">
              <a:buFont typeface="Arial,Sans-Serif"/>
              <a:buChar char="•"/>
            </a:pPr>
            <a:r>
              <a:rPr lang="en-US">
                <a:latin typeface="Ubuntu"/>
              </a:rPr>
              <a:t>What message the advert sends about gambling</a:t>
            </a:r>
          </a:p>
          <a:p>
            <a:pPr marL="742950" lvl="1" indent="-285750">
              <a:buFont typeface="Arial,Sans-Serif"/>
              <a:buChar char="•"/>
            </a:pPr>
            <a:r>
              <a:rPr lang="en-US">
                <a:latin typeface="Ubuntu"/>
              </a:rPr>
              <a:t>What information is missing or hidden</a:t>
            </a:r>
          </a:p>
          <a:p>
            <a:pPr marL="742950" lvl="1" indent="-285750">
              <a:buFont typeface="Arial,Sans-Serif"/>
              <a:buChar char="•"/>
            </a:pPr>
            <a:r>
              <a:rPr lang="en-US">
                <a:latin typeface="Ubuntu"/>
              </a:rPr>
              <a:t>How a young person might interpret it</a:t>
            </a:r>
          </a:p>
          <a:p>
            <a:pPr>
              <a:buFont typeface="Arial"/>
              <a:buChar char="•"/>
            </a:pPr>
            <a:endParaRPr lang="en-US">
              <a:highlight>
                <a:srgbClr val="FFFF00"/>
              </a:highlight>
              <a:latin typeface="Aptos"/>
            </a:endParaRPr>
          </a:p>
          <a:p>
            <a:pPr>
              <a:buFont typeface=""/>
              <a:buChar char="•"/>
            </a:pPr>
            <a:endParaRPr lang="en-US">
              <a:highlight>
                <a:srgbClr val="FFFF00"/>
              </a:highlight>
              <a:latin typeface="Ubuntu"/>
            </a:endParaRPr>
          </a:p>
          <a:p>
            <a:pPr>
              <a:buFont typeface=""/>
              <a:buChar char="•"/>
            </a:pPr>
            <a:endParaRPr lang="en-US">
              <a:highlight>
                <a:srgbClr val="FFFF00"/>
              </a:highlight>
              <a:latin typeface="Ubuntu"/>
            </a:endParaRPr>
          </a:p>
          <a:p>
            <a:endParaRPr lang="en-US">
              <a:highlight>
                <a:srgbClr val="FFFF00"/>
              </a:highlight>
              <a:latin typeface="Ubuntu"/>
            </a:endParaRPr>
          </a:p>
          <a:p>
            <a:pPr algn="ctr"/>
            <a:endParaRPr lang="en-US"/>
          </a:p>
        </p:txBody>
      </p:sp>
      <p:sp>
        <p:nvSpPr>
          <p:cNvPr id="6" name="TextBox 5">
            <a:extLst>
              <a:ext uri="{FF2B5EF4-FFF2-40B4-BE49-F238E27FC236}">
                <a16:creationId xmlns:a16="http://schemas.microsoft.com/office/drawing/2014/main" id="{E0E9B7AF-A5E5-49A9-77E7-A0064D5C6B32}"/>
              </a:ext>
            </a:extLst>
          </p:cNvPr>
          <p:cNvSpPr txBox="1"/>
          <p:nvPr/>
        </p:nvSpPr>
        <p:spPr>
          <a:xfrm>
            <a:off x="158335" y="858139"/>
            <a:ext cx="1188492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Ubuntu"/>
                <a:ea typeface="Segoe UI"/>
                <a:cs typeface="Segoe UI"/>
              </a:rPr>
              <a:t>Advert analysis</a:t>
            </a:r>
            <a:r>
              <a:rPr lang="en-US">
                <a:latin typeface="Ubuntu"/>
                <a:ea typeface="Segoe UI"/>
                <a:cs typeface="Segoe UI"/>
              </a:rPr>
              <a:t> </a:t>
            </a:r>
            <a:r>
              <a:rPr lang="en-US" sz="1800" b="1" baseline="0">
                <a:latin typeface="Ubuntu"/>
                <a:ea typeface="Segoe UI"/>
                <a:cs typeface="Segoe UI"/>
              </a:rPr>
              <a:t>helps learners think critically about how gambling is marketed across different media, how persuasive techniques are used and what messages these adverts create about gambling and its risks.</a:t>
            </a:r>
            <a:endParaRPr lang="en-US" b="1"/>
          </a:p>
          <a:p>
            <a:pPr algn="ctr"/>
            <a:endParaRPr lang="en-US"/>
          </a:p>
        </p:txBody>
      </p:sp>
      <p:sp>
        <p:nvSpPr>
          <p:cNvPr id="2" name="TextBox 1">
            <a:extLst>
              <a:ext uri="{FF2B5EF4-FFF2-40B4-BE49-F238E27FC236}">
                <a16:creationId xmlns:a16="http://schemas.microsoft.com/office/drawing/2014/main" id="{82CAD0B1-43B8-AC52-2128-8494050A7AD4}"/>
              </a:ext>
            </a:extLst>
          </p:cNvPr>
          <p:cNvSpPr txBox="1"/>
          <p:nvPr/>
        </p:nvSpPr>
        <p:spPr>
          <a:xfrm>
            <a:off x="6789761" y="1575179"/>
            <a:ext cx="5004180"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Ubuntu"/>
              </a:rPr>
              <a:t>Group Discussion:</a:t>
            </a:r>
          </a:p>
          <a:p>
            <a:pPr lvl="0">
              <a:buFont typeface=""/>
              <a:buChar char="•"/>
            </a:pPr>
            <a:r>
              <a:rPr lang="en-US">
                <a:latin typeface="Ubuntu"/>
              </a:rPr>
              <a:t>Which advert felt the most persuasive</a:t>
            </a:r>
          </a:p>
          <a:p>
            <a:pPr lvl="0">
              <a:buFont typeface=""/>
              <a:buChar char="•"/>
            </a:pPr>
            <a:r>
              <a:rPr lang="en-US">
                <a:latin typeface="Ubuntu"/>
              </a:rPr>
              <a:t>Which techniques appeared most often</a:t>
            </a:r>
          </a:p>
          <a:p>
            <a:pPr lvl="0">
              <a:buFont typeface=""/>
              <a:buChar char="•"/>
            </a:pPr>
            <a:r>
              <a:rPr lang="en-US">
                <a:latin typeface="Ubuntu"/>
              </a:rPr>
              <a:t>How adverts made gambling look fun or harmless</a:t>
            </a:r>
          </a:p>
          <a:p>
            <a:pPr lvl="0">
              <a:buFont typeface=""/>
              <a:buChar char="•"/>
            </a:pPr>
            <a:r>
              <a:rPr lang="en-US">
                <a:latin typeface="Ubuntu"/>
              </a:rPr>
              <a:t>Why this might affect young people more than adults</a:t>
            </a:r>
          </a:p>
          <a:p>
            <a:pPr lvl="0">
              <a:buFont typeface=""/>
              <a:buChar char="•"/>
            </a:pPr>
            <a:r>
              <a:rPr lang="en-US">
                <a:latin typeface="Ubuntu"/>
              </a:rPr>
              <a:t>What risks were left out of the adverts</a:t>
            </a:r>
          </a:p>
          <a:p>
            <a:pPr algn="ctr"/>
            <a:endParaRPr lang="en-US"/>
          </a:p>
        </p:txBody>
      </p:sp>
      <p:sp>
        <p:nvSpPr>
          <p:cNvPr id="7" name="TextBox 6">
            <a:extLst>
              <a:ext uri="{FF2B5EF4-FFF2-40B4-BE49-F238E27FC236}">
                <a16:creationId xmlns:a16="http://schemas.microsoft.com/office/drawing/2014/main" id="{8CDECBE9-6F82-5DD4-6597-625ADE183C14}"/>
              </a:ext>
            </a:extLst>
          </p:cNvPr>
          <p:cNvSpPr txBox="1"/>
          <p:nvPr/>
        </p:nvSpPr>
        <p:spPr>
          <a:xfrm>
            <a:off x="6789761" y="4168253"/>
            <a:ext cx="5004180"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Ubuntu"/>
              </a:rPr>
              <a:t>Rewrite the Message</a:t>
            </a:r>
            <a:endParaRPr lang="en-US" b="1">
              <a:latin typeface="Ubuntu"/>
            </a:endParaRPr>
          </a:p>
          <a:p>
            <a:r>
              <a:rPr lang="en-US">
                <a:latin typeface="Ubuntu"/>
              </a:rPr>
              <a:t>Choose one advert and create a more honest version by:</a:t>
            </a:r>
          </a:p>
          <a:p>
            <a:pPr marL="742950" lvl="1" indent="-285750">
              <a:buFont typeface="Arial"/>
              <a:buChar char="•"/>
            </a:pPr>
            <a:r>
              <a:rPr lang="en-US">
                <a:latin typeface="Ubuntu"/>
              </a:rPr>
              <a:t>Redesigning the poster</a:t>
            </a:r>
          </a:p>
          <a:p>
            <a:pPr marL="742950" lvl="1" indent="-285750">
              <a:buFont typeface="Arial"/>
              <a:buChar char="•"/>
            </a:pPr>
            <a:r>
              <a:rPr lang="en-US">
                <a:latin typeface="Ubuntu"/>
              </a:rPr>
              <a:t>Changing the slogan</a:t>
            </a:r>
          </a:p>
          <a:p>
            <a:pPr marL="742950" lvl="1" indent="-285750">
              <a:buFont typeface="Arial"/>
              <a:buChar char="•"/>
            </a:pPr>
            <a:r>
              <a:rPr lang="en-US">
                <a:latin typeface="Ubuntu"/>
              </a:rPr>
              <a:t>Adding a warning label</a:t>
            </a:r>
          </a:p>
          <a:p>
            <a:pPr marL="742950" lvl="1" indent="-285750">
              <a:buFont typeface="Arial"/>
              <a:buChar char="•"/>
            </a:pPr>
            <a:r>
              <a:rPr lang="en-US">
                <a:latin typeface="Ubuntu"/>
              </a:rPr>
              <a:t>Writing a short “truthful” advert script</a:t>
            </a:r>
          </a:p>
          <a:p>
            <a:pPr algn="ctr"/>
            <a:endParaRPr lang="en-US"/>
          </a:p>
        </p:txBody>
      </p:sp>
    </p:spTree>
    <p:extLst>
      <p:ext uri="{BB962C8B-B14F-4D97-AF65-F5344CB8AC3E}">
        <p14:creationId xmlns:p14="http://schemas.microsoft.com/office/powerpoint/2010/main" val="2943071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2ACC620-1D08-9038-E73C-33641CD1496F}"/>
              </a:ext>
            </a:extLst>
          </p:cNvPr>
          <p:cNvSpPr txBox="1"/>
          <p:nvPr/>
        </p:nvSpPr>
        <p:spPr>
          <a:xfrm>
            <a:off x="541336" y="859971"/>
            <a:ext cx="6779804"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800" b="1">
                <a:solidFill>
                  <a:schemeClr val="accent1"/>
                </a:solidFill>
                <a:latin typeface="Ubuntu" panose="020B0504030602030204"/>
              </a:rPr>
              <a:t>Gambling Support Services in Wales </a:t>
            </a:r>
          </a:p>
        </p:txBody>
      </p:sp>
      <p:sp>
        <p:nvSpPr>
          <p:cNvPr id="3" name="TextBox 2">
            <a:extLst>
              <a:ext uri="{FF2B5EF4-FFF2-40B4-BE49-F238E27FC236}">
                <a16:creationId xmlns:a16="http://schemas.microsoft.com/office/drawing/2014/main" id="{7DF2A0BA-62FC-3D70-8246-08C49C116ED8}"/>
              </a:ext>
            </a:extLst>
          </p:cNvPr>
          <p:cNvSpPr txBox="1"/>
          <p:nvPr/>
        </p:nvSpPr>
        <p:spPr>
          <a:xfrm>
            <a:off x="381000" y="1714500"/>
            <a:ext cx="10084593" cy="36317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lvl="0" indent="-285750" algn="l" rtl="0">
              <a:buFont typeface="Arial,Sans-Serif"/>
              <a:buChar char="•"/>
            </a:pPr>
            <a:r>
              <a:rPr lang="en-US" sz="1800" b="1" i="0" u="none" strike="noStrike" baseline="0">
                <a:solidFill>
                  <a:srgbClr val="000000"/>
                </a:solidFill>
                <a:latin typeface="Ubuntu"/>
                <a:ea typeface="Arial"/>
                <a:cs typeface="Arial"/>
              </a:rPr>
              <a:t>All Wales Gambling Treatment Service and 24/7 Helpline 0808 281 9265 </a:t>
            </a:r>
            <a:r>
              <a:rPr lang="en-US" sz="1800" b="0" i="0">
                <a:solidFill>
                  <a:srgbClr val="000000"/>
                </a:solidFill>
                <a:latin typeface="Ubuntu"/>
                <a:ea typeface="Arial"/>
                <a:cs typeface="Arial"/>
              </a:rPr>
              <a:t>​</a:t>
            </a:r>
          </a:p>
          <a:p>
            <a:pPr algn="l" rtl="0"/>
            <a:r>
              <a:rPr lang="en-US" sz="1800" b="0" i="0" u="none" strike="noStrike" baseline="0">
                <a:solidFill>
                  <a:srgbClr val="000000"/>
                </a:solidFill>
                <a:latin typeface="Ubuntu"/>
                <a:ea typeface="Arial"/>
                <a:cs typeface="Arial"/>
              </a:rPr>
              <a:t>Referrals are welcome from any individual or professionals to the Treatment Service.</a:t>
            </a:r>
            <a:r>
              <a:rPr lang="en-US" sz="1800" b="0" i="0">
                <a:solidFill>
                  <a:srgbClr val="000000"/>
                </a:solidFill>
                <a:latin typeface="Ubuntu"/>
                <a:ea typeface="Arial"/>
                <a:cs typeface="Arial"/>
              </a:rPr>
              <a:t>​</a:t>
            </a:r>
          </a:p>
          <a:p>
            <a:pPr algn="l" rtl="0"/>
            <a:r>
              <a:rPr lang="en-US" sz="1800" b="0" i="0" u="none" strike="noStrike" baseline="0">
                <a:solidFill>
                  <a:srgbClr val="000000"/>
                </a:solidFill>
                <a:latin typeface="Ubuntu"/>
                <a:ea typeface="Arial"/>
                <a:cs typeface="Arial"/>
              </a:rPr>
              <a:t>Email: </a:t>
            </a:r>
            <a:r>
              <a:rPr lang="en-US" sz="1800" b="0" i="0" u="sng" strike="noStrike" baseline="0">
                <a:solidFill>
                  <a:srgbClr val="002060"/>
                </a:solidFill>
                <a:latin typeface="Ubuntu"/>
                <a:ea typeface="Arial"/>
                <a:cs typeface="Arial"/>
                <a:hlinkClick r:id="rId2"/>
              </a:rPr>
              <a:t>GamblingService@wales.nhs.uk</a:t>
            </a:r>
            <a:r>
              <a:rPr lang="en-US" sz="1800" b="0" i="0">
                <a:solidFill>
                  <a:srgbClr val="000000"/>
                </a:solidFill>
                <a:latin typeface="Ubuntu"/>
                <a:ea typeface="Arial"/>
                <a:cs typeface="Arial"/>
              </a:rPr>
              <a:t>​</a:t>
            </a:r>
          </a:p>
          <a:p>
            <a:pPr algn="l" rtl="0"/>
            <a:r>
              <a:rPr lang="en-US" sz="1800" b="0" i="0">
                <a:solidFill>
                  <a:srgbClr val="000000"/>
                </a:solidFill>
                <a:latin typeface="Ubuntu"/>
                <a:ea typeface="Arial"/>
                <a:cs typeface="Arial"/>
              </a:rPr>
              <a:t>​</a:t>
            </a:r>
          </a:p>
          <a:p>
            <a:pPr marL="285750" lvl="0" indent="-285750" algn="l" rtl="0">
              <a:buFont typeface="Arial,Sans-Serif"/>
              <a:buChar char="•"/>
            </a:pPr>
            <a:r>
              <a:rPr lang="en-US" sz="1800" b="1" i="0" u="none" strike="noStrike" baseline="0">
                <a:solidFill>
                  <a:srgbClr val="000000"/>
                </a:solidFill>
                <a:latin typeface="Ubuntu"/>
                <a:ea typeface="Arial"/>
                <a:cs typeface="Arial"/>
              </a:rPr>
              <a:t>GambleAware </a:t>
            </a:r>
            <a:r>
              <a:rPr lang="en-US" sz="1800" b="0" i="0">
                <a:solidFill>
                  <a:srgbClr val="000000"/>
                </a:solidFill>
                <a:latin typeface="Ubuntu"/>
                <a:ea typeface="Arial"/>
                <a:cs typeface="Arial"/>
              </a:rPr>
              <a:t>​</a:t>
            </a:r>
          </a:p>
          <a:p>
            <a:pPr algn="l" rtl="0"/>
            <a:r>
              <a:rPr lang="en-US" sz="1800" b="0" i="0" u="sng" strike="noStrike" baseline="0">
                <a:solidFill>
                  <a:srgbClr val="002060"/>
                </a:solidFill>
                <a:latin typeface="Ubuntu"/>
                <a:ea typeface="Arial"/>
                <a:cs typeface="Arial"/>
                <a:hlinkClick r:id="rId3"/>
              </a:rPr>
              <a:t>www.gambleaware.org</a:t>
            </a:r>
            <a:r>
              <a:rPr lang="en-US" sz="1800" b="0" i="0">
                <a:solidFill>
                  <a:srgbClr val="000000"/>
                </a:solidFill>
                <a:latin typeface="Ubuntu"/>
                <a:ea typeface="Arial"/>
                <a:cs typeface="Arial"/>
              </a:rPr>
              <a:t>​</a:t>
            </a:r>
          </a:p>
          <a:p>
            <a:pPr algn="l" rtl="0"/>
            <a:r>
              <a:rPr lang="en-US" sz="1800" b="0" i="0">
                <a:solidFill>
                  <a:srgbClr val="000000"/>
                </a:solidFill>
                <a:latin typeface="Ubuntu"/>
                <a:ea typeface="Arial"/>
                <a:cs typeface="Arial"/>
              </a:rPr>
              <a:t>​</a:t>
            </a:r>
          </a:p>
          <a:p>
            <a:pPr marL="285750" lvl="0" indent="-285750" algn="l" rtl="0">
              <a:buFont typeface="Arial,Sans-Serif"/>
              <a:buChar char="•"/>
            </a:pPr>
            <a:r>
              <a:rPr lang="en-US" sz="1800" b="1" i="0" u="none" strike="noStrike" baseline="0">
                <a:solidFill>
                  <a:srgbClr val="000000"/>
                </a:solidFill>
                <a:latin typeface="Ubuntu"/>
                <a:ea typeface="Arial"/>
                <a:cs typeface="Arial"/>
              </a:rPr>
              <a:t>NHS National Centre for Gaming Disorders (London)</a:t>
            </a:r>
            <a:r>
              <a:rPr lang="en-US" sz="1800" b="0" i="0" u="none" strike="noStrike" baseline="0">
                <a:solidFill>
                  <a:srgbClr val="000000"/>
                </a:solidFill>
                <a:latin typeface="Ubuntu"/>
                <a:ea typeface="Arial"/>
                <a:cs typeface="Arial"/>
              </a:rPr>
              <a:t> </a:t>
            </a:r>
            <a:r>
              <a:rPr lang="en-US" sz="1800" b="0" i="0">
                <a:solidFill>
                  <a:srgbClr val="000000"/>
                </a:solidFill>
                <a:latin typeface="Ubuntu"/>
                <a:ea typeface="Arial"/>
                <a:cs typeface="Arial"/>
              </a:rPr>
              <a:t>​</a:t>
            </a:r>
          </a:p>
          <a:p>
            <a:pPr algn="l" rtl="0"/>
            <a:r>
              <a:rPr lang="en-US" sz="1800" b="0" i="0" u="none" strike="noStrike" baseline="0">
                <a:solidFill>
                  <a:srgbClr val="000000"/>
                </a:solidFill>
                <a:latin typeface="Ubuntu"/>
                <a:ea typeface="Arial"/>
                <a:cs typeface="Arial"/>
              </a:rPr>
              <a:t>Specialist treatment for gaming disorder for those aged 13 and over. Online access from Wales. </a:t>
            </a:r>
            <a:r>
              <a:rPr lang="en-US" sz="1800" b="0" i="0">
                <a:solidFill>
                  <a:srgbClr val="000000"/>
                </a:solidFill>
                <a:latin typeface="Ubuntu"/>
                <a:ea typeface="Arial"/>
                <a:cs typeface="Arial"/>
              </a:rPr>
              <a:t>​</a:t>
            </a:r>
          </a:p>
          <a:p>
            <a:pPr algn="l" rtl="0"/>
            <a:r>
              <a:rPr lang="en-GB" sz="1800" b="0" i="0" u="sng" strike="noStrike" baseline="0">
                <a:solidFill>
                  <a:srgbClr val="002060"/>
                </a:solidFill>
                <a:latin typeface="Ubuntu"/>
                <a:ea typeface="Arial"/>
                <a:cs typeface="Arial"/>
                <a:hlinkClick r:id="rId4"/>
              </a:rPr>
              <a:t>www.cnwl.nhs.uk/national-centre-gaming-disorders</a:t>
            </a:r>
            <a:r>
              <a:rPr lang="en-GB" sz="1800" b="0" i="0" u="none" strike="noStrike" baseline="0">
                <a:solidFill>
                  <a:srgbClr val="000000"/>
                </a:solidFill>
                <a:latin typeface="Ubuntu"/>
                <a:ea typeface="Arial"/>
                <a:cs typeface="Arial"/>
              </a:rPr>
              <a:t> </a:t>
            </a:r>
            <a:r>
              <a:rPr lang="en-US" sz="1800" b="0" i="0">
                <a:solidFill>
                  <a:srgbClr val="000000"/>
                </a:solidFill>
                <a:latin typeface="Ubuntu"/>
                <a:ea typeface="Arial"/>
                <a:cs typeface="Arial"/>
              </a:rPr>
              <a:t>​</a:t>
            </a:r>
          </a:p>
          <a:p>
            <a:pPr algn="l" rtl="0"/>
            <a:r>
              <a:rPr lang="en-US" sz="1800" b="0" i="0">
                <a:solidFill>
                  <a:srgbClr val="000000"/>
                </a:solidFill>
                <a:latin typeface="Ubuntu"/>
                <a:ea typeface="Arial"/>
                <a:cs typeface="Arial"/>
              </a:rPr>
              <a:t>​</a:t>
            </a:r>
          </a:p>
          <a:p>
            <a:pPr algn="l" rtl="0"/>
            <a:r>
              <a:rPr lang="en-US" sz="1400" b="0" i="0" u="none" strike="noStrike" baseline="0">
                <a:solidFill>
                  <a:srgbClr val="000000"/>
                </a:solidFill>
                <a:highlight>
                  <a:srgbClr val="FFFFFF"/>
                </a:highlight>
                <a:latin typeface="Ubuntu"/>
                <a:ea typeface="Arial"/>
                <a:cs typeface="Arial"/>
              </a:rPr>
              <a:t>*Please note that the support services listed may be subject to change as commissioning arrangements are updated.</a:t>
            </a:r>
          </a:p>
          <a:p>
            <a:pPr algn="ctr"/>
            <a:endParaRPr lang="en-US"/>
          </a:p>
        </p:txBody>
      </p:sp>
    </p:spTree>
    <p:extLst>
      <p:ext uri="{BB962C8B-B14F-4D97-AF65-F5344CB8AC3E}">
        <p14:creationId xmlns:p14="http://schemas.microsoft.com/office/powerpoint/2010/main" val="2622768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4">
            <a:extLst>
              <a:ext uri="{FF2B5EF4-FFF2-40B4-BE49-F238E27FC236}">
                <a16:creationId xmlns:a16="http://schemas.microsoft.com/office/drawing/2014/main" id="{8C7521CE-8CFC-57A8-3E38-750E965CFA31}"/>
              </a:ext>
            </a:extLst>
          </p:cNvPr>
          <p:cNvSpPr txBox="1">
            <a:spLocks/>
          </p:cNvSpPr>
          <p:nvPr/>
        </p:nvSpPr>
        <p:spPr>
          <a:xfrm>
            <a:off x="1001551" y="1389348"/>
            <a:ext cx="10647984" cy="409152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a:latin typeface="Ubuntu"/>
                <a:cs typeface="Segoe UI"/>
              </a:rPr>
              <a:t>The definition of influence:</a:t>
            </a:r>
          </a:p>
          <a:p>
            <a:pPr>
              <a:buFont typeface="Arial" panose="020B0604020202020204" pitchFamily="34" charset="0"/>
              <a:buChar char="•"/>
            </a:pPr>
            <a:r>
              <a:rPr lang="en-US" sz="2200" b="1" i="1">
                <a:latin typeface="Ubuntu"/>
                <a:cs typeface="Segoe UI"/>
              </a:rPr>
              <a:t>'The capacity to have an effect on the character, development, or </a:t>
            </a:r>
            <a:r>
              <a:rPr lang="en-US" sz="2200" b="1" i="1" err="1">
                <a:latin typeface="Ubuntu"/>
                <a:cs typeface="Segoe UI"/>
              </a:rPr>
              <a:t>behaviour</a:t>
            </a:r>
            <a:r>
              <a:rPr lang="en-US" sz="2200" b="1" i="1">
                <a:latin typeface="Ubuntu"/>
                <a:cs typeface="Segoe UI"/>
              </a:rPr>
              <a:t> of someone or something, or the effect itself'</a:t>
            </a:r>
            <a:endParaRPr lang="en-US" b="1">
              <a:latin typeface="Ubuntu"/>
            </a:endParaRPr>
          </a:p>
          <a:p>
            <a:endParaRPr lang="en-US" sz="2200" i="1">
              <a:latin typeface="Ubuntu"/>
              <a:ea typeface="Calibri"/>
              <a:cs typeface="Calibri"/>
            </a:endParaRPr>
          </a:p>
          <a:p>
            <a:pPr>
              <a:buFont typeface="Arial" panose="020B0604020202020204" pitchFamily="34" charset="0"/>
              <a:buChar char="•"/>
            </a:pPr>
            <a:r>
              <a:rPr lang="en-US" sz="2200">
                <a:latin typeface="Ubuntu"/>
                <a:ea typeface="Calibri"/>
                <a:cs typeface="Calibri"/>
              </a:rPr>
              <a:t>Just about anything can influence your decision making, </a:t>
            </a:r>
            <a:r>
              <a:rPr lang="en-US" sz="2200" err="1">
                <a:latin typeface="Ubuntu"/>
                <a:ea typeface="Calibri"/>
                <a:cs typeface="Calibri"/>
              </a:rPr>
              <a:t>behaviour</a:t>
            </a:r>
            <a:r>
              <a:rPr lang="en-US" sz="2200">
                <a:latin typeface="Ubuntu"/>
                <a:ea typeface="Calibri"/>
                <a:cs typeface="Calibri"/>
              </a:rPr>
              <a:t> and values but the more we are exposed to something, the more normal it can seem. For example, you may be influenced to wear certain types of clothes, listen to certain music or even to drink certain drinks.</a:t>
            </a:r>
          </a:p>
          <a:p>
            <a:pPr>
              <a:buFont typeface="Arial" panose="020B0604020202020204" pitchFamily="34" charset="0"/>
              <a:buChar char="•"/>
            </a:pPr>
            <a:endParaRPr lang="en-US" sz="2200">
              <a:latin typeface="Ubuntu"/>
              <a:ea typeface="Calibri"/>
              <a:cs typeface="Calibri"/>
            </a:endParaRPr>
          </a:p>
          <a:p>
            <a:pPr>
              <a:buFont typeface="Arial" panose="020B0604020202020204" pitchFamily="34" charset="0"/>
              <a:buChar char="•"/>
            </a:pPr>
            <a:r>
              <a:rPr lang="en-US" sz="2200" b="1">
                <a:latin typeface="Ubuntu"/>
                <a:ea typeface="Calibri"/>
                <a:cs typeface="Calibri"/>
              </a:rPr>
              <a:t>Consider how you are influenced by your friends, family, social media, music, reels and adverts.</a:t>
            </a:r>
          </a:p>
          <a:p>
            <a:pPr marL="0" indent="0">
              <a:buFont typeface="Arial" panose="020B0604020202020204" pitchFamily="34" charset="0"/>
              <a:buNone/>
            </a:pPr>
            <a:endParaRPr lang="en-US" sz="2200">
              <a:solidFill>
                <a:srgbClr val="15518B"/>
              </a:solidFill>
              <a:highlight>
                <a:srgbClr val="FFFF00"/>
              </a:highlight>
              <a:latin typeface="Ubuntu"/>
              <a:ea typeface="Calibri"/>
              <a:cs typeface="Calibri"/>
            </a:endParaRPr>
          </a:p>
          <a:p>
            <a:pPr marL="0" indent="0">
              <a:buNone/>
            </a:pPr>
            <a:endParaRPr lang="en-US" sz="2400">
              <a:solidFill>
                <a:srgbClr val="000000"/>
              </a:solidFill>
              <a:latin typeface="Calibri"/>
              <a:ea typeface="Calibri"/>
              <a:cs typeface="Calibri"/>
            </a:endParaRPr>
          </a:p>
        </p:txBody>
      </p:sp>
    </p:spTree>
    <p:extLst>
      <p:ext uri="{BB962C8B-B14F-4D97-AF65-F5344CB8AC3E}">
        <p14:creationId xmlns:p14="http://schemas.microsoft.com/office/powerpoint/2010/main" val="1953488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AE3A3E-02FC-191F-E061-B23452744DDA}"/>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362E7FBD-2F38-94F7-CE62-8C510B8FCAEB}"/>
              </a:ext>
            </a:extLst>
          </p:cNvPr>
          <p:cNvSpPr txBox="1"/>
          <p:nvPr/>
        </p:nvSpPr>
        <p:spPr>
          <a:xfrm>
            <a:off x="842702" y="1355940"/>
            <a:ext cx="10935008"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000" dirty="0">
                <a:latin typeface="Ubuntu"/>
              </a:rPr>
              <a:t>Gambling adverts in the UK have evolved alongside changing laws, technology and social attitudes.</a:t>
            </a:r>
          </a:p>
          <a:p>
            <a:endParaRPr lang="en-US" sz="2000" dirty="0">
              <a:latin typeface="Ubuntu"/>
            </a:endParaRPr>
          </a:p>
          <a:p>
            <a:pPr marL="342900" indent="-342900">
              <a:buFont typeface="Arial"/>
              <a:buChar char="•"/>
            </a:pPr>
            <a:r>
              <a:rPr lang="en-US" sz="2000">
                <a:latin typeface="Ubuntu"/>
              </a:rPr>
              <a:t>From early horse-race betting to modern online gambling, regulations have tightened through acts like the 1845 Gaming Act, the 1963 Betting, Gaming and Lotteries Act and the 2005 Gambling Act, which created the UK Gambling Commission. </a:t>
            </a:r>
            <a:endParaRPr lang="en-US" sz="2000" dirty="0">
              <a:latin typeface="Ubuntu"/>
            </a:endParaRPr>
          </a:p>
          <a:p>
            <a:endParaRPr lang="en-US" sz="2000" dirty="0">
              <a:latin typeface="Ubuntu"/>
            </a:endParaRPr>
          </a:p>
          <a:p>
            <a:pPr marL="342900" indent="-342900">
              <a:buFont typeface="Arial"/>
              <a:buChar char="•"/>
            </a:pPr>
            <a:r>
              <a:rPr lang="en-US" sz="2000" dirty="0">
                <a:latin typeface="Ubuntu"/>
                <a:ea typeface="+mn-lt"/>
                <a:cs typeface="+mn-lt"/>
              </a:rPr>
              <a:t>Campaigns like </a:t>
            </a:r>
            <a:r>
              <a:rPr lang="en-US" sz="2000" b="1" dirty="0">
                <a:latin typeface="Ubuntu"/>
                <a:ea typeface="+mn-lt"/>
                <a:cs typeface="+mn-lt"/>
              </a:rPr>
              <a:t>“When the fun stops, stop”</a:t>
            </a:r>
            <a:r>
              <a:rPr lang="en-US" sz="2000" dirty="0">
                <a:latin typeface="Ubuntu"/>
                <a:ea typeface="+mn-lt"/>
                <a:cs typeface="+mn-lt"/>
              </a:rPr>
              <a:t> and </a:t>
            </a:r>
            <a:r>
              <a:rPr lang="en-US" sz="2000" b="1" dirty="0">
                <a:latin typeface="Ubuntu"/>
                <a:ea typeface="+mn-lt"/>
                <a:cs typeface="+mn-lt"/>
              </a:rPr>
              <a:t>“Take Time To Think”</a:t>
            </a:r>
            <a:r>
              <a:rPr lang="en-US" sz="2000" dirty="0">
                <a:latin typeface="Ubuntu"/>
                <a:ea typeface="+mn-lt"/>
                <a:cs typeface="+mn-lt"/>
              </a:rPr>
              <a:t> try to encourage safer play, but they mostly focus on </a:t>
            </a:r>
            <a:r>
              <a:rPr lang="en-US" sz="2000" b="1" dirty="0">
                <a:latin typeface="Ubuntu"/>
                <a:ea typeface="+mn-lt"/>
                <a:cs typeface="+mn-lt"/>
              </a:rPr>
              <a:t>telling individuals to be careful</a:t>
            </a:r>
            <a:r>
              <a:rPr lang="en-US" sz="2000" dirty="0">
                <a:latin typeface="Ubuntu"/>
                <a:ea typeface="+mn-lt"/>
                <a:cs typeface="+mn-lt"/>
              </a:rPr>
              <a:t>. This can make it seem like harm is only about personal choices, when in reality </a:t>
            </a:r>
            <a:r>
              <a:rPr lang="en-US" sz="2000" b="1" dirty="0">
                <a:latin typeface="Ubuntu"/>
                <a:ea typeface="+mn-lt"/>
                <a:cs typeface="+mn-lt"/>
              </a:rPr>
              <a:t>the way gambling companies design their games and ads also plays a big role</a:t>
            </a:r>
            <a:r>
              <a:rPr lang="en-US" sz="2000" dirty="0">
                <a:latin typeface="Ubuntu"/>
                <a:ea typeface="+mn-lt"/>
                <a:cs typeface="+mn-lt"/>
              </a:rPr>
              <a:t>. That’s why many people are still pushing for </a:t>
            </a:r>
            <a:r>
              <a:rPr lang="en-US" sz="2000" b="1" dirty="0">
                <a:latin typeface="Ubuntu"/>
                <a:ea typeface="+mn-lt"/>
                <a:cs typeface="+mn-lt"/>
              </a:rPr>
              <a:t>stronger rules to protect young people</a:t>
            </a:r>
            <a:r>
              <a:rPr lang="en-US" sz="2000" dirty="0">
                <a:latin typeface="Ubuntu"/>
                <a:ea typeface="+mn-lt"/>
                <a:cs typeface="+mn-lt"/>
              </a:rPr>
              <a:t>.</a:t>
            </a:r>
          </a:p>
          <a:p>
            <a:pPr marL="342900" indent="-342900">
              <a:buFont typeface="Arial"/>
              <a:buChar char="•"/>
            </a:pPr>
            <a:endParaRPr lang="en-US" sz="2400">
              <a:latin typeface="Ubuntu"/>
            </a:endParaRPr>
          </a:p>
        </p:txBody>
      </p:sp>
      <p:sp>
        <p:nvSpPr>
          <p:cNvPr id="7" name="Text Placeholder 2">
            <a:extLst>
              <a:ext uri="{FF2B5EF4-FFF2-40B4-BE49-F238E27FC236}">
                <a16:creationId xmlns:a16="http://schemas.microsoft.com/office/drawing/2014/main" id="{C15C41BE-0C21-D047-2563-348C386FC9F4}"/>
              </a:ext>
            </a:extLst>
          </p:cNvPr>
          <p:cNvSpPr txBox="1">
            <a:spLocks/>
          </p:cNvSpPr>
          <p:nvPr/>
        </p:nvSpPr>
        <p:spPr>
          <a:xfrm>
            <a:off x="2448837" y="412258"/>
            <a:ext cx="8306694" cy="82017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a:latin typeface="Ubuntu"/>
              </a:rPr>
              <a:t> </a:t>
            </a:r>
            <a:r>
              <a:rPr lang="en-GB" sz="3200" b="1">
                <a:latin typeface="Ubuntu"/>
              </a:rPr>
              <a:t>The history of gambling adverts</a:t>
            </a:r>
            <a:endParaRPr lang="en-US" sz="3200" b="1"/>
          </a:p>
        </p:txBody>
      </p:sp>
    </p:spTree>
    <p:extLst>
      <p:ext uri="{BB962C8B-B14F-4D97-AF65-F5344CB8AC3E}">
        <p14:creationId xmlns:p14="http://schemas.microsoft.com/office/powerpoint/2010/main" val="4199969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D8641A-9C54-087A-C613-FB4CB8426E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30B978-235F-EBDE-FDC5-68B2C6C71807}"/>
              </a:ext>
            </a:extLst>
          </p:cNvPr>
          <p:cNvSpPr txBox="1">
            <a:spLocks/>
          </p:cNvSpPr>
          <p:nvPr/>
        </p:nvSpPr>
        <p:spPr>
          <a:xfrm>
            <a:off x="2299695" y="425514"/>
            <a:ext cx="8140096" cy="896044"/>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latin typeface="Ubuntu"/>
              </a:rPr>
              <a:t>History of gambling advertising</a:t>
            </a:r>
          </a:p>
        </p:txBody>
      </p:sp>
      <p:sp>
        <p:nvSpPr>
          <p:cNvPr id="7" name="TextBox 6">
            <a:extLst>
              <a:ext uri="{FF2B5EF4-FFF2-40B4-BE49-F238E27FC236}">
                <a16:creationId xmlns:a16="http://schemas.microsoft.com/office/drawing/2014/main" id="{2D330478-6E5A-DA31-66C6-A6FF4DF2674E}"/>
              </a:ext>
            </a:extLst>
          </p:cNvPr>
          <p:cNvSpPr txBox="1"/>
          <p:nvPr/>
        </p:nvSpPr>
        <p:spPr>
          <a:xfrm>
            <a:off x="117487" y="1315148"/>
            <a:ext cx="2078848" cy="2126516"/>
          </a:xfrm>
          <a:prstGeom prst="roundRect">
            <a:avLst/>
          </a:prstGeom>
          <a:solidFill>
            <a:schemeClr val="accent3">
              <a:lumMod val="60000"/>
              <a:lumOff val="4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91440" tIns="45720" rIns="91440" bIns="45720" rtlCol="0" anchor="t">
            <a:spAutoFit/>
          </a:bodyPr>
          <a:lstStyle/>
          <a:p>
            <a:pPr algn="ctr"/>
            <a:r>
              <a:rPr lang="en-GB" sz="2000">
                <a:solidFill>
                  <a:schemeClr val="accent1"/>
                </a:solidFill>
                <a:ea typeface="+mn-lt"/>
                <a:cs typeface="+mn-lt"/>
              </a:rPr>
              <a:t>Gambling has historically been advertised as </a:t>
            </a:r>
            <a:r>
              <a:rPr lang="en-GB" sz="2000" i="1">
                <a:solidFill>
                  <a:schemeClr val="accent1"/>
                </a:solidFill>
                <a:ea typeface="+mn-lt"/>
                <a:cs typeface="+mn-lt"/>
              </a:rPr>
              <a:t>fun, glamorous and risk-free</a:t>
            </a:r>
            <a:endParaRPr lang="en-US">
              <a:solidFill>
                <a:schemeClr val="accent1"/>
              </a:solidFill>
            </a:endParaRPr>
          </a:p>
        </p:txBody>
      </p:sp>
      <p:sp>
        <p:nvSpPr>
          <p:cNvPr id="9" name="TextBox 8">
            <a:extLst>
              <a:ext uri="{FF2B5EF4-FFF2-40B4-BE49-F238E27FC236}">
                <a16:creationId xmlns:a16="http://schemas.microsoft.com/office/drawing/2014/main" id="{6B4C5548-E3E5-6AA4-118B-DE063B62965A}"/>
              </a:ext>
            </a:extLst>
          </p:cNvPr>
          <p:cNvSpPr txBox="1"/>
          <p:nvPr/>
        </p:nvSpPr>
        <p:spPr>
          <a:xfrm>
            <a:off x="10031093" y="1731515"/>
            <a:ext cx="1997365" cy="2420600"/>
          </a:xfrm>
          <a:prstGeom prst="roundRect">
            <a:avLst/>
          </a:prstGeom>
          <a:solidFill>
            <a:schemeClr val="accent1">
              <a:lumMod val="10000"/>
              <a:lumOff val="90000"/>
            </a:schemeClr>
          </a:solidFill>
          <a:ln w="6350">
            <a:noFill/>
          </a:ln>
          <a:effectLst>
            <a:softEdge rad="12700"/>
          </a:effectLst>
        </p:spPr>
        <p:style>
          <a:lnRef idx="2">
            <a:schemeClr val="accent2"/>
          </a:lnRef>
          <a:fillRef idx="1">
            <a:schemeClr val="lt1"/>
          </a:fillRef>
          <a:effectRef idx="0">
            <a:schemeClr val="accent2"/>
          </a:effectRef>
          <a:fontRef idx="minor">
            <a:schemeClr val="dk1"/>
          </a:fontRef>
        </p:style>
        <p:txBody>
          <a:bodyPr wrap="square" lIns="91440" tIns="45720" rIns="91440" bIns="45720" rtlCol="0" anchor="t">
            <a:spAutoFit/>
          </a:bodyPr>
          <a:lstStyle/>
          <a:p>
            <a:pPr algn="ctr"/>
            <a:r>
              <a:rPr lang="en-GB" sz="2000">
                <a:solidFill>
                  <a:schemeClr val="accent1"/>
                </a:solidFill>
                <a:latin typeface="Aptos"/>
                <a:ea typeface="+mn-lt"/>
              </a:rPr>
              <a:t>Gambling</a:t>
            </a:r>
            <a:r>
              <a:rPr lang="en-GB" sz="2000">
                <a:solidFill>
                  <a:schemeClr val="accent1"/>
                </a:solidFill>
                <a:ea typeface="+mn-lt"/>
                <a:cs typeface="+mn-lt"/>
              </a:rPr>
              <a:t> marketing often links betting with sport, friendship and success</a:t>
            </a:r>
            <a:endParaRPr lang="en-GB" sz="2000">
              <a:solidFill>
                <a:schemeClr val="accent1"/>
              </a:solidFill>
              <a:latin typeface="Ubuntu" panose="020B0504030602030204" pitchFamily="34" charset="0"/>
              <a:ea typeface="Inter" panose="02000503000000020004" pitchFamily="2" charset="0"/>
            </a:endParaRPr>
          </a:p>
        </p:txBody>
      </p:sp>
      <p:sp>
        <p:nvSpPr>
          <p:cNvPr id="11" name="TextBox 10">
            <a:extLst>
              <a:ext uri="{FF2B5EF4-FFF2-40B4-BE49-F238E27FC236}">
                <a16:creationId xmlns:a16="http://schemas.microsoft.com/office/drawing/2014/main" id="{0366012E-4308-EA23-6095-8DDCA980338F}"/>
              </a:ext>
            </a:extLst>
          </p:cNvPr>
          <p:cNvSpPr txBox="1"/>
          <p:nvPr/>
        </p:nvSpPr>
        <p:spPr>
          <a:xfrm>
            <a:off x="357362" y="3802057"/>
            <a:ext cx="2166719" cy="2442329"/>
          </a:xfrm>
          <a:prstGeom prst="roundRect">
            <a:avLst/>
          </a:prstGeom>
          <a:solidFill>
            <a:srgbClr val="C2E4BE"/>
          </a:solidFill>
        </p:spPr>
        <p:txBody>
          <a:bodyPr wrap="square" lIns="91440" tIns="45720" rIns="91440" bIns="45720" rtlCol="0" anchor="t">
            <a:spAutoFit/>
          </a:bodyPr>
          <a:lstStyle/>
          <a:p>
            <a:pPr algn="ctr"/>
            <a:r>
              <a:rPr lang="en-GB" sz="2000">
                <a:solidFill>
                  <a:schemeClr val="accent1"/>
                </a:solidFill>
                <a:ea typeface="+mn-lt"/>
                <a:cs typeface="+mn-lt"/>
              </a:rPr>
              <a:t>Gambling adverts often present betting as exciting, social and part of a successful lifestyle</a:t>
            </a:r>
            <a:endParaRPr lang="en-US">
              <a:solidFill>
                <a:schemeClr val="accent1"/>
              </a:solidFill>
            </a:endParaRPr>
          </a:p>
        </p:txBody>
      </p:sp>
      <p:sp>
        <p:nvSpPr>
          <p:cNvPr id="12" name="TextBox 11">
            <a:extLst>
              <a:ext uri="{FF2B5EF4-FFF2-40B4-BE49-F238E27FC236}">
                <a16:creationId xmlns:a16="http://schemas.microsoft.com/office/drawing/2014/main" id="{D1FA15D0-54FB-4E8C-F41B-F0645F220CE9}"/>
              </a:ext>
            </a:extLst>
          </p:cNvPr>
          <p:cNvSpPr txBox="1"/>
          <p:nvPr/>
        </p:nvSpPr>
        <p:spPr>
          <a:xfrm>
            <a:off x="7431212" y="4590790"/>
            <a:ext cx="3496963" cy="1430179"/>
          </a:xfrm>
          <a:prstGeom prst="roundRect">
            <a:avLst/>
          </a:prstGeom>
          <a:solidFill>
            <a:schemeClr val="accent4">
              <a:lumMod val="60000"/>
              <a:lumOff val="40000"/>
            </a:schemeClr>
          </a:solidFill>
        </p:spPr>
        <p:txBody>
          <a:bodyPr wrap="square" lIns="91440" tIns="45720" rIns="91440" bIns="45720" rtlCol="0" anchor="t">
            <a:spAutoFit/>
          </a:bodyPr>
          <a:lstStyle/>
          <a:p>
            <a:pPr algn="ctr"/>
            <a:r>
              <a:rPr lang="en-GB" sz="2600" b="1">
                <a:latin typeface="Ubuntu"/>
                <a:ea typeface="Inter" panose="02000503000000020004" pitchFamily="2" charset="0"/>
              </a:rPr>
              <a:t>Why ban advertising on billboards?</a:t>
            </a:r>
          </a:p>
        </p:txBody>
      </p:sp>
      <p:pic>
        <p:nvPicPr>
          <p:cNvPr id="13" name="Picture 12" descr="gambling regulations ...">
            <a:extLst>
              <a:ext uri="{FF2B5EF4-FFF2-40B4-BE49-F238E27FC236}">
                <a16:creationId xmlns:a16="http://schemas.microsoft.com/office/drawing/2014/main" id="{44471C66-5605-8749-D437-483594824733}"/>
              </a:ext>
            </a:extLst>
          </p:cNvPr>
          <p:cNvPicPr>
            <a:picLocks noChangeAspect="1"/>
          </p:cNvPicPr>
          <p:nvPr/>
        </p:nvPicPr>
        <p:blipFill>
          <a:blip r:embed="rId2"/>
          <a:stretch>
            <a:fillRect/>
          </a:stretch>
        </p:blipFill>
        <p:spPr>
          <a:xfrm>
            <a:off x="6279832" y="1714182"/>
            <a:ext cx="3574415" cy="2312035"/>
          </a:xfrm>
          <a:prstGeom prst="rect">
            <a:avLst/>
          </a:prstGeom>
        </p:spPr>
      </p:pic>
      <p:pic>
        <p:nvPicPr>
          <p:cNvPr id="14" name="Picture 13" descr="A sign on a sidewalk&#10;&#10;AI-generated content may be incorrect.">
            <a:extLst>
              <a:ext uri="{FF2B5EF4-FFF2-40B4-BE49-F238E27FC236}">
                <a16:creationId xmlns:a16="http://schemas.microsoft.com/office/drawing/2014/main" id="{2291849D-BB29-B6D8-1040-7E3ECDE0D5C2}"/>
              </a:ext>
            </a:extLst>
          </p:cNvPr>
          <p:cNvPicPr>
            <a:picLocks noChangeAspect="1"/>
          </p:cNvPicPr>
          <p:nvPr/>
        </p:nvPicPr>
        <p:blipFill>
          <a:blip r:embed="rId3"/>
          <a:stretch>
            <a:fillRect/>
          </a:stretch>
        </p:blipFill>
        <p:spPr>
          <a:xfrm>
            <a:off x="2704465" y="1711325"/>
            <a:ext cx="3115310" cy="2297430"/>
          </a:xfrm>
          <a:prstGeom prst="rect">
            <a:avLst/>
          </a:prstGeom>
        </p:spPr>
      </p:pic>
      <p:pic>
        <p:nvPicPr>
          <p:cNvPr id="15" name="Picture 14" descr="UK Gambling News and Laws: Latest on ...">
            <a:extLst>
              <a:ext uri="{FF2B5EF4-FFF2-40B4-BE49-F238E27FC236}">
                <a16:creationId xmlns:a16="http://schemas.microsoft.com/office/drawing/2014/main" id="{4324546C-AEB7-ACC2-CBF8-9B4DAE8F8505}"/>
              </a:ext>
            </a:extLst>
          </p:cNvPr>
          <p:cNvPicPr>
            <a:picLocks noChangeAspect="1"/>
          </p:cNvPicPr>
          <p:nvPr/>
        </p:nvPicPr>
        <p:blipFill>
          <a:blip r:embed="rId4"/>
          <a:stretch>
            <a:fillRect/>
          </a:stretch>
        </p:blipFill>
        <p:spPr>
          <a:xfrm>
            <a:off x="3231832" y="4162742"/>
            <a:ext cx="3797935" cy="2525395"/>
          </a:xfrm>
          <a:prstGeom prst="rect">
            <a:avLst/>
          </a:prstGeom>
        </p:spPr>
      </p:pic>
    </p:spTree>
    <p:extLst>
      <p:ext uri="{BB962C8B-B14F-4D97-AF65-F5344CB8AC3E}">
        <p14:creationId xmlns:p14="http://schemas.microsoft.com/office/powerpoint/2010/main" val="2379492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A6E972B-352F-5F7C-36E6-09ADC430CB24}"/>
              </a:ext>
            </a:extLst>
          </p:cNvPr>
          <p:cNvSpPr txBox="1">
            <a:spLocks/>
          </p:cNvSpPr>
          <p:nvPr/>
        </p:nvSpPr>
        <p:spPr>
          <a:xfrm>
            <a:off x="2448837" y="412258"/>
            <a:ext cx="8306694" cy="82017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a:t>Marketing and Industry Influence</a:t>
            </a:r>
            <a:endParaRPr lang="en-US" b="1"/>
          </a:p>
        </p:txBody>
      </p:sp>
      <p:sp>
        <p:nvSpPr>
          <p:cNvPr id="5" name="Rectangle 4">
            <a:extLst>
              <a:ext uri="{FF2B5EF4-FFF2-40B4-BE49-F238E27FC236}">
                <a16:creationId xmlns:a16="http://schemas.microsoft.com/office/drawing/2014/main" id="{D7E7F919-92E4-77D7-5C55-499E873E8357}"/>
              </a:ext>
            </a:extLst>
          </p:cNvPr>
          <p:cNvSpPr/>
          <p:nvPr/>
        </p:nvSpPr>
        <p:spPr>
          <a:xfrm>
            <a:off x="338516" y="1227008"/>
            <a:ext cx="11304532" cy="4093428"/>
          </a:xfrm>
          <a:prstGeom prst="rect">
            <a:avLst/>
          </a:prstGeom>
        </p:spPr>
        <p:txBody>
          <a:bodyPr wrap="square" lIns="91440" tIns="45720" rIns="91440" bIns="45720" anchor="t">
            <a:spAutoFit/>
          </a:bodyPr>
          <a:lstStyle/>
          <a:p>
            <a:r>
              <a:rPr lang="en-GB" sz="2400">
                <a:latin typeface="Ubuntu"/>
              </a:rPr>
              <a:t>The</a:t>
            </a:r>
            <a:r>
              <a:rPr lang="en-GB" sz="2400">
                <a:latin typeface="Ubuntu"/>
                <a:ea typeface="+mn-lt"/>
                <a:cs typeface="+mn-lt"/>
              </a:rPr>
              <a:t> gambling industry has a long history of targeting young people.</a:t>
            </a:r>
            <a:endParaRPr lang="en-US" sz="2400">
              <a:latin typeface="Ubuntu"/>
            </a:endParaRPr>
          </a:p>
          <a:p>
            <a:pPr marL="342900" indent="-342900">
              <a:buFont typeface="Wingdings"/>
              <a:buChar char="Ø"/>
            </a:pPr>
            <a:r>
              <a:rPr lang="en-GB" sz="2400">
                <a:latin typeface="Ubuntu"/>
                <a:ea typeface="+mn-lt"/>
                <a:cs typeface="+mn-lt"/>
              </a:rPr>
              <a:t> In the past, marketing linked gambling to excitement, success and social status.</a:t>
            </a:r>
          </a:p>
          <a:p>
            <a:pPr marL="342900" indent="-342900">
              <a:buFont typeface="Wingdings"/>
              <a:buChar char="Ø"/>
            </a:pPr>
            <a:r>
              <a:rPr lang="en-GB" sz="2400">
                <a:latin typeface="Ubuntu"/>
                <a:ea typeface="+mn-lt"/>
                <a:cs typeface="+mn-lt"/>
              </a:rPr>
              <a:t>Today, companies use social media, influencer marketing, sponsorships and in-game advertising to appeal to adolescents and young adults.</a:t>
            </a:r>
          </a:p>
          <a:p>
            <a:pPr marL="342900" indent="-342900">
              <a:buFont typeface="Wingdings"/>
              <a:buChar char="Ø"/>
            </a:pPr>
            <a:r>
              <a:rPr lang="en-GB" sz="2400">
                <a:latin typeface="Ubuntu"/>
                <a:ea typeface="+mn-lt"/>
                <a:cs typeface="+mn-lt"/>
              </a:rPr>
              <a:t>Marketing exploits peer influence, curiosity and brand loyalty, increasing the likelihood that young people will start gambling or engage in gambling-like activities (e.g. loot boxes, betting apps).</a:t>
            </a:r>
          </a:p>
          <a:p>
            <a:pPr marL="342900" indent="-342900">
              <a:buFont typeface="Wingdings"/>
              <a:buChar char="Ø"/>
            </a:pPr>
            <a:r>
              <a:rPr lang="en-GB" sz="2400">
                <a:latin typeface="Ubuntu"/>
                <a:ea typeface="+mn-lt"/>
                <a:cs typeface="+mn-lt"/>
              </a:rPr>
              <a:t>Awareness of these tactics shows that harm is not only a personal choice - commercial interests actively shape behaviour.</a:t>
            </a:r>
            <a:endParaRPr lang="en-GB" sz="2400">
              <a:latin typeface="Ubuntu"/>
            </a:endParaRPr>
          </a:p>
          <a:p>
            <a:endParaRPr lang="en-GB" sz="2000">
              <a:latin typeface="Ubuntu"/>
            </a:endParaRPr>
          </a:p>
        </p:txBody>
      </p:sp>
      <p:sp>
        <p:nvSpPr>
          <p:cNvPr id="8" name="TextBox 10">
            <a:extLst>
              <a:ext uri="{FF2B5EF4-FFF2-40B4-BE49-F238E27FC236}">
                <a16:creationId xmlns:a16="http://schemas.microsoft.com/office/drawing/2014/main" id="{E285910C-FD36-6759-C781-0D9061E462B7}"/>
              </a:ext>
            </a:extLst>
          </p:cNvPr>
          <p:cNvSpPr txBox="1"/>
          <p:nvPr/>
        </p:nvSpPr>
        <p:spPr>
          <a:xfrm>
            <a:off x="1107703" y="5323545"/>
            <a:ext cx="9491229" cy="954107"/>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kern="1200">
                <a:solidFill>
                  <a:schemeClr val="accent1"/>
                </a:solidFill>
                <a:latin typeface="Ubuntu"/>
                <a:ea typeface="+mj-ea"/>
                <a:cs typeface="+mj-cs"/>
              </a:rPr>
              <a:t>Why is it important to be aware of the advertising tactics used by</a:t>
            </a:r>
            <a:r>
              <a:rPr lang="en-US" sz="2800" b="1">
                <a:solidFill>
                  <a:schemeClr val="accent1"/>
                </a:solidFill>
                <a:latin typeface="Ubuntu"/>
                <a:ea typeface="+mj-ea"/>
                <a:cs typeface="+mj-cs"/>
              </a:rPr>
              <a:t> the</a:t>
            </a:r>
            <a:r>
              <a:rPr lang="en-US" sz="2800" b="1" kern="1200">
                <a:solidFill>
                  <a:schemeClr val="accent1"/>
                </a:solidFill>
                <a:latin typeface="Ubuntu"/>
                <a:ea typeface="+mj-ea"/>
                <a:cs typeface="+mj-cs"/>
              </a:rPr>
              <a:t> </a:t>
            </a:r>
            <a:r>
              <a:rPr lang="en-US" sz="2800" b="1">
                <a:solidFill>
                  <a:schemeClr val="accent1"/>
                </a:solidFill>
                <a:latin typeface="Ubuntu"/>
                <a:ea typeface="+mj-ea"/>
                <a:cs typeface="+mj-cs"/>
              </a:rPr>
              <a:t>gambling industry</a:t>
            </a:r>
            <a:r>
              <a:rPr lang="en-US" sz="2800" b="1" kern="1200">
                <a:solidFill>
                  <a:schemeClr val="accent1"/>
                </a:solidFill>
                <a:latin typeface="Ubuntu"/>
                <a:ea typeface="+mj-ea"/>
                <a:cs typeface="+mj-cs"/>
              </a:rPr>
              <a:t>?</a:t>
            </a:r>
            <a:endParaRPr lang="en-GB" sz="2800" b="1">
              <a:solidFill>
                <a:schemeClr val="accent1"/>
              </a:solidFill>
              <a:latin typeface="Ubuntu"/>
            </a:endParaRPr>
          </a:p>
        </p:txBody>
      </p:sp>
    </p:spTree>
    <p:extLst>
      <p:ext uri="{BB962C8B-B14F-4D97-AF65-F5344CB8AC3E}">
        <p14:creationId xmlns:p14="http://schemas.microsoft.com/office/powerpoint/2010/main" val="182003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603DA0-9FEA-FABB-7080-EF1920E2DB5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34D6C60-FA61-3BED-8C76-29C042ACB26B}"/>
              </a:ext>
            </a:extLst>
          </p:cNvPr>
          <p:cNvSpPr txBox="1"/>
          <p:nvPr/>
        </p:nvSpPr>
        <p:spPr>
          <a:xfrm>
            <a:off x="1971875" y="219568"/>
            <a:ext cx="10245361" cy="707886"/>
          </a:xfrm>
          <a:prstGeom prst="rect">
            <a:avLst/>
          </a:prstGeom>
          <a:noFill/>
        </p:spPr>
        <p:txBody>
          <a:bodyPr wrap="square" lIns="91440" tIns="45720" rIns="91440" bIns="45720" rtlCol="0" anchor="t">
            <a:spAutoFit/>
          </a:bodyPr>
          <a:lstStyle/>
          <a:p>
            <a:r>
              <a:rPr lang="en-GB" sz="4000" b="1">
                <a:latin typeface="Ubuntu"/>
              </a:rPr>
              <a:t>Preventing gambling advertising &amp; Harm</a:t>
            </a:r>
            <a:endParaRPr lang="en-GB" sz="4000" b="1">
              <a:latin typeface="Ubuntu" panose="020B0504030602030204" pitchFamily="34" charset="0"/>
            </a:endParaRPr>
          </a:p>
        </p:txBody>
      </p:sp>
      <p:sp>
        <p:nvSpPr>
          <p:cNvPr id="8" name="TextBox 7">
            <a:extLst>
              <a:ext uri="{FF2B5EF4-FFF2-40B4-BE49-F238E27FC236}">
                <a16:creationId xmlns:a16="http://schemas.microsoft.com/office/drawing/2014/main" id="{26D57A48-69F2-785F-1BCC-F865188EA2BD}"/>
              </a:ext>
            </a:extLst>
          </p:cNvPr>
          <p:cNvSpPr txBox="1"/>
          <p:nvPr/>
        </p:nvSpPr>
        <p:spPr>
          <a:xfrm>
            <a:off x="483569" y="924720"/>
            <a:ext cx="2565344" cy="1600438"/>
          </a:xfrm>
          <a:prstGeom prst="roundRect">
            <a:avLst/>
          </a:prstGeom>
          <a:solidFill>
            <a:schemeClr val="accent3">
              <a:lumMod val="40000"/>
              <a:lumOff val="60000"/>
            </a:schemeClr>
          </a:solidFill>
        </p:spPr>
        <p:txBody>
          <a:bodyPr wrap="square" lIns="91440" tIns="45720" rIns="91440" bIns="45720" rtlCol="0" anchor="t">
            <a:spAutoFit/>
          </a:bodyPr>
          <a:lstStyle/>
          <a:p>
            <a:pPr algn="ctr"/>
            <a:r>
              <a:rPr lang="en-GB" sz="2000" b="1">
                <a:solidFill>
                  <a:schemeClr val="accent1"/>
                </a:solidFill>
                <a:latin typeface="Ubuntu"/>
                <a:ea typeface="Inter" panose="02000503000000020004" pitchFamily="2" charset="0"/>
              </a:rPr>
              <a:t>2005</a:t>
            </a:r>
            <a:endParaRPr lang="en-GB" sz="2000" b="1">
              <a:solidFill>
                <a:schemeClr val="accent1"/>
              </a:solidFill>
              <a:latin typeface="Ubuntu" panose="020B0504030602030204" pitchFamily="34" charset="0"/>
              <a:ea typeface="Inter" panose="02000503000000020004" pitchFamily="2" charset="0"/>
            </a:endParaRPr>
          </a:p>
          <a:p>
            <a:pPr algn="ctr"/>
            <a:r>
              <a:rPr lang="en-GB" sz="2000" b="1">
                <a:solidFill>
                  <a:schemeClr val="accent1"/>
                </a:solidFill>
                <a:latin typeface="Ubuntu"/>
                <a:ea typeface="Inter" panose="02000503000000020004" pitchFamily="2" charset="0"/>
              </a:rPr>
              <a:t>Gambling Act - </a:t>
            </a:r>
            <a:br>
              <a:rPr lang="en-GB" sz="2000" b="1">
                <a:latin typeface="Ubuntu"/>
                <a:ea typeface="Inter" panose="02000503000000020004" pitchFamily="2" charset="0"/>
              </a:rPr>
            </a:br>
            <a:r>
              <a:rPr lang="en-GB" sz="1200" b="1">
                <a:latin typeface="Ubuntu"/>
                <a:ea typeface="Inter" panose="02000503000000020004" pitchFamily="2" charset="0"/>
              </a:rPr>
              <a:t>Introduced age restrictions (18+)</a:t>
            </a:r>
            <a:endParaRPr lang="en-GB" sz="1200" b="1">
              <a:solidFill>
                <a:schemeClr val="accent1"/>
              </a:solidFill>
              <a:latin typeface="Ubuntu" panose="020B0504030602030204" pitchFamily="34" charset="0"/>
              <a:ea typeface="Inter" panose="02000503000000020004" pitchFamily="2" charset="0"/>
            </a:endParaRPr>
          </a:p>
          <a:p>
            <a:pPr algn="ctr"/>
            <a:r>
              <a:rPr lang="en-GB" sz="1200" b="1">
                <a:latin typeface="Ubuntu"/>
                <a:ea typeface="Inter" panose="02000503000000020004" pitchFamily="2" charset="0"/>
              </a:rPr>
              <a:t>Advertising permitted but regulated</a:t>
            </a:r>
            <a:endParaRPr lang="en-GB" sz="1200">
              <a:latin typeface="Ubuntu"/>
            </a:endParaRPr>
          </a:p>
        </p:txBody>
      </p:sp>
      <p:sp>
        <p:nvSpPr>
          <p:cNvPr id="9" name="TextBox 8">
            <a:extLst>
              <a:ext uri="{FF2B5EF4-FFF2-40B4-BE49-F238E27FC236}">
                <a16:creationId xmlns:a16="http://schemas.microsoft.com/office/drawing/2014/main" id="{03AFE040-174D-0951-1DF6-066625AFCD5A}"/>
              </a:ext>
            </a:extLst>
          </p:cNvPr>
          <p:cNvSpPr txBox="1"/>
          <p:nvPr/>
        </p:nvSpPr>
        <p:spPr>
          <a:xfrm>
            <a:off x="9221364" y="4968400"/>
            <a:ext cx="2845098" cy="1770698"/>
          </a:xfrm>
          <a:prstGeom prst="roundRect">
            <a:avLst/>
          </a:prstGeom>
          <a:solidFill>
            <a:schemeClr val="accent3">
              <a:lumMod val="40000"/>
              <a:lumOff val="60000"/>
            </a:schemeClr>
          </a:solidFill>
        </p:spPr>
        <p:txBody>
          <a:bodyPr wrap="square" lIns="91440" tIns="45720" rIns="91440" bIns="45720" rtlCol="0" anchor="t">
            <a:spAutoFit/>
          </a:bodyPr>
          <a:lstStyle/>
          <a:p>
            <a:pPr algn="ctr"/>
            <a:r>
              <a:rPr lang="en-GB" b="1">
                <a:solidFill>
                  <a:schemeClr val="accent1"/>
                </a:solidFill>
                <a:latin typeface="Ubuntu"/>
              </a:rPr>
              <a:t>2020–2023</a:t>
            </a:r>
            <a:endParaRPr lang="en-US" b="1">
              <a:solidFill>
                <a:schemeClr val="accent1"/>
              </a:solidFill>
              <a:latin typeface="Ubuntu"/>
            </a:endParaRPr>
          </a:p>
          <a:p>
            <a:pPr algn="ctr"/>
            <a:r>
              <a:rPr lang="en-GB" sz="2000" b="1">
                <a:solidFill>
                  <a:schemeClr val="accent1"/>
                </a:solidFill>
                <a:latin typeface="Ubuntu"/>
                <a:ea typeface="+mn-lt"/>
                <a:cs typeface="+mn-lt"/>
              </a:rPr>
              <a:t>Stronger Safeguards &amp; Affordability Checks</a:t>
            </a:r>
            <a:endParaRPr lang="en-GB">
              <a:solidFill>
                <a:schemeClr val="accent1"/>
              </a:solidFill>
              <a:latin typeface="Ubuntu"/>
            </a:endParaRPr>
          </a:p>
        </p:txBody>
      </p:sp>
      <p:sp>
        <p:nvSpPr>
          <p:cNvPr id="10" name="TextBox 9">
            <a:extLst>
              <a:ext uri="{FF2B5EF4-FFF2-40B4-BE49-F238E27FC236}">
                <a16:creationId xmlns:a16="http://schemas.microsoft.com/office/drawing/2014/main" id="{2BB31FD1-F9BE-1880-22C7-1E87108E2A29}"/>
              </a:ext>
            </a:extLst>
          </p:cNvPr>
          <p:cNvSpPr txBox="1"/>
          <p:nvPr/>
        </p:nvSpPr>
        <p:spPr>
          <a:xfrm>
            <a:off x="3584686" y="4833628"/>
            <a:ext cx="2970173" cy="1940957"/>
          </a:xfrm>
          <a:prstGeom prst="roundRect">
            <a:avLst/>
          </a:prstGeom>
          <a:solidFill>
            <a:schemeClr val="accent3">
              <a:lumMod val="40000"/>
              <a:lumOff val="60000"/>
            </a:schemeClr>
          </a:solidFill>
        </p:spPr>
        <p:txBody>
          <a:bodyPr wrap="square" lIns="91440" tIns="45720" rIns="91440" bIns="45720" rtlCol="0" anchor="t">
            <a:spAutoFit/>
          </a:bodyPr>
          <a:lstStyle/>
          <a:p>
            <a:pPr algn="ctr"/>
            <a:r>
              <a:rPr lang="en-GB" sz="2000" b="1">
                <a:solidFill>
                  <a:schemeClr val="accent1"/>
                </a:solidFill>
                <a:latin typeface="Ubuntu"/>
                <a:ea typeface="Inter" panose="02000503000000020004" pitchFamily="2" charset="0"/>
              </a:rPr>
              <a:t>2014</a:t>
            </a:r>
            <a:endParaRPr lang="en-GB" sz="2000" b="1">
              <a:solidFill>
                <a:schemeClr val="accent1"/>
              </a:solidFill>
              <a:latin typeface="Ubuntu" panose="020B0504030602030204" pitchFamily="34" charset="0"/>
              <a:ea typeface="Inter" panose="02000503000000020004" pitchFamily="2" charset="0"/>
            </a:endParaRPr>
          </a:p>
          <a:p>
            <a:pPr algn="ctr"/>
            <a:r>
              <a:rPr lang="en-GB" sz="2000" b="1">
                <a:solidFill>
                  <a:schemeClr val="accent1"/>
                </a:solidFill>
                <a:latin typeface="Aptos"/>
                <a:ea typeface="+mn-lt"/>
              </a:rPr>
              <a:t>Remote</a:t>
            </a:r>
            <a:r>
              <a:rPr lang="en-GB" sz="2000" b="1">
                <a:solidFill>
                  <a:schemeClr val="accent1"/>
                </a:solidFill>
                <a:ea typeface="+mn-lt"/>
                <a:cs typeface="+mn-lt"/>
              </a:rPr>
              <a:t> Gambling Regulation - </a:t>
            </a:r>
          </a:p>
          <a:p>
            <a:pPr algn="ctr"/>
            <a:r>
              <a:rPr lang="en-GB" sz="1200" b="1">
                <a:latin typeface="Ubuntu"/>
              </a:rPr>
              <a:t>Online operators required UK licence</a:t>
            </a:r>
            <a:endParaRPr lang="en-GB" sz="1200">
              <a:latin typeface="Ubuntu"/>
            </a:endParaRPr>
          </a:p>
          <a:p>
            <a:pPr algn="ctr"/>
            <a:r>
              <a:rPr lang="en-GB" sz="1200" b="1">
                <a:latin typeface="Ubuntu"/>
              </a:rPr>
              <a:t>Consumer protection measures strengthened</a:t>
            </a:r>
            <a:endParaRPr lang="en-GB" sz="1200">
              <a:latin typeface="Ubuntu"/>
            </a:endParaRPr>
          </a:p>
        </p:txBody>
      </p:sp>
      <p:sp>
        <p:nvSpPr>
          <p:cNvPr id="11" name="TextBox 10">
            <a:extLst>
              <a:ext uri="{FF2B5EF4-FFF2-40B4-BE49-F238E27FC236}">
                <a16:creationId xmlns:a16="http://schemas.microsoft.com/office/drawing/2014/main" id="{B85CCB4E-4574-D61B-938A-691FEEE80339}"/>
              </a:ext>
            </a:extLst>
          </p:cNvPr>
          <p:cNvSpPr txBox="1"/>
          <p:nvPr/>
        </p:nvSpPr>
        <p:spPr>
          <a:xfrm>
            <a:off x="7049556" y="1035252"/>
            <a:ext cx="2967846" cy="1464231"/>
          </a:xfrm>
          <a:prstGeom prst="roundRect">
            <a:avLst/>
          </a:prstGeom>
          <a:solidFill>
            <a:schemeClr val="accent3">
              <a:lumMod val="40000"/>
              <a:lumOff val="60000"/>
            </a:schemeClr>
          </a:solidFill>
        </p:spPr>
        <p:txBody>
          <a:bodyPr wrap="square" lIns="91440" tIns="45720" rIns="91440" bIns="45720" rtlCol="0" anchor="t">
            <a:spAutoFit/>
          </a:bodyPr>
          <a:lstStyle/>
          <a:p>
            <a:pPr algn="ctr"/>
            <a:r>
              <a:rPr lang="en-GB" sz="2000" b="1">
                <a:solidFill>
                  <a:schemeClr val="accent1"/>
                </a:solidFill>
                <a:latin typeface="Ubuntu"/>
                <a:ea typeface="Inter" panose="02000503000000020004" pitchFamily="2" charset="0"/>
              </a:rPr>
              <a:t>2019</a:t>
            </a:r>
            <a:endParaRPr lang="en-GB" sz="2000" b="1">
              <a:solidFill>
                <a:schemeClr val="accent1"/>
              </a:solidFill>
              <a:latin typeface="Ubuntu" panose="020B0504030602030204" pitchFamily="34" charset="0"/>
              <a:ea typeface="Inter" panose="02000503000000020004" pitchFamily="2" charset="0"/>
            </a:endParaRPr>
          </a:p>
          <a:p>
            <a:pPr algn="ctr"/>
            <a:r>
              <a:rPr lang="en-GB" sz="2000" b="1">
                <a:solidFill>
                  <a:schemeClr val="accent1"/>
                </a:solidFill>
                <a:latin typeface="Ubuntu"/>
                <a:ea typeface="Inter" panose="02000503000000020004" pitchFamily="2" charset="0"/>
              </a:rPr>
              <a:t>No gambling adverts aired before 9pm during live sport </a:t>
            </a:r>
            <a:endParaRPr lang="en-GB" sz="2000" b="1">
              <a:solidFill>
                <a:schemeClr val="accent1"/>
              </a:solidFill>
              <a:latin typeface="Ubuntu" panose="020B0504030602030204" pitchFamily="34" charset="0"/>
              <a:ea typeface="Inter" panose="02000503000000020004" pitchFamily="2" charset="0"/>
            </a:endParaRPr>
          </a:p>
        </p:txBody>
      </p:sp>
      <p:pic>
        <p:nvPicPr>
          <p:cNvPr id="12" name="Picture 11" descr="A black background with a black square&#10;&#10;Description automatically generated">
            <a:extLst>
              <a:ext uri="{FF2B5EF4-FFF2-40B4-BE49-F238E27FC236}">
                <a16:creationId xmlns:a16="http://schemas.microsoft.com/office/drawing/2014/main" id="{E6C73BA7-2138-3F27-9FCC-9E8BCAD8A8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566869" flipV="1">
            <a:off x="3978590" y="2046716"/>
            <a:ext cx="2769179" cy="490948"/>
          </a:xfrm>
          <a:prstGeom prst="rect">
            <a:avLst/>
          </a:prstGeom>
        </p:spPr>
      </p:pic>
      <p:pic>
        <p:nvPicPr>
          <p:cNvPr id="13" name="Picture 12" descr="A black background with a black square&#10;&#10;Description automatically generated">
            <a:extLst>
              <a:ext uri="{FF2B5EF4-FFF2-40B4-BE49-F238E27FC236}">
                <a16:creationId xmlns:a16="http://schemas.microsoft.com/office/drawing/2014/main" id="{28871709-075D-3E73-5BAA-A203143684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1225121">
            <a:off x="919383" y="4998911"/>
            <a:ext cx="2647177" cy="469318"/>
          </a:xfrm>
          <a:prstGeom prst="rect">
            <a:avLst/>
          </a:prstGeom>
        </p:spPr>
      </p:pic>
      <p:pic>
        <p:nvPicPr>
          <p:cNvPr id="14" name="Picture 13" descr="A black background with a black square&#10;&#10;Description automatically generated">
            <a:extLst>
              <a:ext uri="{FF2B5EF4-FFF2-40B4-BE49-F238E27FC236}">
                <a16:creationId xmlns:a16="http://schemas.microsoft.com/office/drawing/2014/main" id="{1DBEC5C5-B7F9-952B-A181-45738562C5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1225121">
            <a:off x="6566786" y="5049767"/>
            <a:ext cx="2647177" cy="469318"/>
          </a:xfrm>
          <a:prstGeom prst="rect">
            <a:avLst/>
          </a:prstGeom>
        </p:spPr>
      </p:pic>
      <p:pic>
        <p:nvPicPr>
          <p:cNvPr id="3" name="Picture 2" descr="Gambling Act 2005: UK Law, Rules &amp; Key ...">
            <a:extLst>
              <a:ext uri="{FF2B5EF4-FFF2-40B4-BE49-F238E27FC236}">
                <a16:creationId xmlns:a16="http://schemas.microsoft.com/office/drawing/2014/main" id="{3605FC84-1F32-99DB-5C47-9853296026AD}"/>
              </a:ext>
            </a:extLst>
          </p:cNvPr>
          <p:cNvPicPr>
            <a:picLocks noChangeAspect="1"/>
          </p:cNvPicPr>
          <p:nvPr/>
        </p:nvPicPr>
        <p:blipFill>
          <a:blip r:embed="rId3"/>
          <a:stretch>
            <a:fillRect/>
          </a:stretch>
        </p:blipFill>
        <p:spPr>
          <a:xfrm>
            <a:off x="488632" y="2902902"/>
            <a:ext cx="2680335" cy="1814195"/>
          </a:xfrm>
          <a:prstGeom prst="rect">
            <a:avLst/>
          </a:prstGeom>
        </p:spPr>
      </p:pic>
      <p:pic>
        <p:nvPicPr>
          <p:cNvPr id="15" name="Picture 14" descr="online gambling regulation in Lithuania ...">
            <a:extLst>
              <a:ext uri="{FF2B5EF4-FFF2-40B4-BE49-F238E27FC236}">
                <a16:creationId xmlns:a16="http://schemas.microsoft.com/office/drawing/2014/main" id="{D6F83238-1E5C-6F5E-598D-8C8AE9F97F45}"/>
              </a:ext>
            </a:extLst>
          </p:cNvPr>
          <p:cNvPicPr>
            <a:picLocks noChangeAspect="1"/>
          </p:cNvPicPr>
          <p:nvPr/>
        </p:nvPicPr>
        <p:blipFill>
          <a:blip r:embed="rId4"/>
          <a:stretch>
            <a:fillRect/>
          </a:stretch>
        </p:blipFill>
        <p:spPr>
          <a:xfrm>
            <a:off x="3336290" y="2903220"/>
            <a:ext cx="3101340" cy="1813560"/>
          </a:xfrm>
          <a:prstGeom prst="rect">
            <a:avLst/>
          </a:prstGeom>
        </p:spPr>
      </p:pic>
      <p:pic>
        <p:nvPicPr>
          <p:cNvPr id="16" name="Picture 15" descr="to-whistle' advert ban ...">
            <a:extLst>
              <a:ext uri="{FF2B5EF4-FFF2-40B4-BE49-F238E27FC236}">
                <a16:creationId xmlns:a16="http://schemas.microsoft.com/office/drawing/2014/main" id="{ABE81A35-981F-4282-3F1D-66B2170DE17B}"/>
              </a:ext>
            </a:extLst>
          </p:cNvPr>
          <p:cNvPicPr>
            <a:picLocks noChangeAspect="1"/>
          </p:cNvPicPr>
          <p:nvPr/>
        </p:nvPicPr>
        <p:blipFill>
          <a:blip r:embed="rId5"/>
          <a:stretch>
            <a:fillRect/>
          </a:stretch>
        </p:blipFill>
        <p:spPr>
          <a:xfrm>
            <a:off x="6554152" y="2902902"/>
            <a:ext cx="2619375" cy="1743075"/>
          </a:xfrm>
          <a:prstGeom prst="rect">
            <a:avLst/>
          </a:prstGeom>
        </p:spPr>
      </p:pic>
      <p:pic>
        <p:nvPicPr>
          <p:cNvPr id="17" name="Picture 16" descr="Affordability explainer: what is ...">
            <a:extLst>
              <a:ext uri="{FF2B5EF4-FFF2-40B4-BE49-F238E27FC236}">
                <a16:creationId xmlns:a16="http://schemas.microsoft.com/office/drawing/2014/main" id="{C77B28EB-BBD8-D4AA-F684-45E28F7609DD}"/>
              </a:ext>
            </a:extLst>
          </p:cNvPr>
          <p:cNvPicPr>
            <a:picLocks noChangeAspect="1"/>
          </p:cNvPicPr>
          <p:nvPr/>
        </p:nvPicPr>
        <p:blipFill>
          <a:blip r:embed="rId6"/>
          <a:stretch>
            <a:fillRect/>
          </a:stretch>
        </p:blipFill>
        <p:spPr>
          <a:xfrm>
            <a:off x="9229090" y="2872740"/>
            <a:ext cx="2959100" cy="1772920"/>
          </a:xfrm>
          <a:prstGeom prst="rect">
            <a:avLst/>
          </a:prstGeom>
        </p:spPr>
      </p:pic>
    </p:spTree>
    <p:extLst>
      <p:ext uri="{BB962C8B-B14F-4D97-AF65-F5344CB8AC3E}">
        <p14:creationId xmlns:p14="http://schemas.microsoft.com/office/powerpoint/2010/main" val="4051691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09C86-753A-A80C-BF6C-DE26A83F36E3}"/>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76BF831-7A6E-6CD7-5326-AC2565EB7E53}"/>
              </a:ext>
            </a:extLst>
          </p:cNvPr>
          <p:cNvSpPr/>
          <p:nvPr/>
        </p:nvSpPr>
        <p:spPr>
          <a:xfrm>
            <a:off x="4323284" y="2419249"/>
            <a:ext cx="3543970" cy="3507343"/>
          </a:xfrm>
          <a:prstGeom prst="roundRect">
            <a:avLst/>
          </a:prstGeom>
          <a:solidFill>
            <a:schemeClr val="accent1">
              <a:lumMod val="10000"/>
              <a:lumOff val="90000"/>
            </a:schemeClr>
          </a:solidFill>
          <a:ln w="57150">
            <a:noFill/>
          </a:ln>
        </p:spPr>
        <p:txBody>
          <a:bodyPr wrap="square" lIns="91440" tIns="45720" rIns="91440" bIns="45720" anchor="t">
            <a:spAutoFit/>
          </a:bodyPr>
          <a:lstStyle/>
          <a:p>
            <a:pPr algn="ctr"/>
            <a:r>
              <a:rPr lang="en-GB" sz="2000" b="1">
                <a:latin typeface="Ubuntu"/>
              </a:rPr>
              <a:t>Gambling marketing is rarely just “an advert” — it’s often embedded into sport, entertainment and digital spaces.</a:t>
            </a:r>
            <a:endParaRPr lang="en-US" sz="2000">
              <a:latin typeface="Ubuntu"/>
            </a:endParaRPr>
          </a:p>
          <a:p>
            <a:pPr marL="342900" indent="-342900" algn="ctr">
              <a:buFont typeface="Wingdings"/>
              <a:buChar char="Ø"/>
            </a:pPr>
            <a:r>
              <a:rPr lang="en-GB" sz="1600">
                <a:latin typeface="Ubuntu"/>
                <a:ea typeface="Inter" panose="02000503000000020004" pitchFamily="2" charset="0"/>
                <a:cs typeface="Arial"/>
              </a:rPr>
              <a:t>Sport sponsorship (</a:t>
            </a:r>
            <a:r>
              <a:rPr lang="en-GB" sz="1600" err="1">
                <a:latin typeface="Ubuntu"/>
                <a:ea typeface="Inter" panose="02000503000000020004" pitchFamily="2" charset="0"/>
                <a:cs typeface="Arial"/>
              </a:rPr>
              <a:t>i.e</a:t>
            </a:r>
            <a:r>
              <a:rPr lang="en-GB" sz="1600">
                <a:latin typeface="Ubuntu"/>
                <a:ea typeface="Inter" panose="02000503000000020004" pitchFamily="2" charset="0"/>
                <a:cs typeface="Arial"/>
              </a:rPr>
              <a:t> football shirts)</a:t>
            </a:r>
          </a:p>
          <a:p>
            <a:pPr marL="342900" indent="-342900" algn="ctr">
              <a:buFont typeface="Wingdings"/>
              <a:buChar char="Ø"/>
            </a:pPr>
            <a:r>
              <a:rPr lang="en-GB" sz="1600">
                <a:latin typeface="Ubuntu"/>
                <a:ea typeface="Inter" panose="02000503000000020004" pitchFamily="2" charset="0"/>
                <a:cs typeface="Arial"/>
              </a:rPr>
              <a:t>TV</a:t>
            </a:r>
            <a:r>
              <a:rPr lang="en-GB" sz="1600">
                <a:latin typeface="Ubuntu"/>
                <a:ea typeface="+mn-lt"/>
                <a:cs typeface="+mn-lt"/>
              </a:rPr>
              <a:t> &amp; Streaming Advertising</a:t>
            </a:r>
          </a:p>
          <a:p>
            <a:pPr marL="342900" indent="-342900" algn="ctr">
              <a:buFont typeface="Wingdings"/>
              <a:buChar char="Ø"/>
            </a:pPr>
            <a:r>
              <a:rPr lang="en-GB" sz="1600">
                <a:latin typeface="Ubuntu"/>
                <a:ea typeface="+mn-lt"/>
                <a:cs typeface="+mn-lt"/>
              </a:rPr>
              <a:t>Social Media &amp; Influencers</a:t>
            </a:r>
            <a:endParaRPr lang="en-GB" sz="1600">
              <a:latin typeface="Ubuntu"/>
            </a:endParaRPr>
          </a:p>
          <a:p>
            <a:pPr marL="342900" indent="-342900" algn="ctr">
              <a:buFont typeface="Wingdings"/>
              <a:buChar char="Ø"/>
            </a:pPr>
            <a:r>
              <a:rPr lang="en-GB" sz="1600">
                <a:latin typeface="Ubuntu"/>
                <a:ea typeface="+mn-lt"/>
                <a:cs typeface="+mn-lt"/>
              </a:rPr>
              <a:t>Integration into Gaming</a:t>
            </a:r>
            <a:endParaRPr lang="en-GB" sz="1600">
              <a:latin typeface="Ubuntu"/>
            </a:endParaRPr>
          </a:p>
          <a:p>
            <a:pPr algn="ctr"/>
            <a:endParaRPr lang="en-GB" sz="2000">
              <a:latin typeface="Ubuntu" panose="020B0504030602030204" pitchFamily="34" charset="0"/>
              <a:ea typeface="Inter" panose="02000503000000020004" pitchFamily="2" charset="0"/>
              <a:cs typeface="Arial" pitchFamily="34" charset="0"/>
            </a:endParaRPr>
          </a:p>
        </p:txBody>
      </p:sp>
      <p:pic>
        <p:nvPicPr>
          <p:cNvPr id="3" name="Picture 2" descr="Product placement on TV – not a bad thing - Brands &amp; Films">
            <a:extLst>
              <a:ext uri="{FF2B5EF4-FFF2-40B4-BE49-F238E27FC236}">
                <a16:creationId xmlns:a16="http://schemas.microsoft.com/office/drawing/2014/main" id="{1380EDEF-F138-9361-B2F4-A3791AFC61E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834" t="8229" r="66085" b="8440"/>
          <a:stretch/>
        </p:blipFill>
        <p:spPr bwMode="auto">
          <a:xfrm rot="20421454">
            <a:off x="5991584" y="1328977"/>
            <a:ext cx="749196" cy="987696"/>
          </a:xfrm>
          <a:prstGeom prst="roundRect">
            <a:avLst>
              <a:gd name="adj" fmla="val 4167"/>
            </a:avLst>
          </a:prstGeom>
          <a:solidFill>
            <a:srgbClr val="FFFFFF"/>
          </a:solidFill>
          <a:ln w="76200" cap="sq">
            <a:solidFill>
              <a:srgbClr val="292929"/>
            </a:solidFill>
            <a:miter lim="800000"/>
          </a:ln>
          <a:effectLst/>
          <a:scene3d>
            <a:camera prst="orthographicFront"/>
            <a:lightRig rig="threePt" dir="t">
              <a:rot lat="0" lon="0" rev="2700000"/>
            </a:lightRig>
          </a:scene3d>
          <a:sp3d>
            <a:bevelT h="38100"/>
            <a:contourClr>
              <a:srgbClr val="C0C0C0"/>
            </a:contourClr>
          </a:sp3d>
        </p:spPr>
      </p:pic>
      <p:pic>
        <p:nvPicPr>
          <p:cNvPr id="4" name="Picture 2" descr="Product placement on TV – not a bad thing - Brands &amp; Films">
            <a:extLst>
              <a:ext uri="{FF2B5EF4-FFF2-40B4-BE49-F238E27FC236}">
                <a16:creationId xmlns:a16="http://schemas.microsoft.com/office/drawing/2014/main" id="{290062C9-65B1-9551-2D96-7B0DF8F29A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834" t="8229" r="66085" b="8440"/>
          <a:stretch/>
        </p:blipFill>
        <p:spPr bwMode="auto">
          <a:xfrm rot="1955458">
            <a:off x="5720466" y="5897568"/>
            <a:ext cx="647250" cy="853296"/>
          </a:xfrm>
          <a:prstGeom prst="roundRect">
            <a:avLst>
              <a:gd name="adj" fmla="val 4167"/>
            </a:avLst>
          </a:prstGeom>
          <a:solidFill>
            <a:srgbClr val="FFFFFF"/>
          </a:solidFill>
          <a:ln w="76200" cap="sq">
            <a:solidFill>
              <a:srgbClr val="292929"/>
            </a:solidFill>
            <a:miter lim="800000"/>
          </a:ln>
          <a:effectLst/>
          <a:scene3d>
            <a:camera prst="orthographicFront"/>
            <a:lightRig rig="threePt" dir="t">
              <a:rot lat="0" lon="0" rev="2700000"/>
            </a:lightRig>
          </a:scene3d>
          <a:sp3d>
            <a:bevelT h="38100"/>
            <a:contourClr>
              <a:srgbClr val="C0C0C0"/>
            </a:contourClr>
          </a:sp3d>
        </p:spPr>
      </p:pic>
      <p:pic>
        <p:nvPicPr>
          <p:cNvPr id="5" name="Picture 4" descr="A black background with a black square&#10;&#10;Description automatically generated">
            <a:extLst>
              <a:ext uri="{FF2B5EF4-FFF2-40B4-BE49-F238E27FC236}">
                <a16:creationId xmlns:a16="http://schemas.microsoft.com/office/drawing/2014/main" id="{DFD7B216-CD26-80D5-0D35-5835FC5218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98157">
            <a:off x="3606331" y="2212236"/>
            <a:ext cx="1044006" cy="762377"/>
          </a:xfrm>
          <a:prstGeom prst="rect">
            <a:avLst/>
          </a:prstGeom>
        </p:spPr>
      </p:pic>
      <p:pic>
        <p:nvPicPr>
          <p:cNvPr id="6" name="Picture 5" descr="A black background with a black square&#10;&#10;Description automatically generated">
            <a:extLst>
              <a:ext uri="{FF2B5EF4-FFF2-40B4-BE49-F238E27FC236}">
                <a16:creationId xmlns:a16="http://schemas.microsoft.com/office/drawing/2014/main" id="{550A9C3B-6FD8-7C79-2B48-D706F921BE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438182">
            <a:off x="7570668" y="2421075"/>
            <a:ext cx="953020" cy="841988"/>
          </a:xfrm>
          <a:prstGeom prst="rect">
            <a:avLst/>
          </a:prstGeom>
        </p:spPr>
      </p:pic>
      <p:pic>
        <p:nvPicPr>
          <p:cNvPr id="7" name="Picture 6" descr="A black background with a black square&#10;&#10;Description automatically generated">
            <a:extLst>
              <a:ext uri="{FF2B5EF4-FFF2-40B4-BE49-F238E27FC236}">
                <a16:creationId xmlns:a16="http://schemas.microsoft.com/office/drawing/2014/main" id="{4F4FA8AB-9C5D-E75F-3F62-0B950A6C34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074690">
            <a:off x="3350538" y="5194037"/>
            <a:ext cx="1032632" cy="853361"/>
          </a:xfrm>
          <a:prstGeom prst="rect">
            <a:avLst/>
          </a:prstGeom>
        </p:spPr>
      </p:pic>
      <p:pic>
        <p:nvPicPr>
          <p:cNvPr id="8" name="Picture 7" descr="A black background with a black square&#10;&#10;Description automatically generated">
            <a:extLst>
              <a:ext uri="{FF2B5EF4-FFF2-40B4-BE49-F238E27FC236}">
                <a16:creationId xmlns:a16="http://schemas.microsoft.com/office/drawing/2014/main" id="{0AF9E6E4-444C-C0B1-CBAB-06EBFB09B6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2812960">
            <a:off x="7434170" y="5462035"/>
            <a:ext cx="941648" cy="739631"/>
          </a:xfrm>
          <a:prstGeom prst="rect">
            <a:avLst/>
          </a:prstGeom>
        </p:spPr>
      </p:pic>
      <p:pic>
        <p:nvPicPr>
          <p:cNvPr id="9" name="Picture 8" descr="Related image">
            <a:extLst>
              <a:ext uri="{FF2B5EF4-FFF2-40B4-BE49-F238E27FC236}">
                <a16:creationId xmlns:a16="http://schemas.microsoft.com/office/drawing/2014/main" id="{0DD20B74-E332-69BC-DD9C-8BA2D30EAF95}"/>
              </a:ext>
            </a:extLst>
          </p:cNvPr>
          <p:cNvPicPr>
            <a:picLocks noChangeAspect="1" noChangeArrowheads="1"/>
          </p:cNvPicPr>
          <p:nvPr/>
        </p:nvPicPr>
        <p:blipFill>
          <a:blip r:embed="rId4" cstate="print"/>
          <a:srcRect/>
          <a:stretch>
            <a:fillRect/>
          </a:stretch>
        </p:blipFill>
        <p:spPr bwMode="auto">
          <a:xfrm>
            <a:off x="760293" y="1802376"/>
            <a:ext cx="2721553" cy="2046610"/>
          </a:xfrm>
          <a:prstGeom prst="rect">
            <a:avLst/>
          </a:prstGeom>
          <a:ln w="228600" cap="sq" cmpd="thickThin">
            <a:solidFill>
              <a:srgbClr val="000000"/>
            </a:solidFill>
            <a:prstDash val="solid"/>
            <a:miter lim="800000"/>
          </a:ln>
          <a:effectLst>
            <a:innerShdw blurRad="76200">
              <a:srgbClr val="000000"/>
            </a:innerShdw>
          </a:effectLst>
        </p:spPr>
      </p:pic>
      <p:pic>
        <p:nvPicPr>
          <p:cNvPr id="10" name="Picture 4" descr="Image result for product placement">
            <a:extLst>
              <a:ext uri="{FF2B5EF4-FFF2-40B4-BE49-F238E27FC236}">
                <a16:creationId xmlns:a16="http://schemas.microsoft.com/office/drawing/2014/main" id="{95D15944-FDA3-1F31-94C0-52815D4B1655}"/>
              </a:ext>
            </a:extLst>
          </p:cNvPr>
          <p:cNvPicPr>
            <a:picLocks noChangeAspect="1" noChangeArrowheads="1"/>
          </p:cNvPicPr>
          <p:nvPr/>
        </p:nvPicPr>
        <p:blipFill rotWithShape="1">
          <a:blip r:embed="rId5" cstate="print"/>
          <a:srcRect t="7603" b="-2"/>
          <a:stretch/>
        </p:blipFill>
        <p:spPr bwMode="auto">
          <a:xfrm>
            <a:off x="694037" y="4504468"/>
            <a:ext cx="2474334" cy="1732009"/>
          </a:xfrm>
          <a:prstGeom prst="rect">
            <a:avLst/>
          </a:prstGeom>
          <a:ln w="228600" cap="sq" cmpd="thickThin">
            <a:solidFill>
              <a:srgbClr val="000000"/>
            </a:solidFill>
            <a:prstDash val="solid"/>
            <a:miter lim="800000"/>
          </a:ln>
          <a:effectLst>
            <a:innerShdw blurRad="76200">
              <a:srgbClr val="000000"/>
            </a:innerShdw>
          </a:effectLst>
        </p:spPr>
      </p:pic>
      <p:pic>
        <p:nvPicPr>
          <p:cNvPr id="11" name="Picture 2" descr="Image source ">
            <a:extLst>
              <a:ext uri="{FF2B5EF4-FFF2-40B4-BE49-F238E27FC236}">
                <a16:creationId xmlns:a16="http://schemas.microsoft.com/office/drawing/2014/main" id="{74970731-2717-4073-6BA9-20DC4C24C43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360" r="14360"/>
          <a:stretch/>
        </p:blipFill>
        <p:spPr bwMode="auto">
          <a:xfrm>
            <a:off x="8800624" y="1398711"/>
            <a:ext cx="2571114" cy="2030289"/>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2" name="Picture 2" descr="Image result for love island product placement">
            <a:hlinkClick r:id="rId7"/>
            <a:extLst>
              <a:ext uri="{FF2B5EF4-FFF2-40B4-BE49-F238E27FC236}">
                <a16:creationId xmlns:a16="http://schemas.microsoft.com/office/drawing/2014/main" id="{69D8F5D9-DF5E-8007-EA04-584DB463FF1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98908" y="4797533"/>
            <a:ext cx="2992354" cy="1665784"/>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EE56C5B1-FE32-16CD-AB0B-4181BBF95ECF}"/>
              </a:ext>
            </a:extLst>
          </p:cNvPr>
          <p:cNvSpPr txBox="1"/>
          <p:nvPr/>
        </p:nvSpPr>
        <p:spPr>
          <a:xfrm>
            <a:off x="988641" y="-79010"/>
            <a:ext cx="9717468" cy="1323439"/>
          </a:xfrm>
          <a:prstGeom prst="rect">
            <a:avLst/>
          </a:prstGeom>
          <a:noFill/>
        </p:spPr>
        <p:txBody>
          <a:bodyPr wrap="square" lIns="91440" tIns="45720" rIns="91440" bIns="45720" anchor="t">
            <a:spAutoFit/>
          </a:bodyPr>
          <a:lstStyle/>
          <a:p>
            <a:pPr algn="ctr"/>
            <a:r>
              <a:rPr lang="en-GB" sz="4000" b="1">
                <a:effectLst/>
                <a:latin typeface="Ubuntu"/>
                <a:ea typeface="Calibri"/>
                <a:cs typeface="Times New Roman"/>
              </a:rPr>
              <a:t>How </a:t>
            </a:r>
            <a:r>
              <a:rPr lang="en-GB" sz="4000" b="1">
                <a:latin typeface="Ubuntu"/>
                <a:ea typeface="Calibri"/>
                <a:cs typeface="Times New Roman"/>
              </a:rPr>
              <a:t>gambling </a:t>
            </a:r>
            <a:r>
              <a:rPr lang="en-GB" sz="4000" b="1">
                <a:effectLst/>
                <a:latin typeface="Ubuntu"/>
                <a:ea typeface="Calibri"/>
                <a:cs typeface="Times New Roman"/>
              </a:rPr>
              <a:t>companies</a:t>
            </a:r>
          </a:p>
          <a:p>
            <a:pPr algn="ctr"/>
            <a:r>
              <a:rPr lang="en-GB" sz="4000" b="1">
                <a:effectLst/>
                <a:latin typeface="Ubuntu"/>
                <a:ea typeface="Calibri"/>
                <a:cs typeface="Times New Roman"/>
              </a:rPr>
              <a:t> advertise their products</a:t>
            </a:r>
            <a:r>
              <a:rPr lang="en-GB" sz="4000">
                <a:effectLst/>
                <a:latin typeface="Ubuntu"/>
                <a:ea typeface="Calibri"/>
                <a:cs typeface="Times New Roman"/>
              </a:rPr>
              <a:t> </a:t>
            </a:r>
            <a:endParaRPr lang="en-GB" sz="4000">
              <a:latin typeface="Ubuntu" panose="020B0504030602030204" pitchFamily="34" charset="0"/>
              <a:ea typeface="Calibri"/>
              <a:cs typeface="Times New Roman"/>
            </a:endParaRPr>
          </a:p>
        </p:txBody>
      </p:sp>
      <p:pic>
        <p:nvPicPr>
          <p:cNvPr id="14" name="Picture 13" descr="No more betting firms to sponsor front ...">
            <a:extLst>
              <a:ext uri="{FF2B5EF4-FFF2-40B4-BE49-F238E27FC236}">
                <a16:creationId xmlns:a16="http://schemas.microsoft.com/office/drawing/2014/main" id="{B1835346-2E8A-2ACC-CAAB-A815571EB756}"/>
              </a:ext>
            </a:extLst>
          </p:cNvPr>
          <p:cNvPicPr>
            <a:picLocks noChangeAspect="1"/>
          </p:cNvPicPr>
          <p:nvPr/>
        </p:nvPicPr>
        <p:blipFill>
          <a:blip r:embed="rId9"/>
          <a:stretch>
            <a:fillRect/>
          </a:stretch>
        </p:blipFill>
        <p:spPr>
          <a:xfrm>
            <a:off x="734278" y="1804205"/>
            <a:ext cx="2784996" cy="2044036"/>
          </a:xfrm>
          <a:prstGeom prst="rect">
            <a:avLst/>
          </a:prstGeom>
        </p:spPr>
      </p:pic>
      <p:pic>
        <p:nvPicPr>
          <p:cNvPr id="16" name="Picture 15" descr="Trust &amp; Social Media: How Youth are ...">
            <a:extLst>
              <a:ext uri="{FF2B5EF4-FFF2-40B4-BE49-F238E27FC236}">
                <a16:creationId xmlns:a16="http://schemas.microsoft.com/office/drawing/2014/main" id="{BCEB12BD-99DF-119F-8DAA-7A8D9027248E}"/>
              </a:ext>
            </a:extLst>
          </p:cNvPr>
          <p:cNvPicPr>
            <a:picLocks noChangeAspect="1"/>
          </p:cNvPicPr>
          <p:nvPr/>
        </p:nvPicPr>
        <p:blipFill>
          <a:blip r:embed="rId10"/>
          <a:srcRect l="-76854" t="97861" r="105384" b="-93165"/>
          <a:stretch>
            <a:fillRect/>
          </a:stretch>
        </p:blipFill>
        <p:spPr>
          <a:xfrm>
            <a:off x="5381269" y="2797743"/>
            <a:ext cx="2484743" cy="1252722"/>
          </a:xfrm>
          <a:prstGeom prst="rect">
            <a:avLst/>
          </a:prstGeom>
        </p:spPr>
      </p:pic>
      <p:pic>
        <p:nvPicPr>
          <p:cNvPr id="17" name="Picture 16" descr="Trust &amp; Social Media: How Youth are ...">
            <a:extLst>
              <a:ext uri="{FF2B5EF4-FFF2-40B4-BE49-F238E27FC236}">
                <a16:creationId xmlns:a16="http://schemas.microsoft.com/office/drawing/2014/main" id="{2DD9CF56-0681-07E0-A935-485B44825705}"/>
              </a:ext>
            </a:extLst>
          </p:cNvPr>
          <p:cNvPicPr>
            <a:picLocks noChangeAspect="1"/>
          </p:cNvPicPr>
          <p:nvPr/>
        </p:nvPicPr>
        <p:blipFill>
          <a:blip r:embed="rId10"/>
          <a:srcRect l="27299" t="461" r="-253" b="445"/>
          <a:stretch>
            <a:fillRect/>
          </a:stretch>
        </p:blipFill>
        <p:spPr>
          <a:xfrm>
            <a:off x="8713486" y="1393891"/>
            <a:ext cx="2664492" cy="2057542"/>
          </a:xfrm>
          <a:prstGeom prst="rect">
            <a:avLst/>
          </a:prstGeom>
        </p:spPr>
      </p:pic>
      <p:pic>
        <p:nvPicPr>
          <p:cNvPr id="18" name="Picture 17" descr="Revolutionizing Slot Gaming ...">
            <a:extLst>
              <a:ext uri="{FF2B5EF4-FFF2-40B4-BE49-F238E27FC236}">
                <a16:creationId xmlns:a16="http://schemas.microsoft.com/office/drawing/2014/main" id="{1325BE8A-3E4E-BE55-E97B-DE9FAE50284A}"/>
              </a:ext>
            </a:extLst>
          </p:cNvPr>
          <p:cNvPicPr>
            <a:picLocks noChangeAspect="1"/>
          </p:cNvPicPr>
          <p:nvPr/>
        </p:nvPicPr>
        <p:blipFill>
          <a:blip r:embed="rId11"/>
          <a:stretch>
            <a:fillRect/>
          </a:stretch>
        </p:blipFill>
        <p:spPr>
          <a:xfrm>
            <a:off x="665826" y="4495373"/>
            <a:ext cx="2512467" cy="1825104"/>
          </a:xfrm>
          <a:prstGeom prst="rect">
            <a:avLst/>
          </a:prstGeom>
        </p:spPr>
      </p:pic>
      <p:pic>
        <p:nvPicPr>
          <p:cNvPr id="19" name="Picture 18" descr="TV adverts ...">
            <a:extLst>
              <a:ext uri="{FF2B5EF4-FFF2-40B4-BE49-F238E27FC236}">
                <a16:creationId xmlns:a16="http://schemas.microsoft.com/office/drawing/2014/main" id="{37059B79-EEDD-D497-43A7-AC4D85B8250D}"/>
              </a:ext>
            </a:extLst>
          </p:cNvPr>
          <p:cNvPicPr>
            <a:picLocks noChangeAspect="1"/>
          </p:cNvPicPr>
          <p:nvPr/>
        </p:nvPicPr>
        <p:blipFill>
          <a:blip r:embed="rId12"/>
          <a:stretch>
            <a:fillRect/>
          </a:stretch>
        </p:blipFill>
        <p:spPr>
          <a:xfrm>
            <a:off x="8704713" y="4812542"/>
            <a:ext cx="2993977" cy="1668438"/>
          </a:xfrm>
          <a:prstGeom prst="rect">
            <a:avLst/>
          </a:prstGeom>
        </p:spPr>
      </p:pic>
    </p:spTree>
    <p:extLst>
      <p:ext uri="{BB962C8B-B14F-4D97-AF65-F5344CB8AC3E}">
        <p14:creationId xmlns:p14="http://schemas.microsoft.com/office/powerpoint/2010/main" val="3460216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C1C61860-D96C-E47E-5FE5-54B41A9A1974}"/>
              </a:ext>
            </a:extLst>
          </p:cNvPr>
          <p:cNvSpPr txBox="1">
            <a:spLocks/>
          </p:cNvSpPr>
          <p:nvPr/>
        </p:nvSpPr>
        <p:spPr>
          <a:xfrm>
            <a:off x="389478" y="867025"/>
            <a:ext cx="5318346" cy="669925"/>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solidFill>
                  <a:srgbClr val="15518B"/>
                </a:solidFill>
                <a:latin typeface="Ubuntu"/>
              </a:rPr>
              <a:t>Discuss the following images</a:t>
            </a:r>
            <a:endParaRPr lang="en-US">
              <a:solidFill>
                <a:srgbClr val="15518B"/>
              </a:solidFill>
              <a:latin typeface="Ubuntu"/>
            </a:endParaRPr>
          </a:p>
        </p:txBody>
      </p:sp>
      <p:pic>
        <p:nvPicPr>
          <p:cNvPr id="5" name="Picture 4" descr="How Gambling Has Impacted the Gaming World | TheXboxHub">
            <a:extLst>
              <a:ext uri="{FF2B5EF4-FFF2-40B4-BE49-F238E27FC236}">
                <a16:creationId xmlns:a16="http://schemas.microsoft.com/office/drawing/2014/main" id="{EB15B9F4-75D4-2382-9F2A-3DC129557A1F}"/>
              </a:ext>
            </a:extLst>
          </p:cNvPr>
          <p:cNvPicPr>
            <a:picLocks noChangeAspect="1"/>
          </p:cNvPicPr>
          <p:nvPr/>
        </p:nvPicPr>
        <p:blipFill>
          <a:blip r:embed="rId2"/>
          <a:stretch>
            <a:fillRect/>
          </a:stretch>
        </p:blipFill>
        <p:spPr>
          <a:xfrm>
            <a:off x="7426459" y="174744"/>
            <a:ext cx="3900795" cy="2455030"/>
          </a:xfrm>
          <a:prstGeom prst="rect">
            <a:avLst/>
          </a:prstGeom>
        </p:spPr>
      </p:pic>
      <p:pic>
        <p:nvPicPr>
          <p:cNvPr id="7" name="Picture 6" descr="Gaming vs Gambling: Separating Blurred ...">
            <a:extLst>
              <a:ext uri="{FF2B5EF4-FFF2-40B4-BE49-F238E27FC236}">
                <a16:creationId xmlns:a16="http://schemas.microsoft.com/office/drawing/2014/main" id="{B31D7B71-03D4-A199-EA7E-319B1ADD3BA4}"/>
              </a:ext>
            </a:extLst>
          </p:cNvPr>
          <p:cNvPicPr>
            <a:picLocks noChangeAspect="1"/>
          </p:cNvPicPr>
          <p:nvPr/>
        </p:nvPicPr>
        <p:blipFill>
          <a:blip r:embed="rId3"/>
          <a:srcRect l="28926" t="-2040" r="207" b="-2080"/>
          <a:stretch>
            <a:fillRect/>
          </a:stretch>
        </p:blipFill>
        <p:spPr>
          <a:xfrm>
            <a:off x="7424011" y="3278998"/>
            <a:ext cx="3659905" cy="3017927"/>
          </a:xfrm>
          <a:prstGeom prst="rect">
            <a:avLst/>
          </a:prstGeom>
        </p:spPr>
      </p:pic>
      <p:sp>
        <p:nvSpPr>
          <p:cNvPr id="2" name="TextBox 1">
            <a:extLst>
              <a:ext uri="{FF2B5EF4-FFF2-40B4-BE49-F238E27FC236}">
                <a16:creationId xmlns:a16="http://schemas.microsoft.com/office/drawing/2014/main" id="{ECD770B9-1080-FCBA-0A34-6EE6ED4B6A53}"/>
              </a:ext>
            </a:extLst>
          </p:cNvPr>
          <p:cNvSpPr txBox="1"/>
          <p:nvPr/>
        </p:nvSpPr>
        <p:spPr>
          <a:xfrm>
            <a:off x="394726" y="1540864"/>
            <a:ext cx="6816429" cy="51706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b="1" dirty="0">
                <a:solidFill>
                  <a:schemeClr val="accent1"/>
                </a:solidFill>
                <a:latin typeface="Ubuntu"/>
              </a:rPr>
              <a:t>What do you notice first when an advert or pop‑up appears?</a:t>
            </a:r>
            <a:endParaRPr lang="en-US" sz="1400" b="1">
              <a:solidFill>
                <a:schemeClr val="accent1"/>
              </a:solidFill>
              <a:latin typeface="Ubuntu"/>
            </a:endParaRPr>
          </a:p>
          <a:p>
            <a:pPr marL="285750" indent="-285750">
              <a:buFont typeface="Calibri"/>
              <a:buChar char="-"/>
            </a:pPr>
            <a:r>
              <a:rPr lang="en-US" sz="1400">
                <a:solidFill>
                  <a:schemeClr val="accent1"/>
                </a:solidFill>
                <a:latin typeface="Ubuntu"/>
                <a:cs typeface="Segoe UI"/>
              </a:rPr>
              <a:t>What do these design features make you want to do?</a:t>
            </a:r>
            <a:endParaRPr lang="en-US" sz="1400">
              <a:solidFill>
                <a:schemeClr val="accent1"/>
              </a:solidFill>
              <a:latin typeface="Ubuntu"/>
            </a:endParaRPr>
          </a:p>
          <a:p>
            <a:endParaRPr lang="en-US" sz="1400" dirty="0">
              <a:solidFill>
                <a:schemeClr val="accent1"/>
              </a:solidFill>
              <a:latin typeface="Ubuntu"/>
              <a:cs typeface="Segoe UI"/>
            </a:endParaRPr>
          </a:p>
          <a:p>
            <a:pPr>
              <a:spcAft>
                <a:spcPts val="600"/>
              </a:spcAft>
            </a:pPr>
            <a:r>
              <a:rPr lang="en-US" b="1">
                <a:solidFill>
                  <a:schemeClr val="accent1"/>
                </a:solidFill>
                <a:latin typeface="Ubuntu"/>
                <a:cs typeface="Segoe UI"/>
              </a:rPr>
              <a:t>Why do you think the game wants you to click or spend something?</a:t>
            </a:r>
          </a:p>
          <a:p>
            <a:pPr marL="285750" indent="-285750">
              <a:buFont typeface="Calibri"/>
              <a:buChar char="-"/>
            </a:pPr>
            <a:r>
              <a:rPr lang="en-US" sz="1400">
                <a:solidFill>
                  <a:schemeClr val="accent1"/>
                </a:solidFill>
                <a:latin typeface="Ubuntu"/>
                <a:cs typeface="Segoe UI"/>
              </a:rPr>
              <a:t>What options does the screen give you — and which ones stand out most?</a:t>
            </a:r>
            <a:endParaRPr lang="en-US" sz="1400">
              <a:solidFill>
                <a:schemeClr val="accent1"/>
              </a:solidFill>
            </a:endParaRPr>
          </a:p>
          <a:p>
            <a:pPr marL="285750" indent="-285750">
              <a:buFont typeface="Calibri"/>
              <a:buChar char="-"/>
            </a:pPr>
            <a:endParaRPr lang="en-US" sz="1400" dirty="0">
              <a:solidFill>
                <a:schemeClr val="accent1"/>
              </a:solidFill>
              <a:latin typeface="Ubuntu"/>
              <a:cs typeface="Segoe UI"/>
            </a:endParaRPr>
          </a:p>
          <a:p>
            <a:pPr>
              <a:spcAft>
                <a:spcPts val="600"/>
              </a:spcAft>
            </a:pPr>
            <a:r>
              <a:rPr lang="en-US" b="1">
                <a:solidFill>
                  <a:schemeClr val="accent1"/>
                </a:solidFill>
                <a:latin typeface="Ubuntu"/>
                <a:cs typeface="Segoe UI"/>
              </a:rPr>
              <a:t>What might someone hope will happen if they click on it?</a:t>
            </a:r>
          </a:p>
          <a:p>
            <a:pPr marL="285750" indent="-285750">
              <a:buFont typeface="Calibri"/>
              <a:buChar char="-"/>
            </a:pPr>
            <a:r>
              <a:rPr lang="en-US" sz="1400">
                <a:solidFill>
                  <a:schemeClr val="accent1"/>
                </a:solidFill>
                <a:latin typeface="Ubuntu"/>
                <a:cs typeface="Segoe UI"/>
              </a:rPr>
              <a:t>What do you think the game wants players to believe will happen if they click?</a:t>
            </a:r>
            <a:endParaRPr lang="en-US" sz="1400">
              <a:solidFill>
                <a:schemeClr val="accent1"/>
              </a:solidFill>
            </a:endParaRPr>
          </a:p>
          <a:p>
            <a:pPr marL="285750" indent="-285750">
              <a:buFont typeface="Calibri"/>
              <a:buChar char="-"/>
            </a:pPr>
            <a:endParaRPr lang="en-US" sz="1400" dirty="0">
              <a:solidFill>
                <a:schemeClr val="accent1"/>
              </a:solidFill>
              <a:latin typeface="Ubuntu"/>
              <a:cs typeface="Segoe UI"/>
            </a:endParaRPr>
          </a:p>
          <a:p>
            <a:pPr>
              <a:spcAft>
                <a:spcPts val="600"/>
              </a:spcAft>
            </a:pPr>
            <a:r>
              <a:rPr lang="en-US" b="1" dirty="0">
                <a:solidFill>
                  <a:schemeClr val="accent1"/>
                </a:solidFill>
                <a:latin typeface="Ubuntu"/>
                <a:cs typeface="Segoe UI"/>
              </a:rPr>
              <a:t>How do you decide whether something in </a:t>
            </a:r>
            <a:r>
              <a:rPr lang="en-US" b="1">
                <a:solidFill>
                  <a:schemeClr val="accent1"/>
                </a:solidFill>
                <a:latin typeface="Ubuntu"/>
                <a:cs typeface="Segoe UI"/>
              </a:rPr>
              <a:t>a game</a:t>
            </a:r>
            <a:r>
              <a:rPr lang="en-US" b="1" dirty="0">
                <a:solidFill>
                  <a:schemeClr val="accent1"/>
                </a:solidFill>
                <a:latin typeface="Ubuntu"/>
                <a:cs typeface="Segoe UI"/>
              </a:rPr>
              <a:t> is worth paying for?</a:t>
            </a:r>
          </a:p>
          <a:p>
            <a:pPr marL="285750" indent="-285750">
              <a:buFont typeface="Calibri"/>
              <a:buChar char="-"/>
            </a:pPr>
            <a:r>
              <a:rPr lang="en-US" sz="1400">
                <a:solidFill>
                  <a:schemeClr val="accent1"/>
                </a:solidFill>
                <a:latin typeface="Ubuntu"/>
                <a:cs typeface="Segoe UI"/>
              </a:rPr>
              <a:t>How easy is it to see how much it really costs?</a:t>
            </a:r>
            <a:endParaRPr lang="en-US" sz="1400">
              <a:solidFill>
                <a:schemeClr val="accent1"/>
              </a:solidFill>
            </a:endParaRPr>
          </a:p>
          <a:p>
            <a:endParaRPr lang="en-US" sz="1400" dirty="0">
              <a:solidFill>
                <a:schemeClr val="accent1"/>
              </a:solidFill>
              <a:latin typeface="Ubuntu"/>
              <a:cs typeface="Segoe UI"/>
            </a:endParaRPr>
          </a:p>
          <a:p>
            <a:r>
              <a:rPr lang="en-US" b="1">
                <a:solidFill>
                  <a:schemeClr val="accent1"/>
                </a:solidFill>
                <a:latin typeface="Ubuntu"/>
                <a:cs typeface="Segoe UI"/>
              </a:rPr>
              <a:t>Who could you talk to if something in a game feels confusing or pushy?</a:t>
            </a:r>
            <a:endParaRPr lang="en-US" b="1">
              <a:solidFill>
                <a:schemeClr val="accent1"/>
              </a:solidFill>
            </a:endParaRPr>
          </a:p>
          <a:p>
            <a:pPr marL="285750" indent="-285750">
              <a:buFont typeface="Calibri"/>
              <a:buChar char="-"/>
            </a:pPr>
            <a:r>
              <a:rPr lang="en-US" sz="1400">
                <a:solidFill>
                  <a:srgbClr val="156082"/>
                </a:solidFill>
                <a:latin typeface="Ubuntu"/>
              </a:rPr>
              <a:t>When would be a good time to ask for help?</a:t>
            </a:r>
            <a:endParaRPr lang="en-US" sz="1400"/>
          </a:p>
          <a:p>
            <a:endParaRPr lang="en-US" dirty="0">
              <a:solidFill>
                <a:srgbClr val="156082"/>
              </a:solidFill>
              <a:latin typeface="Ubuntu"/>
            </a:endParaRPr>
          </a:p>
          <a:p>
            <a:pPr algn="ctr"/>
            <a:endParaRPr lang="en-US"/>
          </a:p>
        </p:txBody>
      </p:sp>
    </p:spTree>
    <p:extLst>
      <p:ext uri="{BB962C8B-B14F-4D97-AF65-F5344CB8AC3E}">
        <p14:creationId xmlns:p14="http://schemas.microsoft.com/office/powerpoint/2010/main" val="3960129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0ECBD7DE-2754-0634-AEDE-1ED2CCCB2740}"/>
              </a:ext>
            </a:extLst>
          </p:cNvPr>
          <p:cNvSpPr txBox="1">
            <a:spLocks/>
          </p:cNvSpPr>
          <p:nvPr/>
        </p:nvSpPr>
        <p:spPr>
          <a:xfrm>
            <a:off x="225570" y="1261944"/>
            <a:ext cx="6780383" cy="545655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US" sz="2200">
                <a:solidFill>
                  <a:schemeClr val="accent1"/>
                </a:solidFill>
                <a:latin typeface="Ubuntu"/>
                <a:cs typeface="Calibri"/>
              </a:rPr>
              <a:t>How are gaming and gambling platforms designed?</a:t>
            </a:r>
            <a:endParaRPr lang="en-US" sz="2200">
              <a:solidFill>
                <a:schemeClr val="accent1"/>
              </a:solidFill>
              <a:latin typeface="Ubuntu"/>
            </a:endParaRPr>
          </a:p>
          <a:p>
            <a:pPr>
              <a:spcAft>
                <a:spcPts val="600"/>
              </a:spcAft>
            </a:pPr>
            <a:r>
              <a:rPr lang="en-US" sz="2200">
                <a:solidFill>
                  <a:schemeClr val="accent1"/>
                </a:solidFill>
                <a:latin typeface="Ubuntu"/>
                <a:cs typeface="Calibri"/>
              </a:rPr>
              <a:t>How are gaming and gambling websites, apps and adverts designed?</a:t>
            </a:r>
          </a:p>
          <a:p>
            <a:pPr>
              <a:spcAft>
                <a:spcPts val="600"/>
              </a:spcAft>
            </a:pPr>
            <a:r>
              <a:rPr lang="en-US" sz="2200">
                <a:solidFill>
                  <a:schemeClr val="accent1"/>
                </a:solidFill>
                <a:latin typeface="Ubuntu"/>
                <a:cs typeface="Calibri"/>
              </a:rPr>
              <a:t>Why do you think bright lights, bold </a:t>
            </a:r>
            <a:r>
              <a:rPr lang="en-US" sz="2200" err="1">
                <a:solidFill>
                  <a:schemeClr val="accent1"/>
                </a:solidFill>
                <a:latin typeface="Ubuntu"/>
                <a:cs typeface="Calibri"/>
              </a:rPr>
              <a:t>colours</a:t>
            </a:r>
            <a:r>
              <a:rPr lang="en-US" sz="2200">
                <a:solidFill>
                  <a:schemeClr val="accent1"/>
                </a:solidFill>
                <a:latin typeface="Ubuntu"/>
                <a:cs typeface="Calibri"/>
              </a:rPr>
              <a:t>, animations, sound effects and large text are used?</a:t>
            </a:r>
            <a:endParaRPr lang="en-US" sz="2200">
              <a:solidFill>
                <a:schemeClr val="accent1"/>
              </a:solidFill>
              <a:latin typeface="Ubuntu"/>
            </a:endParaRPr>
          </a:p>
          <a:p>
            <a:pPr>
              <a:spcAft>
                <a:spcPts val="600"/>
              </a:spcAft>
            </a:pPr>
            <a:r>
              <a:rPr lang="en-US" sz="2200">
                <a:solidFill>
                  <a:schemeClr val="accent1"/>
                </a:solidFill>
                <a:latin typeface="Ubuntu"/>
                <a:cs typeface="Calibri"/>
              </a:rPr>
              <a:t>Why do you think bonuses, rewards, free spins, loot boxes and special offers are heavily advertised?</a:t>
            </a:r>
          </a:p>
          <a:p>
            <a:r>
              <a:rPr lang="en-US" sz="2200">
                <a:solidFill>
                  <a:schemeClr val="accent1"/>
                </a:solidFill>
                <a:latin typeface="Ubuntu"/>
                <a:cs typeface="Calibri"/>
              </a:rPr>
              <a:t>Are warning messages about addiction and financial harm displayed clearly?</a:t>
            </a:r>
            <a:endParaRPr lang="en-US">
              <a:solidFill>
                <a:schemeClr val="accent1"/>
              </a:solidFill>
              <a:latin typeface="Ubuntu"/>
            </a:endParaRPr>
          </a:p>
        </p:txBody>
      </p:sp>
      <p:pic>
        <p:nvPicPr>
          <p:cNvPr id="5" name="Picture 4" descr="The Future of Casino-as-a-Platform ...">
            <a:extLst>
              <a:ext uri="{FF2B5EF4-FFF2-40B4-BE49-F238E27FC236}">
                <a16:creationId xmlns:a16="http://schemas.microsoft.com/office/drawing/2014/main" id="{66A234D0-C506-CE30-B884-73539F7D270A}"/>
              </a:ext>
            </a:extLst>
          </p:cNvPr>
          <p:cNvPicPr>
            <a:picLocks noChangeAspect="1"/>
          </p:cNvPicPr>
          <p:nvPr/>
        </p:nvPicPr>
        <p:blipFill>
          <a:blip r:embed="rId2"/>
          <a:stretch>
            <a:fillRect/>
          </a:stretch>
        </p:blipFill>
        <p:spPr>
          <a:xfrm>
            <a:off x="7160419" y="1938337"/>
            <a:ext cx="4800599" cy="2719386"/>
          </a:xfrm>
          <a:prstGeom prst="rect">
            <a:avLst/>
          </a:prstGeom>
        </p:spPr>
      </p:pic>
    </p:spTree>
    <p:extLst>
      <p:ext uri="{BB962C8B-B14F-4D97-AF65-F5344CB8AC3E}">
        <p14:creationId xmlns:p14="http://schemas.microsoft.com/office/powerpoint/2010/main" val="3676374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6A6F83751BC542A98DC5A0AC630D3D" ma:contentTypeVersion="15" ma:contentTypeDescription="Create a new document." ma:contentTypeScope="" ma:versionID="196b9e01c9c66793c24b53ebaebe0b41">
  <xsd:schema xmlns:xsd="http://www.w3.org/2001/XMLSchema" xmlns:xs="http://www.w3.org/2001/XMLSchema" xmlns:p="http://schemas.microsoft.com/office/2006/metadata/properties" xmlns:ns2="bbd7921a-042b-4eb0-b7a0-a3fc5587e9ac" xmlns:ns3="d6550f9a-f14e-418b-a53a-e888529f43ac" targetNamespace="http://schemas.microsoft.com/office/2006/metadata/properties" ma:root="true" ma:fieldsID="5b5aff93ad5912248a6a26172dd04027" ns2:_="" ns3:_="">
    <xsd:import namespace="bbd7921a-042b-4eb0-b7a0-a3fc5587e9ac"/>
    <xsd:import namespace="d6550f9a-f14e-418b-a53a-e888529f43a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d7921a-042b-4eb0-b7a0-a3fc5587e9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cefaef41-70dc-4075-804e-d4e4dbdaeee0"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6550f9a-f14e-418b-a53a-e888529f43ac"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3d3ce685-6bcb-45ae-998a-d25e5acaad24}" ma:internalName="TaxCatchAll" ma:showField="CatchAllData" ma:web="d6550f9a-f14e-418b-a53a-e888529f43a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bd7921a-042b-4eb0-b7a0-a3fc5587e9ac">
      <Terms xmlns="http://schemas.microsoft.com/office/infopath/2007/PartnerControls"/>
    </lcf76f155ced4ddcb4097134ff3c332f>
    <TaxCatchAll xmlns="d6550f9a-f14e-418b-a53a-e888529f43ac" xsi:nil="true"/>
  </documentManagement>
</p:properties>
</file>

<file path=customXml/itemProps1.xml><?xml version="1.0" encoding="utf-8"?>
<ds:datastoreItem xmlns:ds="http://schemas.openxmlformats.org/officeDocument/2006/customXml" ds:itemID="{FDE13296-016D-4BB0-A823-77BBE8A9F24B}">
  <ds:schemaRefs>
    <ds:schemaRef ds:uri="bbd7921a-042b-4eb0-b7a0-a3fc5587e9ac"/>
    <ds:schemaRef ds:uri="d6550f9a-f14e-418b-a53a-e888529f43a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826BAC6-8EF3-49C4-93D1-3F3DBCBFFD1D}">
  <ds:schemaRefs>
    <ds:schemaRef ds:uri="http://schemas.microsoft.com/sharepoint/v3/contenttype/forms"/>
  </ds:schemaRefs>
</ds:datastoreItem>
</file>

<file path=customXml/itemProps3.xml><?xml version="1.0" encoding="utf-8"?>
<ds:datastoreItem xmlns:ds="http://schemas.openxmlformats.org/officeDocument/2006/customXml" ds:itemID="{C7CBADDA-5DE1-4FDF-8778-4898505D2C0B}">
  <ds:schemaRefs>
    <ds:schemaRef ds:uri="http://purl.org/dc/dcmitype/"/>
    <ds:schemaRef ds:uri="d6550f9a-f14e-418b-a53a-e888529f43ac"/>
    <ds:schemaRef ds:uri="http://schemas.microsoft.com/office/2006/documentManagement/types"/>
    <ds:schemaRef ds:uri="bbd7921a-042b-4eb0-b7a0-a3fc5587e9ac"/>
    <ds:schemaRef ds:uri="http://www.w3.org/XML/1998/namespace"/>
    <ds:schemaRef ds:uri="http://purl.org/dc/elements/1.1/"/>
    <ds:schemaRef ds:uri="http://schemas.microsoft.com/office/2006/metadata/properties"/>
    <ds:schemaRef ds:uri="http://schemas.openxmlformats.org/package/2006/metadata/core-properties"/>
    <ds:schemaRef ds:uri="http://schemas.microsoft.com/office/infopath/2007/PartnerControl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0</TotalTime>
  <Words>1192</Words>
  <Application>Microsoft Office PowerPoint</Application>
  <PresentationFormat>Widescreen</PresentationFormat>
  <Paragraphs>128</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Public Health Wales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Sophie Flood (Public Health Wales - Matrix House)</dc:creator>
  <cp:lastModifiedBy>Lorna Bennett</cp:lastModifiedBy>
  <cp:revision>54</cp:revision>
  <dcterms:created xsi:type="dcterms:W3CDTF">2026-02-03T14:39:16Z</dcterms:created>
  <dcterms:modified xsi:type="dcterms:W3CDTF">2026-05-07T10:36:35Z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0x0101008A6A6F83751BC542A98DC5A0AC630D3D</vt:lpwstr>
  </property>
  <property fmtid="{D5CDD505-2E9C-101B-9397-08002B2CF9AE}" pid="3" name="MediaServiceImageTags">
    <vt:lpwstr/>
  </property>
</Properties>
</file>