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6"/>
  </p:notesMasterIdLst>
  <p:sldIdLst>
    <p:sldId id="307" r:id="rId5"/>
    <p:sldId id="305" r:id="rId6"/>
    <p:sldId id="302" r:id="rId7"/>
    <p:sldId id="315" r:id="rId8"/>
    <p:sldId id="316" r:id="rId9"/>
    <p:sldId id="317" r:id="rId10"/>
    <p:sldId id="318" r:id="rId11"/>
    <p:sldId id="319" r:id="rId12"/>
    <p:sldId id="320" r:id="rId13"/>
    <p:sldId id="321"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519C988B-5CEE-D4DB-C133-21D4C2804E0E}" name="Lorna Bennett (Public Health Wales - No. 2 Capital Quarter)" initials="LQ" userId="S::lorna.bennett3@wales.nhs.uk::41cbff77-5434-42c9-8874-6f16723207f9"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D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C7B10A-58BC-60BA-D088-D28E38AAB9D3}" v="17" dt="2025-09-23T13:54:48.528"/>
    <p1510:client id="{3FDC7EAF-2075-3A23-844D-11FD0B704C2E}" v="18" dt="2025-09-22T15:11:40.085"/>
    <p1510:client id="{5CB99AE0-C7D3-A12B-6AF7-4F61624D373A}" v="124" dt="2025-09-23T09:15:53.264"/>
    <p1510:client id="{80A9EF72-4E16-6D18-23F1-30583E44A02D}" v="3" dt="2025-09-23T10:29:05.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3FDC7EAF-2075-3A23-844D-11FD0B704C2E}"/>
    <pc:docChg chg="modSld">
      <pc:chgData name="Sophie Flood (Public Health Wales - Matrix House)" userId="S::sophie.flood@wales.nhs.uk::f1b68508-ff1d-4a78-a875-f6aa95017de1" providerId="AD" clId="Web-{3FDC7EAF-2075-3A23-844D-11FD0B704C2E}" dt="2025-09-22T15:11:40.085" v="8" actId="20577"/>
      <pc:docMkLst>
        <pc:docMk/>
      </pc:docMkLst>
      <pc:sldChg chg="modSp">
        <pc:chgData name="Sophie Flood (Public Health Wales - Matrix House)" userId="S::sophie.flood@wales.nhs.uk::f1b68508-ff1d-4a78-a875-f6aa95017de1" providerId="AD" clId="Web-{3FDC7EAF-2075-3A23-844D-11FD0B704C2E}" dt="2025-09-22T15:08:42.302" v="5"/>
        <pc:sldMkLst>
          <pc:docMk/>
          <pc:sldMk cId="2629694126" sldId="305"/>
        </pc:sldMkLst>
        <pc:graphicFrameChg chg="mod modGraphic">
          <ac:chgData name="Sophie Flood (Public Health Wales - Matrix House)" userId="S::sophie.flood@wales.nhs.uk::f1b68508-ff1d-4a78-a875-f6aa95017de1" providerId="AD" clId="Web-{3FDC7EAF-2075-3A23-844D-11FD0B704C2E}" dt="2025-09-22T15:08:42.302" v="5"/>
          <ac:graphicFrameMkLst>
            <pc:docMk/>
            <pc:sldMk cId="2629694126" sldId="305"/>
            <ac:graphicFrameMk id="9" creationId="{C44939F1-56C1-C2BB-4B4A-460F01D5AD8C}"/>
          </ac:graphicFrameMkLst>
        </pc:graphicFrameChg>
      </pc:sldChg>
      <pc:sldChg chg="modSp">
        <pc:chgData name="Sophie Flood (Public Health Wales - Matrix House)" userId="S::sophie.flood@wales.nhs.uk::f1b68508-ff1d-4a78-a875-f6aa95017de1" providerId="AD" clId="Web-{3FDC7EAF-2075-3A23-844D-11FD0B704C2E}" dt="2025-09-22T15:11:40.085" v="8" actId="20577"/>
        <pc:sldMkLst>
          <pc:docMk/>
          <pc:sldMk cId="2837543079" sldId="306"/>
        </pc:sldMkLst>
        <pc:spChg chg="mod">
          <ac:chgData name="Sophie Flood (Public Health Wales - Matrix House)" userId="S::sophie.flood@wales.nhs.uk::f1b68508-ff1d-4a78-a875-f6aa95017de1" providerId="AD" clId="Web-{3FDC7EAF-2075-3A23-844D-11FD0B704C2E}" dt="2025-09-22T15:11:40.085" v="8" actId="20577"/>
          <ac:spMkLst>
            <pc:docMk/>
            <pc:sldMk cId="2837543079" sldId="306"/>
            <ac:spMk id="3" creationId="{CF67C87D-D479-CDB1-4ED3-582FF7BABB23}"/>
          </ac:spMkLst>
        </pc:spChg>
      </pc:sldChg>
      <pc:sldChg chg="modSp">
        <pc:chgData name="Sophie Flood (Public Health Wales - Matrix House)" userId="S::sophie.flood@wales.nhs.uk::f1b68508-ff1d-4a78-a875-f6aa95017de1" providerId="AD" clId="Web-{3FDC7EAF-2075-3A23-844D-11FD0B704C2E}" dt="2025-09-22T15:08:57.490" v="6" actId="20577"/>
        <pc:sldMkLst>
          <pc:docMk/>
          <pc:sldMk cId="2794114338" sldId="312"/>
        </pc:sldMkLst>
        <pc:spChg chg="mod">
          <ac:chgData name="Sophie Flood (Public Health Wales - Matrix House)" userId="S::sophie.flood@wales.nhs.uk::f1b68508-ff1d-4a78-a875-f6aa95017de1" providerId="AD" clId="Web-{3FDC7EAF-2075-3A23-844D-11FD0B704C2E}" dt="2025-09-22T15:08:57.490" v="6" actId="20577"/>
          <ac:spMkLst>
            <pc:docMk/>
            <pc:sldMk cId="2794114338" sldId="312"/>
            <ac:spMk id="6" creationId="{49F57D2C-A764-5DC5-FE29-68DE479CCD02}"/>
          </ac:spMkLst>
        </pc:spChg>
      </pc:sldChg>
    </pc:docChg>
  </pc:docChgLst>
  <pc:docChgLst>
    <pc:chgData name="Gareth Thomas (Public Health Wales, No. 2 Capital Quarter)" userId="S::gareth.thomas17@wales.nhs.uk::74ed2807-8d61-45c7-a3b0-de76cb24c3dd" providerId="AD" clId="Web-{05C7B10A-58BC-60BA-D088-D28E38AAB9D3}"/>
    <pc:docChg chg="delSld modSld">
      <pc:chgData name="Gareth Thomas (Public Health Wales, No. 2 Capital Quarter)" userId="S::gareth.thomas17@wales.nhs.uk::74ed2807-8d61-45c7-a3b0-de76cb24c3dd" providerId="AD" clId="Web-{05C7B10A-58BC-60BA-D088-D28E38AAB9D3}" dt="2025-09-23T13:54:48.528" v="16" actId="1076"/>
      <pc:docMkLst>
        <pc:docMk/>
      </pc:docMkLst>
      <pc:sldChg chg="addSp modSp">
        <pc:chgData name="Gareth Thomas (Public Health Wales, No. 2 Capital Quarter)" userId="S::gareth.thomas17@wales.nhs.uk::74ed2807-8d61-45c7-a3b0-de76cb24c3dd" providerId="AD" clId="Web-{05C7B10A-58BC-60BA-D088-D28E38AAB9D3}" dt="2025-09-23T13:54:29.621" v="14" actId="1076"/>
        <pc:sldMkLst>
          <pc:docMk/>
          <pc:sldMk cId="1811399081" sldId="320"/>
        </pc:sldMkLst>
        <pc:spChg chg="add mod">
          <ac:chgData name="Gareth Thomas (Public Health Wales, No. 2 Capital Quarter)" userId="S::gareth.thomas17@wales.nhs.uk::74ed2807-8d61-45c7-a3b0-de76cb24c3dd" providerId="AD" clId="Web-{05C7B10A-58BC-60BA-D088-D28E38AAB9D3}" dt="2025-09-23T13:54:29.621" v="14" actId="1076"/>
          <ac:spMkLst>
            <pc:docMk/>
            <pc:sldMk cId="1811399081" sldId="320"/>
            <ac:spMk id="2" creationId="{F5C9A0F5-EDC2-39D1-E22D-E64B0E29660E}"/>
          </ac:spMkLst>
        </pc:spChg>
        <pc:spChg chg="mod">
          <ac:chgData name="Gareth Thomas (Public Health Wales, No. 2 Capital Quarter)" userId="S::gareth.thomas17@wales.nhs.uk::74ed2807-8d61-45c7-a3b0-de76cb24c3dd" providerId="AD" clId="Web-{05C7B10A-58BC-60BA-D088-D28E38AAB9D3}" dt="2025-09-23T13:54:22.809" v="12" actId="1076"/>
          <ac:spMkLst>
            <pc:docMk/>
            <pc:sldMk cId="1811399081" sldId="320"/>
            <ac:spMk id="5" creationId="{F55B7BCE-A05A-D303-67D8-0EC6980482FA}"/>
          </ac:spMkLst>
        </pc:spChg>
      </pc:sldChg>
      <pc:sldChg chg="modSp">
        <pc:chgData name="Gareth Thomas (Public Health Wales, No. 2 Capital Quarter)" userId="S::gareth.thomas17@wales.nhs.uk::74ed2807-8d61-45c7-a3b0-de76cb24c3dd" providerId="AD" clId="Web-{05C7B10A-58BC-60BA-D088-D28E38AAB9D3}" dt="2025-09-23T13:54:48.528" v="16" actId="1076"/>
        <pc:sldMkLst>
          <pc:docMk/>
          <pc:sldMk cId="1850066865" sldId="321"/>
        </pc:sldMkLst>
        <pc:spChg chg="mod">
          <ac:chgData name="Gareth Thomas (Public Health Wales, No. 2 Capital Quarter)" userId="S::gareth.thomas17@wales.nhs.uk::74ed2807-8d61-45c7-a3b0-de76cb24c3dd" providerId="AD" clId="Web-{05C7B10A-58BC-60BA-D088-D28E38AAB9D3}" dt="2025-09-23T13:54:48.528" v="16" actId="1076"/>
          <ac:spMkLst>
            <pc:docMk/>
            <pc:sldMk cId="1850066865" sldId="321"/>
            <ac:spMk id="3" creationId="{C5168A0B-84A2-C38C-11AB-BA7147EBA913}"/>
          </ac:spMkLst>
        </pc:spChg>
      </pc:sldChg>
      <pc:sldChg chg="del">
        <pc:chgData name="Gareth Thomas (Public Health Wales, No. 2 Capital Quarter)" userId="S::gareth.thomas17@wales.nhs.uk::74ed2807-8d61-45c7-a3b0-de76cb24c3dd" providerId="AD" clId="Web-{05C7B10A-58BC-60BA-D088-D28E38AAB9D3}" dt="2025-09-23T13:54:37.699" v="15"/>
        <pc:sldMkLst>
          <pc:docMk/>
          <pc:sldMk cId="1677103144" sldId="322"/>
        </pc:sldMkLst>
      </pc:sldChg>
    </pc:docChg>
  </pc:docChgLst>
  <pc:docChgLst>
    <pc:chgData name="Gareth Thomas (Public Health Wales, No. 2 Capital Quarter)" userId="S::gareth.thomas17@wales.nhs.uk::74ed2807-8d61-45c7-a3b0-de76cb24c3dd" providerId="AD" clId="Web-{80A9EF72-4E16-6D18-23F1-30583E44A02D}"/>
    <pc:docChg chg="modSld">
      <pc:chgData name="Gareth Thomas (Public Health Wales, No. 2 Capital Quarter)" userId="S::gareth.thomas17@wales.nhs.uk::74ed2807-8d61-45c7-a3b0-de76cb24c3dd" providerId="AD" clId="Web-{80A9EF72-4E16-6D18-23F1-30583E44A02D}" dt="2025-09-23T10:29:05.860" v="2" actId="14100"/>
      <pc:docMkLst>
        <pc:docMk/>
      </pc:docMkLst>
      <pc:sldChg chg="addSp modSp">
        <pc:chgData name="Gareth Thomas (Public Health Wales, No. 2 Capital Quarter)" userId="S::gareth.thomas17@wales.nhs.uk::74ed2807-8d61-45c7-a3b0-de76cb24c3dd" providerId="AD" clId="Web-{80A9EF72-4E16-6D18-23F1-30583E44A02D}" dt="2025-09-23T10:29:05.860" v="2" actId="14100"/>
        <pc:sldMkLst>
          <pc:docMk/>
          <pc:sldMk cId="1677103144" sldId="322"/>
        </pc:sldMkLst>
        <pc:picChg chg="add mod">
          <ac:chgData name="Gareth Thomas (Public Health Wales, No. 2 Capital Quarter)" userId="S::gareth.thomas17@wales.nhs.uk::74ed2807-8d61-45c7-a3b0-de76cb24c3dd" providerId="AD" clId="Web-{80A9EF72-4E16-6D18-23F1-30583E44A02D}" dt="2025-09-23T10:29:05.860" v="2" actId="14100"/>
          <ac:picMkLst>
            <pc:docMk/>
            <pc:sldMk cId="1677103144" sldId="322"/>
            <ac:picMk id="2" creationId="{DF257ECE-A3F8-6CC1-1224-80C2DADAE96B}"/>
          </ac:picMkLst>
        </pc:picChg>
      </pc:sldChg>
    </pc:docChg>
  </pc:docChgLst>
  <pc:docChgLst>
    <pc:chgData name="Sophie Flood (Public Health Wales - Matrix House)" userId="S::sophie.flood@wales.nhs.uk::f1b68508-ff1d-4a78-a875-f6aa95017de1" providerId="AD" clId="Web-{5CB99AE0-C7D3-A12B-6AF7-4F61624D373A}"/>
    <pc:docChg chg="addSld delSld modSld">
      <pc:chgData name="Sophie Flood (Public Health Wales - Matrix House)" userId="S::sophie.flood@wales.nhs.uk::f1b68508-ff1d-4a78-a875-f6aa95017de1" providerId="AD" clId="Web-{5CB99AE0-C7D3-A12B-6AF7-4F61624D373A}" dt="2025-09-23T09:15:53.264" v="103"/>
      <pc:docMkLst>
        <pc:docMk/>
      </pc:docMkLst>
      <pc:sldChg chg="del">
        <pc:chgData name="Sophie Flood (Public Health Wales - Matrix House)" userId="S::sophie.flood@wales.nhs.uk::f1b68508-ff1d-4a78-a875-f6aa95017de1" providerId="AD" clId="Web-{5CB99AE0-C7D3-A12B-6AF7-4F61624D373A}" dt="2025-09-23T09:11:40.005" v="61"/>
        <pc:sldMkLst>
          <pc:docMk/>
          <pc:sldMk cId="1740225333" sldId="262"/>
        </pc:sldMkLst>
      </pc:sldChg>
      <pc:sldChg chg="del">
        <pc:chgData name="Sophie Flood (Public Health Wales - Matrix House)" userId="S::sophie.flood@wales.nhs.uk::f1b68508-ff1d-4a78-a875-f6aa95017de1" providerId="AD" clId="Web-{5CB99AE0-C7D3-A12B-6AF7-4F61624D373A}" dt="2025-09-23T09:00:37.749" v="10"/>
        <pc:sldMkLst>
          <pc:docMk/>
          <pc:sldMk cId="3298304593" sldId="263"/>
        </pc:sldMkLst>
      </pc:sldChg>
      <pc:sldChg chg="del">
        <pc:chgData name="Sophie Flood (Public Health Wales - Matrix House)" userId="S::sophie.flood@wales.nhs.uk::f1b68508-ff1d-4a78-a875-f6aa95017de1" providerId="AD" clId="Web-{5CB99AE0-C7D3-A12B-6AF7-4F61624D373A}" dt="2025-09-23T09:15:30.295" v="100"/>
        <pc:sldMkLst>
          <pc:docMk/>
          <pc:sldMk cId="687702108" sldId="264"/>
        </pc:sldMkLst>
      </pc:sldChg>
      <pc:sldChg chg="addSp add">
        <pc:chgData name="Sophie Flood (Public Health Wales - Matrix House)" userId="S::sophie.flood@wales.nhs.uk::f1b68508-ff1d-4a78-a875-f6aa95017de1" providerId="AD" clId="Web-{5CB99AE0-C7D3-A12B-6AF7-4F61624D373A}" dt="2025-09-23T09:00:33.233" v="9"/>
        <pc:sldMkLst>
          <pc:docMk/>
          <pc:sldMk cId="1085502456" sldId="302"/>
        </pc:sldMkLst>
        <pc:spChg chg="add">
          <ac:chgData name="Sophie Flood (Public Health Wales - Matrix House)" userId="S::sophie.flood@wales.nhs.uk::f1b68508-ff1d-4a78-a875-f6aa95017de1" providerId="AD" clId="Web-{5CB99AE0-C7D3-A12B-6AF7-4F61624D373A}" dt="2025-09-23T09:00:22.717" v="8"/>
          <ac:spMkLst>
            <pc:docMk/>
            <pc:sldMk cId="1085502456" sldId="302"/>
            <ac:spMk id="3" creationId="{DF1ADB9F-C380-B252-0C63-05A65A259BF3}"/>
          </ac:spMkLst>
        </pc:spChg>
        <pc:picChg chg="add">
          <ac:chgData name="Sophie Flood (Public Health Wales - Matrix House)" userId="S::sophie.flood@wales.nhs.uk::f1b68508-ff1d-4a78-a875-f6aa95017de1" providerId="AD" clId="Web-{5CB99AE0-C7D3-A12B-6AF7-4F61624D373A}" dt="2025-09-23T09:00:33.233" v="9"/>
          <ac:picMkLst>
            <pc:docMk/>
            <pc:sldMk cId="1085502456" sldId="302"/>
            <ac:picMk id="5" creationId="{7D93425A-5222-BE22-C10A-AF096C6B4DEF}"/>
          </ac:picMkLst>
        </pc:picChg>
      </pc:sldChg>
      <pc:sldChg chg="modSp">
        <pc:chgData name="Sophie Flood (Public Health Wales - Matrix House)" userId="S::sophie.flood@wales.nhs.uk::f1b68508-ff1d-4a78-a875-f6aa95017de1" providerId="AD" clId="Web-{5CB99AE0-C7D3-A12B-6AF7-4F61624D373A}" dt="2025-09-23T08:59:25.873" v="5"/>
        <pc:sldMkLst>
          <pc:docMk/>
          <pc:sldMk cId="2629694126" sldId="305"/>
        </pc:sldMkLst>
        <pc:graphicFrameChg chg="mod modGraphic">
          <ac:chgData name="Sophie Flood (Public Health Wales - Matrix House)" userId="S::sophie.flood@wales.nhs.uk::f1b68508-ff1d-4a78-a875-f6aa95017de1" providerId="AD" clId="Web-{5CB99AE0-C7D3-A12B-6AF7-4F61624D373A}" dt="2025-09-23T08:59:25.873" v="5"/>
          <ac:graphicFrameMkLst>
            <pc:docMk/>
            <pc:sldMk cId="2629694126" sldId="305"/>
            <ac:graphicFrameMk id="9" creationId="{C44939F1-56C1-C2BB-4B4A-460F01D5AD8C}"/>
          </ac:graphicFrameMkLst>
        </pc:graphicFrameChg>
      </pc:sldChg>
      <pc:sldChg chg="del">
        <pc:chgData name="Sophie Flood (Public Health Wales - Matrix House)" userId="S::sophie.flood@wales.nhs.uk::f1b68508-ff1d-4a78-a875-f6aa95017de1" providerId="AD" clId="Web-{5CB99AE0-C7D3-A12B-6AF7-4F61624D373A}" dt="2025-09-23T09:15:53.264" v="103"/>
        <pc:sldMkLst>
          <pc:docMk/>
          <pc:sldMk cId="2837543079" sldId="306"/>
        </pc:sldMkLst>
      </pc:sldChg>
      <pc:sldChg chg="del">
        <pc:chgData name="Sophie Flood (Public Health Wales - Matrix House)" userId="S::sophie.flood@wales.nhs.uk::f1b68508-ff1d-4a78-a875-f6aa95017de1" providerId="AD" clId="Web-{5CB99AE0-C7D3-A12B-6AF7-4F61624D373A}" dt="2025-09-23T09:09:48.436" v="40"/>
        <pc:sldMkLst>
          <pc:docMk/>
          <pc:sldMk cId="3331695194" sldId="309"/>
        </pc:sldMkLst>
      </pc:sldChg>
      <pc:sldChg chg="del">
        <pc:chgData name="Sophie Flood (Public Health Wales - Matrix House)" userId="S::sophie.flood@wales.nhs.uk::f1b68508-ff1d-4a78-a875-f6aa95017de1" providerId="AD" clId="Web-{5CB99AE0-C7D3-A12B-6AF7-4F61624D373A}" dt="2025-09-23T09:07:33.512" v="30"/>
        <pc:sldMkLst>
          <pc:docMk/>
          <pc:sldMk cId="2794114338" sldId="312"/>
        </pc:sldMkLst>
      </pc:sldChg>
      <pc:sldChg chg="del">
        <pc:chgData name="Sophie Flood (Public Health Wales - Matrix House)" userId="S::sophie.flood@wales.nhs.uk::f1b68508-ff1d-4a78-a875-f6aa95017de1" providerId="AD" clId="Web-{5CB99AE0-C7D3-A12B-6AF7-4F61624D373A}" dt="2025-09-23T09:10:54.439" v="51"/>
        <pc:sldMkLst>
          <pc:docMk/>
          <pc:sldMk cId="1719637947" sldId="313"/>
        </pc:sldMkLst>
      </pc:sldChg>
      <pc:sldChg chg="del">
        <pc:chgData name="Sophie Flood (Public Health Wales - Matrix House)" userId="S::sophie.flood@wales.nhs.uk::f1b68508-ff1d-4a78-a875-f6aa95017de1" providerId="AD" clId="Web-{5CB99AE0-C7D3-A12B-6AF7-4F61624D373A}" dt="2025-09-23T09:12:38.758" v="74"/>
        <pc:sldMkLst>
          <pc:docMk/>
          <pc:sldMk cId="2614374971" sldId="314"/>
        </pc:sldMkLst>
      </pc:sldChg>
      <pc:sldChg chg="addSp modSp add replId">
        <pc:chgData name="Sophie Flood (Public Health Wales - Matrix House)" userId="S::sophie.flood@wales.nhs.uk::f1b68508-ff1d-4a78-a875-f6aa95017de1" providerId="AD" clId="Web-{5CB99AE0-C7D3-A12B-6AF7-4F61624D373A}" dt="2025-09-23T09:07:13.324" v="29" actId="1076"/>
        <pc:sldMkLst>
          <pc:docMk/>
          <pc:sldMk cId="1201215249" sldId="315"/>
        </pc:sldMkLst>
        <pc:spChg chg="add mod">
          <ac:chgData name="Sophie Flood (Public Health Wales - Matrix House)" userId="S::sophie.flood@wales.nhs.uk::f1b68508-ff1d-4a78-a875-f6aa95017de1" providerId="AD" clId="Web-{5CB99AE0-C7D3-A12B-6AF7-4F61624D373A}" dt="2025-09-23T09:06:38.480" v="23" actId="14100"/>
          <ac:spMkLst>
            <pc:docMk/>
            <pc:sldMk cId="1201215249" sldId="315"/>
            <ac:spMk id="4" creationId="{EF473C44-2615-0462-81E3-0398E37A0CF4}"/>
          </ac:spMkLst>
        </pc:spChg>
        <pc:spChg chg="add mod">
          <ac:chgData name="Sophie Flood (Public Health Wales - Matrix House)" userId="S::sophie.flood@wales.nhs.uk::f1b68508-ff1d-4a78-a875-f6aa95017de1" providerId="AD" clId="Web-{5CB99AE0-C7D3-A12B-6AF7-4F61624D373A}" dt="2025-09-23T09:07:13.324" v="29" actId="1076"/>
          <ac:spMkLst>
            <pc:docMk/>
            <pc:sldMk cId="1201215249" sldId="315"/>
            <ac:spMk id="5" creationId="{6853F93A-ECC1-123D-6839-7721483A7BA7}"/>
          </ac:spMkLst>
        </pc:spChg>
        <pc:picChg chg="add">
          <ac:chgData name="Sophie Flood (Public Health Wales - Matrix House)" userId="S::sophie.flood@wales.nhs.uk::f1b68508-ff1d-4a78-a875-f6aa95017de1" providerId="AD" clId="Web-{5CB99AE0-C7D3-A12B-6AF7-4F61624D373A}" dt="2025-09-23T09:06:15.901" v="18"/>
          <ac:picMkLst>
            <pc:docMk/>
            <pc:sldMk cId="1201215249" sldId="315"/>
            <ac:picMk id="3" creationId="{B1CD9379-AB51-FB1D-9D5F-BD487CA287BA}"/>
          </ac:picMkLst>
        </pc:picChg>
      </pc:sldChg>
      <pc:sldChg chg="addSp modSp add replId">
        <pc:chgData name="Sophie Flood (Public Health Wales - Matrix House)" userId="S::sophie.flood@wales.nhs.uk::f1b68508-ff1d-4a78-a875-f6aa95017de1" providerId="AD" clId="Web-{5CB99AE0-C7D3-A12B-6AF7-4F61624D373A}" dt="2025-09-23T09:09:42.593" v="39" actId="1076"/>
        <pc:sldMkLst>
          <pc:docMk/>
          <pc:sldMk cId="4077394001" sldId="316"/>
        </pc:sldMkLst>
        <pc:spChg chg="add mod">
          <ac:chgData name="Sophie Flood (Public Health Wales - Matrix House)" userId="S::sophie.flood@wales.nhs.uk::f1b68508-ff1d-4a78-a875-f6aa95017de1" providerId="AD" clId="Web-{5CB99AE0-C7D3-A12B-6AF7-4F61624D373A}" dt="2025-09-23T09:09:42.593" v="39" actId="1076"/>
          <ac:spMkLst>
            <pc:docMk/>
            <pc:sldMk cId="4077394001" sldId="316"/>
            <ac:spMk id="2" creationId="{9148A957-C3AA-6CD3-7577-5AF1BF7DD597}"/>
          </ac:spMkLst>
        </pc:spChg>
      </pc:sldChg>
      <pc:sldChg chg="addSp modSp add replId">
        <pc:chgData name="Sophie Flood (Public Health Wales - Matrix House)" userId="S::sophie.flood@wales.nhs.uk::f1b68508-ff1d-4a78-a875-f6aa95017de1" providerId="AD" clId="Web-{5CB99AE0-C7D3-A12B-6AF7-4F61624D373A}" dt="2025-09-23T09:10:44.861" v="50" actId="1076"/>
        <pc:sldMkLst>
          <pc:docMk/>
          <pc:sldMk cId="2236085532" sldId="317"/>
        </pc:sldMkLst>
        <pc:spChg chg="add mod">
          <ac:chgData name="Sophie Flood (Public Health Wales - Matrix House)" userId="S::sophie.flood@wales.nhs.uk::f1b68508-ff1d-4a78-a875-f6aa95017de1" providerId="AD" clId="Web-{5CB99AE0-C7D3-A12B-6AF7-4F61624D373A}" dt="2025-09-23T09:10:16.734" v="46" actId="14100"/>
          <ac:spMkLst>
            <pc:docMk/>
            <pc:sldMk cId="2236085532" sldId="317"/>
            <ac:spMk id="4" creationId="{EA8B86AE-2AF2-DBE1-A0DF-71FF06268775}"/>
          </ac:spMkLst>
        </pc:spChg>
        <pc:spChg chg="add mod">
          <ac:chgData name="Sophie Flood (Public Health Wales - Matrix House)" userId="S::sophie.flood@wales.nhs.uk::f1b68508-ff1d-4a78-a875-f6aa95017de1" providerId="AD" clId="Web-{5CB99AE0-C7D3-A12B-6AF7-4F61624D373A}" dt="2025-09-23T09:10:44.861" v="50" actId="1076"/>
          <ac:spMkLst>
            <pc:docMk/>
            <pc:sldMk cId="2236085532" sldId="317"/>
            <ac:spMk id="5" creationId="{AC24A418-ED1D-895E-994F-094C851ADA2F}"/>
          </ac:spMkLst>
        </pc:spChg>
        <pc:picChg chg="add">
          <ac:chgData name="Sophie Flood (Public Health Wales - Matrix House)" userId="S::sophie.flood@wales.nhs.uk::f1b68508-ff1d-4a78-a875-f6aa95017de1" providerId="AD" clId="Web-{5CB99AE0-C7D3-A12B-6AF7-4F61624D373A}" dt="2025-09-23T09:10:00.218" v="41"/>
          <ac:picMkLst>
            <pc:docMk/>
            <pc:sldMk cId="2236085532" sldId="317"/>
            <ac:picMk id="3" creationId="{B5C54131-9A5E-A8E4-9F2D-A45B0249AE38}"/>
          </ac:picMkLst>
        </pc:picChg>
      </pc:sldChg>
      <pc:sldChg chg="addSp modSp add replId">
        <pc:chgData name="Sophie Flood (Public Health Wales - Matrix House)" userId="S::sophie.flood@wales.nhs.uk::f1b68508-ff1d-4a78-a875-f6aa95017de1" providerId="AD" clId="Web-{5CB99AE0-C7D3-A12B-6AF7-4F61624D373A}" dt="2025-09-23T09:11:24.941" v="60" actId="1076"/>
        <pc:sldMkLst>
          <pc:docMk/>
          <pc:sldMk cId="4195539356" sldId="318"/>
        </pc:sldMkLst>
        <pc:spChg chg="add mod">
          <ac:chgData name="Sophie Flood (Public Health Wales - Matrix House)" userId="S::sophie.flood@wales.nhs.uk::f1b68508-ff1d-4a78-a875-f6aa95017de1" providerId="AD" clId="Web-{5CB99AE0-C7D3-A12B-6AF7-4F61624D373A}" dt="2025-09-23T09:11:24.941" v="60" actId="1076"/>
          <ac:spMkLst>
            <pc:docMk/>
            <pc:sldMk cId="4195539356" sldId="318"/>
            <ac:spMk id="2" creationId="{49BD6BEC-CA24-3B54-C4D4-8959ABB8E080}"/>
          </ac:spMkLst>
        </pc:spChg>
      </pc:sldChg>
      <pc:sldChg chg="addSp modSp add replId">
        <pc:chgData name="Sophie Flood (Public Health Wales - Matrix House)" userId="S::sophie.flood@wales.nhs.uk::f1b68508-ff1d-4a78-a875-f6aa95017de1" providerId="AD" clId="Web-{5CB99AE0-C7D3-A12B-6AF7-4F61624D373A}" dt="2025-09-23T09:12:30.835" v="73" actId="1076"/>
        <pc:sldMkLst>
          <pc:docMk/>
          <pc:sldMk cId="767800837" sldId="319"/>
        </pc:sldMkLst>
        <pc:spChg chg="add mod">
          <ac:chgData name="Sophie Flood (Public Health Wales - Matrix House)" userId="S::sophie.flood@wales.nhs.uk::f1b68508-ff1d-4a78-a875-f6aa95017de1" providerId="AD" clId="Web-{5CB99AE0-C7D3-A12B-6AF7-4F61624D373A}" dt="2025-09-23T09:12:04.756" v="67" actId="14100"/>
          <ac:spMkLst>
            <pc:docMk/>
            <pc:sldMk cId="767800837" sldId="319"/>
            <ac:spMk id="4" creationId="{23A43ADC-C890-9C82-40EF-9273E211B276}"/>
          </ac:spMkLst>
        </pc:spChg>
        <pc:spChg chg="add mod">
          <ac:chgData name="Sophie Flood (Public Health Wales - Matrix House)" userId="S::sophie.flood@wales.nhs.uk::f1b68508-ff1d-4a78-a875-f6aa95017de1" providerId="AD" clId="Web-{5CB99AE0-C7D3-A12B-6AF7-4F61624D373A}" dt="2025-09-23T09:12:30.835" v="73" actId="1076"/>
          <ac:spMkLst>
            <pc:docMk/>
            <pc:sldMk cId="767800837" sldId="319"/>
            <ac:spMk id="5" creationId="{6E887D86-5DD4-0E15-AC76-8C19747E40C5}"/>
          </ac:spMkLst>
        </pc:spChg>
        <pc:picChg chg="add">
          <ac:chgData name="Sophie Flood (Public Health Wales - Matrix House)" userId="S::sophie.flood@wales.nhs.uk::f1b68508-ff1d-4a78-a875-f6aa95017de1" providerId="AD" clId="Web-{5CB99AE0-C7D3-A12B-6AF7-4F61624D373A}" dt="2025-09-23T09:11:50.271" v="62"/>
          <ac:picMkLst>
            <pc:docMk/>
            <pc:sldMk cId="767800837" sldId="319"/>
            <ac:picMk id="3" creationId="{581CDE94-7FF9-34DE-D3C4-B822AA42F14B}"/>
          </ac:picMkLst>
        </pc:picChg>
      </pc:sldChg>
      <pc:sldChg chg="addSp delSp modSp add replId">
        <pc:chgData name="Sophie Flood (Public Health Wales - Matrix House)" userId="S::sophie.flood@wales.nhs.uk::f1b68508-ff1d-4a78-a875-f6aa95017de1" providerId="AD" clId="Web-{5CB99AE0-C7D3-A12B-6AF7-4F61624D373A}" dt="2025-09-23T09:15:15.623" v="99" actId="1076"/>
        <pc:sldMkLst>
          <pc:docMk/>
          <pc:sldMk cId="1811399081" sldId="320"/>
        </pc:sldMkLst>
        <pc:spChg chg="add del mod">
          <ac:chgData name="Sophie Flood (Public Health Wales - Matrix House)" userId="S::sophie.flood@wales.nhs.uk::f1b68508-ff1d-4a78-a875-f6aa95017de1" providerId="AD" clId="Web-{5CB99AE0-C7D3-A12B-6AF7-4F61624D373A}" dt="2025-09-23T09:13:17.681" v="82"/>
          <ac:spMkLst>
            <pc:docMk/>
            <pc:sldMk cId="1811399081" sldId="320"/>
            <ac:spMk id="2" creationId="{51B79F42-09B1-09E7-81CF-9612EB2C6E53}"/>
          </ac:spMkLst>
        </pc:spChg>
        <pc:spChg chg="add del mod">
          <ac:chgData name="Sophie Flood (Public Health Wales - Matrix House)" userId="S::sophie.flood@wales.nhs.uk::f1b68508-ff1d-4a78-a875-f6aa95017de1" providerId="AD" clId="Web-{5CB99AE0-C7D3-A12B-6AF7-4F61624D373A}" dt="2025-09-23T09:13:30.682" v="88"/>
          <ac:spMkLst>
            <pc:docMk/>
            <pc:sldMk cId="1811399081" sldId="320"/>
            <ac:spMk id="3" creationId="{764CF702-464D-5DA6-8DD1-E6454CA64B99}"/>
          </ac:spMkLst>
        </pc:spChg>
        <pc:spChg chg="add mod">
          <ac:chgData name="Sophie Flood (Public Health Wales - Matrix House)" userId="S::sophie.flood@wales.nhs.uk::f1b68508-ff1d-4a78-a875-f6aa95017de1" providerId="AD" clId="Web-{5CB99AE0-C7D3-A12B-6AF7-4F61624D373A}" dt="2025-09-23T09:15:15.623" v="99" actId="1076"/>
          <ac:spMkLst>
            <pc:docMk/>
            <pc:sldMk cId="1811399081" sldId="320"/>
            <ac:spMk id="5" creationId="{F55B7BCE-A05A-D303-67D8-0EC6980482FA}"/>
          </ac:spMkLst>
        </pc:spChg>
      </pc:sldChg>
      <pc:sldChg chg="addSp modSp add replId">
        <pc:chgData name="Sophie Flood (Public Health Wales - Matrix House)" userId="S::sophie.flood@wales.nhs.uk::f1b68508-ff1d-4a78-a875-f6aa95017de1" providerId="AD" clId="Web-{5CB99AE0-C7D3-A12B-6AF7-4F61624D373A}" dt="2025-09-23T09:15:48.202" v="102" actId="1076"/>
        <pc:sldMkLst>
          <pc:docMk/>
          <pc:sldMk cId="1850066865" sldId="321"/>
        </pc:sldMkLst>
        <pc:spChg chg="add mod">
          <ac:chgData name="Sophie Flood (Public Health Wales - Matrix House)" userId="S::sophie.flood@wales.nhs.uk::f1b68508-ff1d-4a78-a875-f6aa95017de1" providerId="AD" clId="Web-{5CB99AE0-C7D3-A12B-6AF7-4F61624D373A}" dt="2025-09-23T09:15:48.202" v="102" actId="1076"/>
          <ac:spMkLst>
            <pc:docMk/>
            <pc:sldMk cId="1850066865" sldId="321"/>
            <ac:spMk id="3" creationId="{C5168A0B-84A2-C38C-11AB-BA7147EBA913}"/>
          </ac:spMkLst>
        </pc:spChg>
      </pc:sldChg>
      <pc:sldChg chg="add replId">
        <pc:chgData name="Sophie Flood (Public Health Wales - Matrix House)" userId="S::sophie.flood@wales.nhs.uk::f1b68508-ff1d-4a78-a875-f6aa95017de1" providerId="AD" clId="Web-{5CB99AE0-C7D3-A12B-6AF7-4F61624D373A}" dt="2025-09-23T09:01:14.984" v="17"/>
        <pc:sldMkLst>
          <pc:docMk/>
          <pc:sldMk cId="1677103144" sldId="322"/>
        </pc:sldMkLst>
      </pc:sldChg>
      <pc:sldMasterChg chg="addSldLayout">
        <pc:chgData name="Sophie Flood (Public Health Wales - Matrix House)" userId="S::sophie.flood@wales.nhs.uk::f1b68508-ff1d-4a78-a875-f6aa95017de1" providerId="AD" clId="Web-{5CB99AE0-C7D3-A12B-6AF7-4F61624D373A}" dt="2025-09-23T08:59:55.326" v="6"/>
        <pc:sldMasterMkLst>
          <pc:docMk/>
          <pc:sldMasterMk cId="1333482334" sldId="2147483685"/>
        </pc:sldMasterMkLst>
        <pc:sldLayoutChg chg="add">
          <pc:chgData name="Sophie Flood (Public Health Wales - Matrix House)" userId="S::sophie.flood@wales.nhs.uk::f1b68508-ff1d-4a78-a875-f6aa95017de1" providerId="AD" clId="Web-{5CB99AE0-C7D3-A12B-6AF7-4F61624D373A}" dt="2025-09-23T08:59:55.326" v="6"/>
          <pc:sldLayoutMkLst>
            <pc:docMk/>
            <pc:sldMasterMk cId="1333482334" sldId="2147483685"/>
            <pc:sldLayoutMk cId="3741885087" sldId="21474837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9/23/2025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2779476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 Navy">
    <p:spTree>
      <p:nvGrpSpPr>
        <p:cNvPr id="1" name=""/>
        <p:cNvGrpSpPr/>
        <p:nvPr/>
      </p:nvGrpSpPr>
      <p:grpSpPr>
        <a:xfrm>
          <a:off x="0" y="0"/>
          <a:ext cx="0" cy="0"/>
          <a:chOff x="0" y="0"/>
          <a:chExt cx="0" cy="0"/>
        </a:xfrm>
      </p:grpSpPr>
      <p:pic>
        <p:nvPicPr>
          <p:cNvPr id="3" name="Picture 2" descr="A blue and white logo&#10;&#10;Description automatically generated">
            <a:extLst>
              <a:ext uri="{FF2B5EF4-FFF2-40B4-BE49-F238E27FC236}">
                <a16:creationId xmlns:a16="http://schemas.microsoft.com/office/drawing/2014/main" id="{8CB4B491-7B2E-0971-899D-3D27CEAB21B9}"/>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1245102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Text only - Nav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sp>
        <p:nvSpPr>
          <p:cNvPr id="17" name="Text Placeholder 16">
            <a:extLst>
              <a:ext uri="{FF2B5EF4-FFF2-40B4-BE49-F238E27FC236}">
                <a16:creationId xmlns:a16="http://schemas.microsoft.com/office/drawing/2014/main" id="{57A28305-E86E-6BEA-B62A-37C15E7688D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18" name="Text Placeholder 16">
            <a:extLst>
              <a:ext uri="{FF2B5EF4-FFF2-40B4-BE49-F238E27FC236}">
                <a16:creationId xmlns:a16="http://schemas.microsoft.com/office/drawing/2014/main" id="{62FF2678-D547-1EB7-8171-17F6A2826D1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20" name="Text Placeholder 19">
            <a:extLst>
              <a:ext uri="{FF2B5EF4-FFF2-40B4-BE49-F238E27FC236}">
                <a16:creationId xmlns:a16="http://schemas.microsoft.com/office/drawing/2014/main" id="{D967881B-99AE-11D6-ADD8-1B405DDD2DE6}"/>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A blue rectangle on a black background&#10;&#10;Description automatically generated">
            <a:extLst>
              <a:ext uri="{FF2B5EF4-FFF2-40B4-BE49-F238E27FC236}">
                <a16:creationId xmlns:a16="http://schemas.microsoft.com/office/drawing/2014/main" id="{8023AF1C-BD47-7ECC-237E-4843CE5DC980}"/>
              </a:ext>
            </a:extLst>
          </p:cNvPr>
          <p:cNvPicPr>
            <a:picLocks noChangeAspect="1"/>
          </p:cNvPicPr>
          <p:nvPr userDrawn="1"/>
        </p:nvPicPr>
        <p:blipFill>
          <a:blip r:embed="rId3">
            <a:alphaModFix amt="25000"/>
          </a:blip>
          <a:stretch>
            <a:fillRect/>
          </a:stretch>
        </p:blipFill>
        <p:spPr>
          <a:xfrm>
            <a:off x="8359749" y="2620284"/>
            <a:ext cx="3527372" cy="3968294"/>
          </a:xfrm>
          <a:prstGeom prst="rect">
            <a:avLst/>
          </a:prstGeom>
          <a:noFill/>
        </p:spPr>
      </p:pic>
      <p:pic>
        <p:nvPicPr>
          <p:cNvPr id="8" name="Picture 7" descr="A blue rectangle on a black background&#10;&#10;Description automatically generated">
            <a:extLst>
              <a:ext uri="{FF2B5EF4-FFF2-40B4-BE49-F238E27FC236}">
                <a16:creationId xmlns:a16="http://schemas.microsoft.com/office/drawing/2014/main" id="{CDB4D158-FD1E-DBFE-626C-A02A658F3AC5}"/>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spTree>
    <p:extLst>
      <p:ext uri="{BB962C8B-B14F-4D97-AF65-F5344CB8AC3E}">
        <p14:creationId xmlns:p14="http://schemas.microsoft.com/office/powerpoint/2010/main" val="374188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rotWithShape="1">
          <a:blip r:embed="rId3"/>
          <a:srcRect l="25437" t="2543" r="5912" b="3059"/>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rc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rotWithShape="1">
          <a:blip r:embed="rId2"/>
          <a:srcRect l="13065" b="50000"/>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rc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rotWithShape="1">
          <a:blip r:embed="rId4"/>
          <a:srcRect l="11058" t="2107" r="2991" b="47971"/>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rc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rotWithShape="1">
          <a:blip r:embed="rId3"/>
          <a:srcRect b="34365"/>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rc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rc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pPr/>
              <a:t>9/23/2025</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pPr/>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 id="2147483701" r:id="rId10"/>
    <p:sldLayoutId id="2147483702" r:id="rId11"/>
    <p:sldLayoutId id="2147483703" r:id="rId12"/>
  </p:sldLayoutIdLst>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teensleephub.org.uk/" TargetMode="External"/><Relationship Id="rId2" Type="http://schemas.openxmlformats.org/officeDocument/2006/relationships/hyperlink" Target="https://thesleepcharity.org.uk/information-support/children/"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1DD9AD-4C31-B3E1-3B52-E3253566CEB7}"/>
              </a:ext>
            </a:extLst>
          </p:cNvPr>
          <p:cNvSpPr>
            <a:spLocks noGrp="1"/>
          </p:cNvSpPr>
          <p:nvPr>
            <p:ph type="body" sz="quarter" idx="10"/>
          </p:nvPr>
        </p:nvSpPr>
        <p:spPr>
          <a:xfrm>
            <a:off x="285750" y="2892265"/>
            <a:ext cx="6327775" cy="726622"/>
          </a:xfrm>
        </p:spPr>
        <p:txBody>
          <a:bodyPr/>
          <a:lstStyle/>
          <a:p>
            <a:r>
              <a:rPr lang="en-US">
                <a:latin typeface="Ubuntu"/>
                <a:ea typeface="Verdana"/>
              </a:rPr>
              <a:t>Always, Sometimes, Never</a:t>
            </a:r>
          </a:p>
        </p:txBody>
      </p:sp>
      <p:sp>
        <p:nvSpPr>
          <p:cNvPr id="3" name="Text Placeholder 2">
            <a:extLst>
              <a:ext uri="{FF2B5EF4-FFF2-40B4-BE49-F238E27FC236}">
                <a16:creationId xmlns:a16="http://schemas.microsoft.com/office/drawing/2014/main" id="{86ED9DED-213B-66F3-3130-631A0B45E022}"/>
              </a:ext>
            </a:extLst>
          </p:cNvPr>
          <p:cNvSpPr>
            <a:spLocks noGrp="1"/>
          </p:cNvSpPr>
          <p:nvPr>
            <p:ph type="body" sz="quarter" idx="11"/>
          </p:nvPr>
        </p:nvSpPr>
        <p:spPr>
          <a:xfrm>
            <a:off x="285750" y="3614750"/>
            <a:ext cx="6327775" cy="453119"/>
          </a:xfrm>
        </p:spPr>
        <p:txBody>
          <a:bodyPr/>
          <a:lstStyle/>
          <a:p>
            <a:r>
              <a:rPr lang="en-US">
                <a:latin typeface="Ubuntu"/>
                <a:ea typeface="Verdana"/>
              </a:rPr>
              <a:t>Sleep</a:t>
            </a:r>
            <a:endParaRPr lang="en-US"/>
          </a:p>
        </p:txBody>
      </p:sp>
      <p:pic>
        <p:nvPicPr>
          <p:cNvPr id="5" name="Picture 4" descr="Blue Light on Screens for Better Sleep ...">
            <a:extLst>
              <a:ext uri="{FF2B5EF4-FFF2-40B4-BE49-F238E27FC236}">
                <a16:creationId xmlns:a16="http://schemas.microsoft.com/office/drawing/2014/main" id="{288251D0-36A2-E68E-AACF-91190C6ACBAF}"/>
              </a:ext>
            </a:extLst>
          </p:cNvPr>
          <p:cNvPicPr>
            <a:picLocks noChangeAspect="1"/>
          </p:cNvPicPr>
          <p:nvPr/>
        </p:nvPicPr>
        <p:blipFill>
          <a:blip r:embed="rId2"/>
          <a:stretch>
            <a:fillRect/>
          </a:stretch>
        </p:blipFill>
        <p:spPr>
          <a:xfrm>
            <a:off x="7190014" y="1970541"/>
            <a:ext cx="4379685" cy="2925989"/>
          </a:xfrm>
          <a:prstGeom prst="rect">
            <a:avLst/>
          </a:prstGeom>
        </p:spPr>
      </p:pic>
    </p:spTree>
    <p:extLst>
      <p:ext uri="{BB962C8B-B14F-4D97-AF65-F5344CB8AC3E}">
        <p14:creationId xmlns:p14="http://schemas.microsoft.com/office/powerpoint/2010/main" val="3499240507"/>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E6CA9-228E-D267-7025-EE12704B18A4}"/>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168A0B-84A2-C38C-11AB-BA7147EBA913}"/>
              </a:ext>
            </a:extLst>
          </p:cNvPr>
          <p:cNvSpPr txBox="1"/>
          <p:nvPr/>
        </p:nvSpPr>
        <p:spPr>
          <a:xfrm>
            <a:off x="180323" y="1441416"/>
            <a:ext cx="11468649" cy="553997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2000" b="1" dirty="0">
                <a:solidFill>
                  <a:schemeClr val="tx2"/>
                </a:solidFill>
                <a:latin typeface="Ubuntu"/>
                <a:cs typeface="Calibri"/>
              </a:rPr>
              <a:t>Further possible learning suggestions and resources</a:t>
            </a:r>
            <a:endParaRPr lang="en-US" dirty="0">
              <a:solidFill>
                <a:schemeClr val="tx2"/>
              </a:solidFill>
              <a:latin typeface="Ubuntu"/>
            </a:endParaRPr>
          </a:p>
          <a:p>
            <a:pPr marL="228600" indent="-228600"/>
            <a:endParaRPr lang="en-US" sz="2000" b="1" dirty="0">
              <a:solidFill>
                <a:schemeClr val="tx2"/>
              </a:solidFill>
              <a:latin typeface="Ubuntu"/>
              <a:cs typeface="Calibri"/>
            </a:endParaRPr>
          </a:p>
          <a:p>
            <a:pPr marL="228600" indent="-228600"/>
            <a:r>
              <a:rPr lang="en-US" sz="2000" b="1" dirty="0">
                <a:solidFill>
                  <a:schemeClr val="tx2"/>
                </a:solidFill>
                <a:latin typeface="Ubuntu"/>
                <a:cs typeface="Calibri"/>
              </a:rPr>
              <a:t>The sleep charity </a:t>
            </a:r>
            <a:r>
              <a:rPr lang="en-US" sz="2000" dirty="0">
                <a:solidFill>
                  <a:srgbClr val="15518B"/>
                </a:solidFill>
                <a:latin typeface="Ubuntu"/>
                <a:ea typeface="Calibri"/>
                <a:cs typeface="Calibri"/>
                <a:hlinkClick r:id="rId2">
                  <a:extLst>
                    <a:ext uri="{A12FA001-AC4F-418D-AE19-62706E023703}">
                      <ahyp:hlinkClr xmlns:ahyp="http://schemas.microsoft.com/office/drawing/2018/hyperlinkcolor" val="tx"/>
                    </a:ext>
                  </a:extLst>
                </a:hlinkClick>
              </a:rPr>
              <a:t>Children - The Sleep Charity</a:t>
            </a:r>
            <a:endParaRPr lang="en-US" sz="2000" dirty="0">
              <a:solidFill>
                <a:srgbClr val="000000"/>
              </a:solidFill>
              <a:latin typeface="Ubuntu"/>
              <a:cs typeface="Calibri"/>
            </a:endParaRPr>
          </a:p>
          <a:p>
            <a:pPr marL="228600" indent="-228600"/>
            <a:r>
              <a:rPr lang="en-US" sz="2000" dirty="0">
                <a:solidFill>
                  <a:schemeClr val="tx2"/>
                </a:solidFill>
                <a:latin typeface="Ubuntu"/>
                <a:cs typeface="Calibri"/>
              </a:rPr>
              <a:t>The one stop shop for all you need to know about sleep</a:t>
            </a:r>
            <a:r>
              <a:rPr lang="en-US" sz="2000" b="1" dirty="0">
                <a:solidFill>
                  <a:schemeClr val="tx2"/>
                </a:solidFill>
                <a:latin typeface="Ubuntu"/>
                <a:cs typeface="Calibri"/>
              </a:rPr>
              <a:t> </a:t>
            </a:r>
            <a:r>
              <a:rPr lang="en-US" sz="2000" dirty="0">
                <a:solidFill>
                  <a:srgbClr val="15518B"/>
                </a:solidFill>
                <a:latin typeface="Ubuntu"/>
                <a:ea typeface="Calibri"/>
                <a:cs typeface="Calibri"/>
                <a:hlinkClick r:id="rId3">
                  <a:extLst>
                    <a:ext uri="{A12FA001-AC4F-418D-AE19-62706E023703}">
                      <ahyp:hlinkClr xmlns:ahyp="http://schemas.microsoft.com/office/drawing/2018/hyperlinkcolor" val="tx"/>
                    </a:ext>
                  </a:extLst>
                </a:hlinkClick>
              </a:rPr>
              <a:t>Home - Teen Sleep Hub</a:t>
            </a:r>
            <a:r>
              <a:rPr lang="en-US" dirty="0">
                <a:solidFill>
                  <a:schemeClr val="accent1"/>
                </a:solidFill>
                <a:latin typeface="Ubuntu"/>
                <a:ea typeface="Calibri"/>
                <a:cs typeface="Calibri"/>
              </a:rPr>
              <a:t> </a:t>
            </a:r>
            <a:endParaRPr lang="en-US" dirty="0">
              <a:solidFill>
                <a:schemeClr val="accent1"/>
              </a:solidFill>
              <a:latin typeface="Ubuntu"/>
            </a:endParaRPr>
          </a:p>
          <a:p>
            <a:pPr marL="228600" indent="-228600"/>
            <a:endParaRPr lang="en-US" sz="2000" b="1" dirty="0">
              <a:solidFill>
                <a:srgbClr val="285087"/>
              </a:solidFill>
              <a:latin typeface="Ubuntu"/>
              <a:ea typeface="+mn-lt"/>
              <a:cs typeface="+mn-lt"/>
            </a:endParaRPr>
          </a:p>
          <a:p>
            <a:r>
              <a:rPr lang="en-US" b="1" dirty="0">
                <a:solidFill>
                  <a:schemeClr val="accent1"/>
                </a:solidFill>
                <a:latin typeface="Ubuntu"/>
                <a:ea typeface="+mn-lt"/>
                <a:cs typeface="+mn-lt"/>
              </a:rPr>
              <a:t>Sleep Habits Sorting (Always, Sometimes, Never)</a:t>
            </a:r>
            <a:r>
              <a:rPr lang="en-US" dirty="0">
                <a:solidFill>
                  <a:schemeClr val="accent1"/>
                </a:solidFill>
                <a:latin typeface="Ubuntu"/>
                <a:cs typeface="Arial"/>
              </a:rPr>
              <a:t> </a:t>
            </a:r>
            <a:endParaRPr lang="en-US" dirty="0">
              <a:solidFill>
                <a:schemeClr val="accent1"/>
              </a:solidFill>
              <a:latin typeface="Ubuntu"/>
            </a:endParaRPr>
          </a:p>
          <a:p>
            <a:r>
              <a:rPr lang="en-US" dirty="0">
                <a:solidFill>
                  <a:schemeClr val="accent1"/>
                </a:solidFill>
                <a:latin typeface="Ubuntu"/>
                <a:ea typeface="+mn-lt"/>
                <a:cs typeface="+mn-lt"/>
              </a:rPr>
              <a:t>Learners will group sleep-related </a:t>
            </a:r>
            <a:r>
              <a:rPr lang="en-US" err="1">
                <a:solidFill>
                  <a:schemeClr val="accent1"/>
                </a:solidFill>
                <a:latin typeface="Ubuntu"/>
                <a:ea typeface="+mn-lt"/>
                <a:cs typeface="+mn-lt"/>
              </a:rPr>
              <a:t>behaviours</a:t>
            </a:r>
            <a:r>
              <a:rPr lang="en-US" dirty="0">
                <a:solidFill>
                  <a:schemeClr val="accent1"/>
                </a:solidFill>
                <a:latin typeface="Ubuntu"/>
                <a:ea typeface="+mn-lt"/>
                <a:cs typeface="+mn-lt"/>
              </a:rPr>
              <a:t> into Always, Sometimes, and Never categories.</a:t>
            </a:r>
            <a:r>
              <a:rPr lang="en-US" dirty="0">
                <a:solidFill>
                  <a:schemeClr val="accent1"/>
                </a:solidFill>
                <a:latin typeface="Ubuntu"/>
                <a:ea typeface="+mn-lt"/>
                <a:cs typeface="Arial"/>
              </a:rPr>
              <a:t> </a:t>
            </a:r>
            <a:endParaRPr lang="en-US" dirty="0">
              <a:solidFill>
                <a:schemeClr val="accent1"/>
              </a:solidFill>
              <a:latin typeface="Ubuntu"/>
            </a:endParaRPr>
          </a:p>
          <a:p>
            <a:r>
              <a:rPr lang="en-US" dirty="0">
                <a:solidFill>
                  <a:schemeClr val="accent1"/>
                </a:solidFill>
                <a:latin typeface="Ubuntu"/>
                <a:ea typeface="+mn-lt"/>
                <a:cs typeface="+mn-lt"/>
              </a:rPr>
              <a:t>Examples could be printouts or pictures of sleep-related habits (e.g., sleeping at the same time every night, using screens before bed, drinking caffeine in the evening, getting enough sleep on weekends).</a:t>
            </a:r>
            <a:r>
              <a:rPr lang="en-US" dirty="0">
                <a:solidFill>
                  <a:schemeClr val="accent1"/>
                </a:solidFill>
                <a:latin typeface="Ubuntu"/>
                <a:ea typeface="+mn-lt"/>
                <a:cs typeface="Arial"/>
              </a:rPr>
              <a:t> </a:t>
            </a:r>
            <a:endParaRPr lang="en-US" dirty="0">
              <a:solidFill>
                <a:schemeClr val="accent1"/>
              </a:solidFill>
              <a:latin typeface="Ubuntu"/>
            </a:endParaRPr>
          </a:p>
          <a:p>
            <a:r>
              <a:rPr lang="en-US" dirty="0">
                <a:solidFill>
                  <a:schemeClr val="accent1"/>
                </a:solidFill>
                <a:latin typeface="Ubuntu"/>
                <a:ea typeface="+mn-lt"/>
                <a:cs typeface="+mn-lt"/>
              </a:rPr>
              <a:t>Discuss the reasons for </a:t>
            </a:r>
            <a:r>
              <a:rPr lang="en-US" err="1">
                <a:solidFill>
                  <a:schemeClr val="accent1"/>
                </a:solidFill>
                <a:latin typeface="Ubuntu"/>
                <a:ea typeface="+mn-lt"/>
                <a:cs typeface="+mn-lt"/>
              </a:rPr>
              <a:t>categorising</a:t>
            </a:r>
            <a:r>
              <a:rPr lang="en-US" dirty="0">
                <a:solidFill>
                  <a:schemeClr val="accent1"/>
                </a:solidFill>
                <a:latin typeface="Ubuntu"/>
                <a:ea typeface="+mn-lt"/>
                <a:cs typeface="+mn-lt"/>
              </a:rPr>
              <a:t> each habit in the way they did.</a:t>
            </a:r>
            <a:r>
              <a:rPr lang="en-US" dirty="0">
                <a:solidFill>
                  <a:schemeClr val="accent1"/>
                </a:solidFill>
                <a:latin typeface="Ubuntu"/>
                <a:ea typeface="+mn-lt"/>
                <a:cs typeface="Arial"/>
              </a:rPr>
              <a:t> </a:t>
            </a:r>
            <a:endParaRPr lang="en-US" dirty="0">
              <a:solidFill>
                <a:schemeClr val="accent1"/>
              </a:solidFill>
              <a:latin typeface="Ubuntu"/>
            </a:endParaRPr>
          </a:p>
          <a:p>
            <a:endParaRPr lang="en-US" dirty="0">
              <a:latin typeface="Ubuntu"/>
            </a:endParaRPr>
          </a:p>
          <a:p>
            <a:r>
              <a:rPr lang="en-US" b="1" dirty="0">
                <a:solidFill>
                  <a:schemeClr val="accent1"/>
                </a:solidFill>
                <a:latin typeface="Ubuntu"/>
                <a:ea typeface="+mn-lt"/>
                <a:cs typeface="+mn-lt"/>
              </a:rPr>
              <a:t>Interactive Sleep Habits Bingo</a:t>
            </a:r>
            <a:r>
              <a:rPr lang="en-US" dirty="0">
                <a:solidFill>
                  <a:schemeClr val="accent1"/>
                </a:solidFill>
                <a:latin typeface="Ubuntu"/>
                <a:ea typeface="+mn-lt"/>
                <a:cs typeface="Arial"/>
              </a:rPr>
              <a:t> </a:t>
            </a:r>
            <a:endParaRPr lang="en-US" dirty="0">
              <a:solidFill>
                <a:schemeClr val="accent1"/>
              </a:solidFill>
              <a:latin typeface="Ubuntu"/>
            </a:endParaRPr>
          </a:p>
          <a:p>
            <a:r>
              <a:rPr lang="en-US" dirty="0">
                <a:solidFill>
                  <a:schemeClr val="accent1"/>
                </a:solidFill>
                <a:latin typeface="Ubuntu"/>
                <a:ea typeface="+mn-lt"/>
                <a:cs typeface="+mn-lt"/>
              </a:rPr>
              <a:t>Reinforce knowledge of sleep habits.</a:t>
            </a:r>
            <a:r>
              <a:rPr lang="en-US" dirty="0">
                <a:solidFill>
                  <a:schemeClr val="accent1"/>
                </a:solidFill>
                <a:latin typeface="Ubuntu"/>
                <a:ea typeface="+mn-lt"/>
                <a:cs typeface="Arial"/>
              </a:rPr>
              <a:t> </a:t>
            </a:r>
            <a:endParaRPr lang="en-US" dirty="0">
              <a:solidFill>
                <a:schemeClr val="accent1"/>
              </a:solidFill>
              <a:latin typeface="Ubuntu"/>
            </a:endParaRPr>
          </a:p>
          <a:p>
            <a:r>
              <a:rPr lang="en-US" dirty="0">
                <a:solidFill>
                  <a:schemeClr val="accent1"/>
                </a:solidFill>
                <a:latin typeface="Ubuntu"/>
                <a:ea typeface="+mn-lt"/>
                <a:cs typeface="+mn-lt"/>
              </a:rPr>
              <a:t>Use Bingo cards with sleep-related habits listed in the squares (e.g., went to bed at the same time, used digital devices before bed and drank water before bed).</a:t>
            </a:r>
            <a:r>
              <a:rPr lang="en-US" dirty="0">
                <a:solidFill>
                  <a:schemeClr val="accent1"/>
                </a:solidFill>
                <a:latin typeface="Ubuntu"/>
                <a:ea typeface="+mn-lt"/>
                <a:cs typeface="Arial"/>
              </a:rPr>
              <a:t> </a:t>
            </a:r>
            <a:endParaRPr lang="en-US" dirty="0">
              <a:solidFill>
                <a:schemeClr val="accent1"/>
              </a:solidFill>
              <a:latin typeface="Ubuntu"/>
            </a:endParaRPr>
          </a:p>
          <a:p>
            <a:r>
              <a:rPr lang="en-US" dirty="0">
                <a:solidFill>
                  <a:schemeClr val="accent1"/>
                </a:solidFill>
                <a:latin typeface="Ubuntu"/>
                <a:ea typeface="+mn-lt"/>
                <a:cs typeface="+mn-lt"/>
              </a:rPr>
              <a:t>Play a game of bingo where the teacher calls out different sleep habits and learners mark them on their cards.</a:t>
            </a:r>
            <a:r>
              <a:rPr lang="en-US" dirty="0">
                <a:solidFill>
                  <a:schemeClr val="accent1"/>
                </a:solidFill>
                <a:latin typeface="Ubuntu"/>
                <a:ea typeface="+mn-lt"/>
                <a:cs typeface="Arial"/>
              </a:rPr>
              <a:t> </a:t>
            </a:r>
            <a:r>
              <a:rPr lang="en-US" dirty="0">
                <a:solidFill>
                  <a:schemeClr val="accent1"/>
                </a:solidFill>
                <a:latin typeface="Ubuntu"/>
                <a:ea typeface="+mn-lt"/>
                <a:cs typeface="+mn-lt"/>
              </a:rPr>
              <a:t>After the game, discuss which habits are always, which are sometimes, and which are never.</a:t>
            </a:r>
            <a:endParaRPr lang="en-US" dirty="0">
              <a:solidFill>
                <a:schemeClr val="accent1"/>
              </a:solidFill>
              <a:latin typeface="Ubuntu"/>
            </a:endParaRPr>
          </a:p>
          <a:p>
            <a:endParaRPr lang="en-US">
              <a:solidFill>
                <a:schemeClr val="accent1"/>
              </a:solidFill>
              <a:ea typeface="Calibri"/>
              <a:cs typeface="Calibri"/>
            </a:endParaRPr>
          </a:p>
          <a:p>
            <a:pPr marL="228600" indent="-228600"/>
            <a:endParaRPr lang="en-US" sz="2000">
              <a:solidFill>
                <a:schemeClr val="accent1"/>
              </a:solidFill>
              <a:ea typeface="Calibri"/>
              <a:cs typeface="Calibri"/>
            </a:endParaRPr>
          </a:p>
        </p:txBody>
      </p:sp>
    </p:spTree>
    <p:extLst>
      <p:ext uri="{BB962C8B-B14F-4D97-AF65-F5344CB8AC3E}">
        <p14:creationId xmlns:p14="http://schemas.microsoft.com/office/powerpoint/2010/main" val="1850066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2946455-6E1B-4149-38B9-613B5CA969F8}"/>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9763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107196" y="792226"/>
            <a:ext cx="11982257" cy="615553"/>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lgn="ctr"/>
            <a:r>
              <a:rPr lang="en-US" sz="1700">
                <a:solidFill>
                  <a:schemeClr val="accent1"/>
                </a:solidFill>
                <a:latin typeface="Ubuntu"/>
                <a:ea typeface="+mn-lt"/>
                <a:cs typeface="+mn-lt"/>
              </a:rPr>
              <a:t>These activities have been developed for use with both Primary and Secondary aged learners. They should be used flexibly and can be adapted to meet the identified needs of your learners within the context of your school or setting.</a:t>
            </a:r>
            <a:r>
              <a:rPr lang="en-US" sz="1600">
                <a:solidFill>
                  <a:schemeClr val="accent1"/>
                </a:solidFill>
                <a:latin typeface="Ubuntu"/>
                <a:ea typeface="+mn-lt"/>
                <a:cs typeface="+mn-lt"/>
              </a:rPr>
              <a:t> </a:t>
            </a:r>
            <a:endParaRPr lang="en-US" sz="1600">
              <a:solidFill>
                <a:schemeClr val="accent1"/>
              </a:solidFill>
              <a:latin typeface="Ubuntu"/>
              <a:ea typeface="Calibri" panose="020F0502020204030204"/>
              <a:cs typeface="Calibri" panose="020F0502020204030204"/>
            </a:endParaRPr>
          </a:p>
        </p:txBody>
      </p:sp>
      <p:sp>
        <p:nvSpPr>
          <p:cNvPr id="4" name="TextBox 3">
            <a:extLst>
              <a:ext uri="{FF2B5EF4-FFF2-40B4-BE49-F238E27FC236}">
                <a16:creationId xmlns:a16="http://schemas.microsoft.com/office/drawing/2014/main" id="{7281CADA-E834-5793-61B6-C5FC6EC16E69}"/>
              </a:ext>
            </a:extLst>
          </p:cNvPr>
          <p:cNvSpPr txBox="1"/>
          <p:nvPr/>
        </p:nvSpPr>
        <p:spPr>
          <a:xfrm>
            <a:off x="107195" y="2496335"/>
            <a:ext cx="11982257" cy="1585049"/>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chemeClr val="accent1"/>
                </a:solidFill>
                <a:latin typeface="Ubuntu"/>
                <a:ea typeface="Calibri"/>
                <a:cs typeface="Calibri"/>
              </a:rPr>
              <a:t>Links to Statements of what matters </a:t>
            </a:r>
          </a:p>
          <a:p>
            <a:pPr marL="228600" indent="-228600"/>
            <a:r>
              <a:rPr lang="en-US" sz="1600" b="1">
                <a:solidFill>
                  <a:schemeClr val="accent1"/>
                </a:solidFill>
                <a:latin typeface="Ubuntu"/>
                <a:ea typeface="+mn-lt"/>
                <a:cs typeface="+mn-lt"/>
              </a:rPr>
              <a:t>Health and Wellbeing</a:t>
            </a:r>
            <a:r>
              <a:rPr lang="en-GB" sz="1600">
                <a:solidFill>
                  <a:srgbClr val="18518A"/>
                </a:solidFill>
                <a:latin typeface="Ubuntu"/>
                <a:ea typeface="+mn-lt"/>
                <a:cs typeface="+mn-lt"/>
              </a:rPr>
              <a:t>: Developing physical health has lifelong benefits (health-promoting and health-harming behaviours)</a:t>
            </a:r>
            <a:endParaRPr lang="en-US" sz="1600">
              <a:latin typeface="Ubuntu"/>
            </a:endParaRPr>
          </a:p>
          <a:p>
            <a:pPr marL="228600" indent="-228600"/>
            <a:r>
              <a:rPr lang="en-US" sz="1600" b="1">
                <a:solidFill>
                  <a:schemeClr val="accent1"/>
                </a:solidFill>
                <a:latin typeface="Ubuntu"/>
                <a:ea typeface="+mn-lt"/>
                <a:cs typeface="+mn-lt"/>
              </a:rPr>
              <a:t>Health and Wellbeing</a:t>
            </a:r>
            <a:r>
              <a:rPr lang="en-US" sz="1600">
                <a:solidFill>
                  <a:schemeClr val="accent1"/>
                </a:solidFill>
                <a:latin typeface="Ubuntu"/>
                <a:ea typeface="+mn-lt"/>
                <a:cs typeface="+mn-lt"/>
              </a:rPr>
              <a:t>: Our decision-making impacts on the quality of our lives and the lives of others (making informed decisions)</a:t>
            </a:r>
            <a:endParaRPr lang="en-US" sz="1600">
              <a:solidFill>
                <a:schemeClr val="accent1"/>
              </a:solidFill>
              <a:latin typeface="Ubuntu"/>
            </a:endParaRPr>
          </a:p>
          <a:p>
            <a:r>
              <a:rPr lang="en-GB" sz="1600" b="1">
                <a:solidFill>
                  <a:srgbClr val="18518A"/>
                </a:solidFill>
                <a:latin typeface="Ubuntu"/>
                <a:ea typeface="Calibri"/>
                <a:cs typeface="Calibri"/>
              </a:rPr>
              <a:t>Science and Technology</a:t>
            </a:r>
            <a:r>
              <a:rPr lang="en-GB" sz="1600">
                <a:solidFill>
                  <a:srgbClr val="18518A"/>
                </a:solidFill>
                <a:latin typeface="Ubuntu"/>
                <a:ea typeface="Calibri"/>
                <a:cs typeface="Calibri"/>
              </a:rPr>
              <a:t>: </a:t>
            </a:r>
            <a:r>
              <a:rPr lang="en-GB" sz="1600">
                <a:solidFill>
                  <a:srgbClr val="18518A"/>
                </a:solidFill>
                <a:latin typeface="Ubuntu"/>
                <a:ea typeface="+mn-lt"/>
                <a:cs typeface="+mn-lt"/>
              </a:rPr>
              <a:t>The world around us is full of living things which depend on each other for survival (an understanding of the factors which affect our health allows us to make informed decisions about our physical health)</a:t>
            </a:r>
          </a:p>
        </p:txBody>
      </p:sp>
      <p:sp>
        <p:nvSpPr>
          <p:cNvPr id="5" name="TextBox 4">
            <a:extLst>
              <a:ext uri="{FF2B5EF4-FFF2-40B4-BE49-F238E27FC236}">
                <a16:creationId xmlns:a16="http://schemas.microsoft.com/office/drawing/2014/main" id="{9D16C461-1705-953C-AA71-3B5B6C0B4ECB}"/>
              </a:ext>
            </a:extLst>
          </p:cNvPr>
          <p:cNvSpPr txBox="1"/>
          <p:nvPr/>
        </p:nvSpPr>
        <p:spPr>
          <a:xfrm>
            <a:off x="107196" y="4088684"/>
            <a:ext cx="11982257" cy="1600438"/>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b="1">
                <a:solidFill>
                  <a:schemeClr val="accent1"/>
                </a:solidFill>
                <a:latin typeface="Ubuntu"/>
                <a:ea typeface="Calibri"/>
                <a:cs typeface="Calibri"/>
              </a:rPr>
              <a:t>Descriptions of learning </a:t>
            </a:r>
            <a:r>
              <a:rPr lang="en-US">
                <a:solidFill>
                  <a:schemeClr val="accent1"/>
                </a:solidFill>
                <a:latin typeface="Ubuntu"/>
                <a:ea typeface="Calibri"/>
                <a:cs typeface="Calibri"/>
              </a:rPr>
              <a:t>(possible)</a:t>
            </a:r>
            <a:endParaRPr lang="en-US">
              <a:solidFill>
                <a:schemeClr val="accent1"/>
              </a:solidFill>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a:p>
            <a:pPr marL="228600" indent="-228600"/>
            <a:endParaRPr lang="en-US" sz="2000" b="1">
              <a:solidFill>
                <a:schemeClr val="accent1"/>
              </a:solidFill>
              <a:latin typeface="Ubuntu"/>
              <a:ea typeface="Calibri"/>
              <a:cs typeface="Calibri"/>
            </a:endParaRPr>
          </a:p>
        </p:txBody>
      </p:sp>
      <p:sp>
        <p:nvSpPr>
          <p:cNvPr id="8" name="TextBox 7">
            <a:extLst>
              <a:ext uri="{FF2B5EF4-FFF2-40B4-BE49-F238E27FC236}">
                <a16:creationId xmlns:a16="http://schemas.microsoft.com/office/drawing/2014/main" id="{12D83889-0442-1959-F86D-9314EE1CFC28}"/>
              </a:ext>
            </a:extLst>
          </p:cNvPr>
          <p:cNvSpPr txBox="1"/>
          <p:nvPr/>
        </p:nvSpPr>
        <p:spPr>
          <a:xfrm>
            <a:off x="107195" y="1411063"/>
            <a:ext cx="11982257" cy="110799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r>
              <a:rPr lang="en-US" sz="1700" b="1">
                <a:solidFill>
                  <a:srgbClr val="18518A"/>
                </a:solidFill>
                <a:latin typeface="Ubuntu"/>
                <a:ea typeface="Calibri"/>
                <a:cs typeface="Calibri"/>
              </a:rPr>
              <a:t>Always, Sometimes, Never</a:t>
            </a:r>
            <a:r>
              <a:rPr lang="en-US" sz="1700">
                <a:solidFill>
                  <a:srgbClr val="18518A"/>
                </a:solidFill>
                <a:latin typeface="Ubuntu"/>
                <a:ea typeface="Calibri"/>
                <a:cs typeface="Calibri"/>
              </a:rPr>
              <a:t>: 'What is a good sleep?' 'Lifestyle, Social and Environmental factors that shape our sleep' and 'How does sleep impact our health and Wellbeing?' Knowledge Banks</a:t>
            </a:r>
            <a:endParaRPr lang="en-US" sz="1700">
              <a:solidFill>
                <a:srgbClr val="000000"/>
              </a:solidFill>
              <a:latin typeface="Ubuntu"/>
              <a:ea typeface="Calibri"/>
              <a:cs typeface="Calibri"/>
            </a:endParaRPr>
          </a:p>
          <a:p>
            <a:pPr marL="228600" indent="-228600"/>
            <a:r>
              <a:rPr lang="en-US" sz="1600">
                <a:solidFill>
                  <a:srgbClr val="18518A"/>
                </a:solidFill>
                <a:latin typeface="Ubuntu"/>
                <a:ea typeface="Calibri"/>
                <a:cs typeface="Calibri"/>
              </a:rPr>
              <a:t>These activities provide statements to promote discussion and debate</a:t>
            </a:r>
            <a:r>
              <a:rPr lang="en-GB" sz="1600">
                <a:solidFill>
                  <a:srgbClr val="18518A"/>
                </a:solidFill>
                <a:latin typeface="Ubuntu"/>
                <a:ea typeface="Calibri"/>
                <a:cs typeface="Calibri"/>
              </a:rPr>
              <a:t>. They are related to </a:t>
            </a:r>
            <a:r>
              <a:rPr lang="en-GB" sz="1600">
                <a:solidFill>
                  <a:schemeClr val="tx2"/>
                </a:solidFill>
                <a:latin typeface="Ubuntu"/>
                <a:ea typeface="Calibri"/>
                <a:cs typeface="Calibri"/>
              </a:rPr>
              <a:t>bedtime routines / sleep hygiene. </a:t>
            </a:r>
          </a:p>
          <a:p>
            <a:pPr marL="228600" indent="-228600"/>
            <a:r>
              <a:rPr lang="en-GB" sz="1600">
                <a:solidFill>
                  <a:schemeClr val="tx2"/>
                </a:solidFill>
                <a:latin typeface="Ubuntu"/>
                <a:ea typeface="Calibri"/>
                <a:cs typeface="Calibri"/>
              </a:rPr>
              <a:t>At the end of the activities are further possible learning suggestions.</a:t>
            </a:r>
          </a:p>
        </p:txBody>
      </p:sp>
      <p:graphicFrame>
        <p:nvGraphicFramePr>
          <p:cNvPr id="9" name="Table 8">
            <a:extLst>
              <a:ext uri="{FF2B5EF4-FFF2-40B4-BE49-F238E27FC236}">
                <a16:creationId xmlns:a16="http://schemas.microsoft.com/office/drawing/2014/main" id="{C44939F1-56C1-C2BB-4B4A-460F01D5AD8C}"/>
              </a:ext>
            </a:extLst>
          </p:cNvPr>
          <p:cNvGraphicFramePr>
            <a:graphicFrameLocks noGrp="1"/>
          </p:cNvGraphicFramePr>
          <p:nvPr>
            <p:extLst>
              <p:ext uri="{D42A27DB-BD31-4B8C-83A1-F6EECF244321}">
                <p14:modId xmlns:p14="http://schemas.microsoft.com/office/powerpoint/2010/main" val="261026832"/>
              </p:ext>
            </p:extLst>
          </p:nvPr>
        </p:nvGraphicFramePr>
        <p:xfrm>
          <a:off x="105757" y="4536902"/>
          <a:ext cx="11990861" cy="2270760"/>
        </p:xfrm>
        <a:graphic>
          <a:graphicData uri="http://schemas.openxmlformats.org/drawingml/2006/table">
            <a:tbl>
              <a:tblPr firstRow="1" bandRow="1">
                <a:tableStyleId>{5C22544A-7EE6-4342-B048-85BDC9FD1C3A}</a:tableStyleId>
              </a:tblPr>
              <a:tblGrid>
                <a:gridCol w="2283813">
                  <a:extLst>
                    <a:ext uri="{9D8B030D-6E8A-4147-A177-3AD203B41FA5}">
                      <a16:colId xmlns:a16="http://schemas.microsoft.com/office/drawing/2014/main" val="3210821305"/>
                    </a:ext>
                  </a:extLst>
                </a:gridCol>
                <a:gridCol w="2497410">
                  <a:extLst>
                    <a:ext uri="{9D8B030D-6E8A-4147-A177-3AD203B41FA5}">
                      <a16:colId xmlns:a16="http://schemas.microsoft.com/office/drawing/2014/main" val="2888362595"/>
                    </a:ext>
                  </a:extLst>
                </a:gridCol>
                <a:gridCol w="2349537">
                  <a:extLst>
                    <a:ext uri="{9D8B030D-6E8A-4147-A177-3AD203B41FA5}">
                      <a16:colId xmlns:a16="http://schemas.microsoft.com/office/drawing/2014/main" val="611408488"/>
                    </a:ext>
                  </a:extLst>
                </a:gridCol>
                <a:gridCol w="2415258">
                  <a:extLst>
                    <a:ext uri="{9D8B030D-6E8A-4147-A177-3AD203B41FA5}">
                      <a16:colId xmlns:a16="http://schemas.microsoft.com/office/drawing/2014/main" val="1227960004"/>
                    </a:ext>
                  </a:extLst>
                </a:gridCol>
                <a:gridCol w="2444843">
                  <a:extLst>
                    <a:ext uri="{9D8B030D-6E8A-4147-A177-3AD203B41FA5}">
                      <a16:colId xmlns:a16="http://schemas.microsoft.com/office/drawing/2014/main" val="2646896511"/>
                    </a:ext>
                  </a:extLst>
                </a:gridCol>
              </a:tblGrid>
              <a:tr h="370840">
                <a:tc>
                  <a:txBody>
                    <a:bodyPr/>
                    <a:lstStyle/>
                    <a:p>
                      <a:pPr lvl="0" algn="l">
                        <a:lnSpc>
                          <a:spcPct val="100000"/>
                        </a:lnSpc>
                        <a:spcBef>
                          <a:spcPts val="0"/>
                        </a:spcBef>
                        <a:spcAft>
                          <a:spcPts val="0"/>
                        </a:spcAft>
                        <a:buNone/>
                      </a:pPr>
                      <a:r>
                        <a:rPr lang="en-US" sz="1300" b="1" i="0" u="none" strike="noStrike" noProof="0" dirty="0">
                          <a:latin typeface="Ubuntu"/>
                        </a:rPr>
                        <a:t>Progression step 1</a:t>
                      </a:r>
                      <a:endParaRPr lang="en-US" sz="1300" dirty="0">
                        <a:latin typeface="Ubuntu"/>
                      </a:endParaRPr>
                    </a:p>
                    <a:p>
                      <a:pPr lvl="0" algn="l">
                        <a:lnSpc>
                          <a:spcPct val="100000"/>
                        </a:lnSpc>
                        <a:spcBef>
                          <a:spcPts val="0"/>
                        </a:spcBef>
                        <a:spcAft>
                          <a:spcPts val="0"/>
                        </a:spcAft>
                        <a:buNone/>
                      </a:pPr>
                      <a:r>
                        <a:rPr lang="en-US" sz="1300" b="1" i="0" u="none" strike="noStrike" noProof="0" dirty="0">
                          <a:solidFill>
                            <a:schemeClr val="bg1"/>
                          </a:solidFill>
                          <a:latin typeface="Ubuntu"/>
                        </a:rPr>
                        <a:t>I am beginning to </a:t>
                      </a:r>
                      <a:r>
                        <a:rPr lang="en-US" sz="1300" b="1" i="0" u="none" strike="noStrike" noProof="0" dirty="0" err="1">
                          <a:solidFill>
                            <a:schemeClr val="bg1"/>
                          </a:solidFill>
                          <a:latin typeface="Ubuntu"/>
                        </a:rPr>
                        <a:t>recognise</a:t>
                      </a:r>
                      <a:r>
                        <a:rPr lang="en-US" sz="1300" b="1" i="0" u="none" strike="noStrike" noProof="0" dirty="0">
                          <a:solidFill>
                            <a:schemeClr val="bg1"/>
                          </a:solidFill>
                          <a:latin typeface="Ubuntu"/>
                        </a:rPr>
                        <a:t> some of the </a:t>
                      </a:r>
                      <a:r>
                        <a:rPr lang="en-US" sz="1300" b="1" i="0" u="none" strike="noStrike" noProof="0" dirty="0" err="1">
                          <a:solidFill>
                            <a:schemeClr val="bg1"/>
                          </a:solidFill>
                          <a:latin typeface="Ubuntu"/>
                        </a:rPr>
                        <a:t>behaviours</a:t>
                      </a:r>
                      <a:r>
                        <a:rPr lang="en-US" sz="1300" b="1" i="0" u="none" strike="noStrike" noProof="0" dirty="0">
                          <a:solidFill>
                            <a:schemeClr val="bg1"/>
                          </a:solidFill>
                          <a:latin typeface="Ubuntu"/>
                        </a:rPr>
                        <a:t>, conditions and situations that affect my physical health and well-being and I am beginning to know how to respond and get help.</a:t>
                      </a:r>
                      <a:endParaRPr lang="en-US" sz="1300" b="1" i="0" u="none" strike="noStrike" noProof="0" dirty="0">
                        <a:solidFill>
                          <a:srgbClr val="FFFFFF"/>
                        </a:solidFill>
                        <a:latin typeface="Ubuntu"/>
                      </a:endParaRPr>
                    </a:p>
                    <a:p>
                      <a:pPr lvl="0" algn="l">
                        <a:lnSpc>
                          <a:spcPct val="100000"/>
                        </a:lnSpc>
                        <a:spcBef>
                          <a:spcPts val="0"/>
                        </a:spcBef>
                        <a:spcAft>
                          <a:spcPts val="0"/>
                        </a:spcAft>
                        <a:buNone/>
                      </a:pPr>
                      <a:endParaRPr lang="en-US" sz="1300" b="0" i="0" u="none" strike="noStrike" noProof="0" dirty="0">
                        <a:solidFill>
                          <a:srgbClr val="FFFFFF"/>
                        </a:solidFill>
                        <a:latin typeface="Ubuntu"/>
                      </a:endParaRPr>
                    </a:p>
                    <a:p>
                      <a:pPr lvl="0">
                        <a:buNone/>
                      </a:pPr>
                      <a:endParaRPr lang="en-US" sz="1300" dirty="0">
                        <a:latin typeface="Ubuntu"/>
                      </a:endParaRPr>
                    </a:p>
                  </a:txBody>
                  <a:tcPr/>
                </a:tc>
                <a:tc>
                  <a:txBody>
                    <a:bodyPr/>
                    <a:lstStyle/>
                    <a:p>
                      <a:pPr lvl="0" algn="l">
                        <a:lnSpc>
                          <a:spcPct val="100000"/>
                        </a:lnSpc>
                        <a:spcBef>
                          <a:spcPts val="0"/>
                        </a:spcBef>
                        <a:spcAft>
                          <a:spcPts val="0"/>
                        </a:spcAft>
                        <a:buNone/>
                      </a:pPr>
                      <a:r>
                        <a:rPr lang="en-US" sz="1300" b="1" i="0" u="none" strike="noStrike" noProof="0" dirty="0">
                          <a:latin typeface="Ubuntu"/>
                        </a:rPr>
                        <a:t>Progression step 2</a:t>
                      </a:r>
                      <a:endParaRPr lang="en-US" sz="1300" dirty="0">
                        <a:latin typeface="Ubuntu"/>
                      </a:endParaRPr>
                    </a:p>
                    <a:p>
                      <a:pPr lvl="0" algn="l">
                        <a:lnSpc>
                          <a:spcPct val="100000"/>
                        </a:lnSpc>
                        <a:spcBef>
                          <a:spcPts val="0"/>
                        </a:spcBef>
                        <a:spcAft>
                          <a:spcPts val="0"/>
                        </a:spcAft>
                        <a:buNone/>
                      </a:pPr>
                      <a:r>
                        <a:rPr lang="en-US" sz="1300" b="1" i="0" u="none" strike="noStrike" noProof="0" dirty="0">
                          <a:solidFill>
                            <a:schemeClr val="bg1"/>
                          </a:solidFill>
                          <a:latin typeface="Ubuntu"/>
                        </a:rPr>
                        <a:t>I can </a:t>
                      </a:r>
                      <a:r>
                        <a:rPr lang="en-US" sz="1300" b="1" i="0" u="none" strike="noStrike" noProof="0" err="1">
                          <a:solidFill>
                            <a:schemeClr val="bg1"/>
                          </a:solidFill>
                          <a:latin typeface="Ubuntu"/>
                        </a:rPr>
                        <a:t>recognise</a:t>
                      </a:r>
                      <a:r>
                        <a:rPr lang="en-US" sz="1300" b="1" i="0" u="none" strike="noStrike" noProof="0" dirty="0">
                          <a:solidFill>
                            <a:schemeClr val="bg1"/>
                          </a:solidFill>
                          <a:latin typeface="Ubuntu"/>
                        </a:rPr>
                        <a:t> some of the </a:t>
                      </a:r>
                      <a:r>
                        <a:rPr lang="en-US" sz="1300" b="1" i="0" u="none" strike="noStrike" noProof="0" err="1">
                          <a:solidFill>
                            <a:schemeClr val="bg1"/>
                          </a:solidFill>
                          <a:latin typeface="Ubuntu"/>
                        </a:rPr>
                        <a:t>behaviours</a:t>
                      </a:r>
                      <a:r>
                        <a:rPr lang="en-US" sz="1300" b="1" i="0" u="none" strike="noStrike" noProof="0" dirty="0">
                          <a:solidFill>
                            <a:schemeClr val="bg1"/>
                          </a:solidFill>
                          <a:latin typeface="Ubuntu"/>
                        </a:rPr>
                        <a:t>, conditions and situations that affect my physical health and well-being, and I know how to respond and get help in a safe way.</a:t>
                      </a:r>
                      <a:endParaRPr lang="en-US" sz="1300" dirty="0">
                        <a:latin typeface="Ubuntu"/>
                      </a:endParaRPr>
                    </a:p>
                    <a:p>
                      <a:pPr lvl="0">
                        <a:buNone/>
                      </a:pPr>
                      <a:endParaRPr lang="en-US" sz="1300" dirty="0">
                        <a:latin typeface="Ubuntu"/>
                      </a:endParaRPr>
                    </a:p>
                  </a:txBody>
                  <a:tcPr/>
                </a:tc>
                <a:tc>
                  <a:txBody>
                    <a:bodyPr/>
                    <a:lstStyle/>
                    <a:p>
                      <a:pPr lvl="0" algn="l">
                        <a:lnSpc>
                          <a:spcPct val="100000"/>
                        </a:lnSpc>
                        <a:spcBef>
                          <a:spcPts val="0"/>
                        </a:spcBef>
                        <a:spcAft>
                          <a:spcPts val="0"/>
                        </a:spcAft>
                        <a:buNone/>
                      </a:pPr>
                      <a:r>
                        <a:rPr lang="en-US" sz="1300" b="1" i="0" u="none" strike="noStrike" noProof="0" dirty="0">
                          <a:latin typeface="Ubuntu"/>
                        </a:rPr>
                        <a:t>Progression step 3</a:t>
                      </a:r>
                      <a:endParaRPr lang="en-US" sz="1300" dirty="0">
                        <a:latin typeface="Ubuntu"/>
                      </a:endParaRPr>
                    </a:p>
                    <a:p>
                      <a:pPr lvl="0" algn="l">
                        <a:lnSpc>
                          <a:spcPct val="100000"/>
                        </a:lnSpc>
                        <a:spcBef>
                          <a:spcPts val="0"/>
                        </a:spcBef>
                        <a:spcAft>
                          <a:spcPts val="0"/>
                        </a:spcAft>
                        <a:buNone/>
                      </a:pPr>
                      <a:r>
                        <a:rPr lang="en-US" sz="1300" b="1" i="0" u="none" strike="noStrike" noProof="0" dirty="0">
                          <a:solidFill>
                            <a:schemeClr val="bg1"/>
                          </a:solidFill>
                          <a:latin typeface="Ubuntu"/>
                        </a:rPr>
                        <a:t>I can describe the </a:t>
                      </a:r>
                      <a:r>
                        <a:rPr lang="en-US" sz="1300" b="1" i="0" u="none" strike="noStrike" noProof="0" dirty="0" err="1">
                          <a:solidFill>
                            <a:schemeClr val="bg1"/>
                          </a:solidFill>
                          <a:latin typeface="Ubuntu"/>
                        </a:rPr>
                        <a:t>behaviours</a:t>
                      </a:r>
                      <a:r>
                        <a:rPr lang="en-US" sz="1300" b="1" i="0" u="none" strike="noStrike" noProof="0" dirty="0">
                          <a:solidFill>
                            <a:schemeClr val="bg1"/>
                          </a:solidFill>
                          <a:latin typeface="Ubuntu"/>
                        </a:rPr>
                        <a:t>, conditions and situations that affect my physical health and well-being, and I know how to respond to and/or manage these in order to actively reduce the risk of harm to myself. </a:t>
                      </a:r>
                      <a:endParaRPr lang="en-US" sz="1300" dirty="0">
                        <a:latin typeface="Ubuntu"/>
                      </a:endParaRPr>
                    </a:p>
                    <a:p>
                      <a:pPr lvl="0">
                        <a:buNone/>
                      </a:pPr>
                      <a:endParaRPr lang="en-US" sz="1300" dirty="0">
                        <a:latin typeface="Ubuntu"/>
                      </a:endParaRPr>
                    </a:p>
                  </a:txBody>
                  <a:tcPr/>
                </a:tc>
                <a:tc>
                  <a:txBody>
                    <a:bodyPr/>
                    <a:lstStyle/>
                    <a:p>
                      <a:pPr lvl="0" algn="l">
                        <a:lnSpc>
                          <a:spcPct val="100000"/>
                        </a:lnSpc>
                        <a:spcBef>
                          <a:spcPts val="0"/>
                        </a:spcBef>
                        <a:spcAft>
                          <a:spcPts val="0"/>
                        </a:spcAft>
                        <a:buNone/>
                      </a:pPr>
                      <a:r>
                        <a:rPr lang="en-US" sz="1300" b="1" i="0" u="none" strike="noStrike" noProof="0" dirty="0">
                          <a:latin typeface="Ubuntu"/>
                        </a:rPr>
                        <a:t>Progression step 4</a:t>
                      </a:r>
                      <a:endParaRPr lang="en-US" sz="1300" dirty="0">
                        <a:latin typeface="Ubuntu"/>
                      </a:endParaRPr>
                    </a:p>
                    <a:p>
                      <a:pPr lvl="0" algn="l">
                        <a:lnSpc>
                          <a:spcPct val="100000"/>
                        </a:lnSpc>
                        <a:spcBef>
                          <a:spcPts val="0"/>
                        </a:spcBef>
                        <a:spcAft>
                          <a:spcPts val="0"/>
                        </a:spcAft>
                        <a:buNone/>
                      </a:pPr>
                      <a:r>
                        <a:rPr lang="en-US" sz="1300" b="1" i="0" u="none" strike="noStrike" noProof="0" dirty="0">
                          <a:solidFill>
                            <a:schemeClr val="bg1"/>
                          </a:solidFill>
                          <a:latin typeface="Ubuntu"/>
                        </a:rPr>
                        <a:t>I can explain the </a:t>
                      </a:r>
                      <a:r>
                        <a:rPr lang="en-US" sz="1300" b="1" i="0" u="none" strike="noStrike" noProof="0" dirty="0" err="1">
                          <a:solidFill>
                            <a:schemeClr val="bg1"/>
                          </a:solidFill>
                          <a:latin typeface="Ubuntu"/>
                        </a:rPr>
                        <a:t>behaviours</a:t>
                      </a:r>
                      <a:r>
                        <a:rPr lang="en-US" sz="1300" b="1" i="0" u="none" strike="noStrike" noProof="0" dirty="0">
                          <a:solidFill>
                            <a:schemeClr val="bg1"/>
                          </a:solidFill>
                          <a:latin typeface="Ubuntu"/>
                        </a:rPr>
                        <a:t>, conditions and situations that affect my physical health and well-being and, through my actions, I can respond to and/or manage these in order to actively reduce the risk of harm to myself and to others.</a:t>
                      </a:r>
                      <a:endParaRPr lang="en-US" sz="1300" dirty="0">
                        <a:latin typeface="Ubuntu"/>
                      </a:endParaRPr>
                    </a:p>
                  </a:txBody>
                  <a:tcPr/>
                </a:tc>
                <a:tc>
                  <a:txBody>
                    <a:bodyPr/>
                    <a:lstStyle/>
                    <a:p>
                      <a:pPr lvl="0" algn="l">
                        <a:lnSpc>
                          <a:spcPct val="100000"/>
                        </a:lnSpc>
                        <a:spcBef>
                          <a:spcPts val="0"/>
                        </a:spcBef>
                        <a:spcAft>
                          <a:spcPts val="0"/>
                        </a:spcAft>
                        <a:buNone/>
                      </a:pPr>
                      <a:r>
                        <a:rPr lang="en-US" sz="1300" b="1" i="0" u="none" strike="noStrike" noProof="0" dirty="0">
                          <a:latin typeface="Ubuntu"/>
                        </a:rPr>
                        <a:t>Progression step 5</a:t>
                      </a:r>
                      <a:endParaRPr lang="en-US" sz="1300" dirty="0">
                        <a:latin typeface="Ubuntu"/>
                      </a:endParaRPr>
                    </a:p>
                    <a:p>
                      <a:pPr lvl="0" algn="l">
                        <a:lnSpc>
                          <a:spcPct val="100000"/>
                        </a:lnSpc>
                        <a:spcBef>
                          <a:spcPts val="0"/>
                        </a:spcBef>
                        <a:spcAft>
                          <a:spcPts val="0"/>
                        </a:spcAft>
                        <a:buNone/>
                      </a:pPr>
                      <a:r>
                        <a:rPr lang="en-US" sz="1300" b="1" i="0" u="none" strike="noStrike" noProof="0" dirty="0">
                          <a:solidFill>
                            <a:schemeClr val="bg1"/>
                          </a:solidFill>
                          <a:latin typeface="Ubuntu"/>
                        </a:rPr>
                        <a:t>I can apply my knowledge of the </a:t>
                      </a:r>
                      <a:r>
                        <a:rPr lang="en-US" sz="1300" b="1" i="0" u="none" strike="noStrike" noProof="0" err="1">
                          <a:solidFill>
                            <a:schemeClr val="bg1"/>
                          </a:solidFill>
                          <a:latin typeface="Ubuntu"/>
                        </a:rPr>
                        <a:t>behaviours</a:t>
                      </a:r>
                      <a:r>
                        <a:rPr lang="en-US" sz="1300" b="1" i="0" u="none" strike="noStrike" noProof="0" dirty="0">
                          <a:solidFill>
                            <a:schemeClr val="bg1"/>
                          </a:solidFill>
                          <a:latin typeface="Ubuntu"/>
                        </a:rPr>
                        <a:t>, conditions and situations that affect my physical health and well-being, to keep myself and others safe. I can safely intervene, using learnt techniques, when others’ physical health is at risk.</a:t>
                      </a:r>
                      <a:endParaRPr lang="en-US" sz="1300" dirty="0">
                        <a:latin typeface="Ubuntu"/>
                      </a:endParaRPr>
                    </a:p>
                  </a:txBody>
                  <a:tcPr/>
                </a:tc>
                <a:extLst>
                  <a:ext uri="{0D108BD9-81ED-4DB2-BD59-A6C34878D82A}">
                    <a16:rowId xmlns:a16="http://schemas.microsoft.com/office/drawing/2014/main" val="356298061"/>
                  </a:ext>
                </a:extLst>
              </a:tr>
            </a:tbl>
          </a:graphicData>
        </a:graphic>
      </p:graphicFrame>
    </p:spTree>
    <p:extLst>
      <p:ext uri="{BB962C8B-B14F-4D97-AF65-F5344CB8AC3E}">
        <p14:creationId xmlns:p14="http://schemas.microsoft.com/office/powerpoint/2010/main" val="262969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F68B1-71B1-A186-D795-A9C226D14360}"/>
            </a:ext>
          </a:extLst>
        </p:cNvPr>
        <p:cNvGrpSpPr/>
        <p:nvPr/>
      </p:nvGrpSpPr>
      <p:grpSpPr>
        <a:xfrm>
          <a:off x="0" y="0"/>
          <a:ext cx="0" cy="0"/>
          <a:chOff x="0" y="0"/>
          <a:chExt cx="0" cy="0"/>
        </a:xfrm>
      </p:grpSpPr>
      <p:sp>
        <p:nvSpPr>
          <p:cNvPr id="3" name="Text Placeholder 4">
            <a:extLst>
              <a:ext uri="{FF2B5EF4-FFF2-40B4-BE49-F238E27FC236}">
                <a16:creationId xmlns:a16="http://schemas.microsoft.com/office/drawing/2014/main" id="{DF1ADB9F-C380-B252-0C63-05A65A259BF3}"/>
              </a:ext>
            </a:extLst>
          </p:cNvPr>
          <p:cNvSpPr txBox="1">
            <a:spLocks/>
          </p:cNvSpPr>
          <p:nvPr/>
        </p:nvSpPr>
        <p:spPr>
          <a:xfrm>
            <a:off x="263751" y="1321086"/>
            <a:ext cx="5829052" cy="4415952"/>
          </a:xfrm>
          <a:prstGeom prst="rect">
            <a:avLst/>
          </a:prstGeom>
          <a:ln>
            <a:solidFill>
              <a:schemeClr val="tx2"/>
            </a:solid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a:latin typeface="Ubuntu"/>
              </a:rPr>
              <a:t>Consider and Discuss the Three Statements on Each Slide</a:t>
            </a:r>
            <a:endParaRPr lang="en-US" sz="2800"/>
          </a:p>
          <a:p>
            <a:endParaRPr lang="en-US" sz="3300"/>
          </a:p>
          <a:p>
            <a:r>
              <a:rPr lang="en-US" sz="2400">
                <a:latin typeface="Ubuntu"/>
              </a:rPr>
              <a:t>Which of these statements do you think you should do:</a:t>
            </a:r>
            <a:endParaRPr lang="en-US" sz="2400"/>
          </a:p>
          <a:p>
            <a:pPr marL="342900" indent="-342900">
              <a:buFont typeface="Arial"/>
              <a:buChar char="•"/>
            </a:pPr>
            <a:r>
              <a:rPr lang="en-US" sz="2400">
                <a:latin typeface="Ubuntu"/>
              </a:rPr>
              <a:t>Always </a:t>
            </a:r>
          </a:p>
          <a:p>
            <a:pPr marL="342900" indent="-342900">
              <a:buFont typeface="Arial"/>
              <a:buChar char="•"/>
            </a:pPr>
            <a:r>
              <a:rPr lang="en-US" sz="2400">
                <a:latin typeface="Ubuntu"/>
              </a:rPr>
              <a:t>Sometimes </a:t>
            </a:r>
          </a:p>
          <a:p>
            <a:pPr marL="342900" indent="-342900">
              <a:buFont typeface="Arial"/>
              <a:buChar char="•"/>
            </a:pPr>
            <a:r>
              <a:rPr lang="en-US" sz="2400">
                <a:latin typeface="Ubuntu"/>
              </a:rPr>
              <a:t>Never </a:t>
            </a:r>
            <a:endParaRPr lang="en-US" sz="2400"/>
          </a:p>
          <a:p>
            <a:endParaRPr lang="en-US"/>
          </a:p>
          <a:p>
            <a:endParaRPr lang="en-US"/>
          </a:p>
          <a:p>
            <a:endParaRPr lang="en-US"/>
          </a:p>
        </p:txBody>
      </p:sp>
      <p:pic>
        <p:nvPicPr>
          <p:cNvPr id="5" name="Picture 4" descr="A person holding jars in a store&#10;&#10;Description automatically generated">
            <a:extLst>
              <a:ext uri="{FF2B5EF4-FFF2-40B4-BE49-F238E27FC236}">
                <a16:creationId xmlns:a16="http://schemas.microsoft.com/office/drawing/2014/main" id="{7D93425A-5222-BE22-C10A-AF096C6B4DEF}"/>
              </a:ext>
            </a:extLst>
          </p:cNvPr>
          <p:cNvPicPr>
            <a:picLocks noChangeAspect="1"/>
          </p:cNvPicPr>
          <p:nvPr/>
        </p:nvPicPr>
        <p:blipFill>
          <a:blip r:embed="rId2"/>
          <a:stretch>
            <a:fillRect/>
          </a:stretch>
        </p:blipFill>
        <p:spPr>
          <a:xfrm>
            <a:off x="6556669" y="1570347"/>
            <a:ext cx="5137084" cy="3920133"/>
          </a:xfrm>
          <a:prstGeom prst="roundRect">
            <a:avLst/>
          </a:prstGeom>
          <a:ln>
            <a:noFill/>
          </a:ln>
          <a:effectLst>
            <a:softEdge rad="112500"/>
          </a:effectLst>
        </p:spPr>
      </p:pic>
    </p:spTree>
    <p:extLst>
      <p:ext uri="{BB962C8B-B14F-4D97-AF65-F5344CB8AC3E}">
        <p14:creationId xmlns:p14="http://schemas.microsoft.com/office/powerpoint/2010/main" val="1085502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168A8-E1CE-2999-3424-3824D2658568}"/>
            </a:ext>
          </a:extLst>
        </p:cNvPr>
        <p:cNvGrpSpPr/>
        <p:nvPr/>
      </p:nvGrpSpPr>
      <p:grpSpPr>
        <a:xfrm>
          <a:off x="0" y="0"/>
          <a:ext cx="0" cy="0"/>
          <a:chOff x="0" y="0"/>
          <a:chExt cx="0" cy="0"/>
        </a:xfrm>
      </p:grpSpPr>
      <p:pic>
        <p:nvPicPr>
          <p:cNvPr id="3" name="Picture 2" descr="A blue square with white lines&#10;&#10;Description automatically generated">
            <a:extLst>
              <a:ext uri="{FF2B5EF4-FFF2-40B4-BE49-F238E27FC236}">
                <a16:creationId xmlns:a16="http://schemas.microsoft.com/office/drawing/2014/main" id="{B1CD9379-AB51-FB1D-9D5F-BD487CA287BA}"/>
              </a:ext>
            </a:extLst>
          </p:cNvPr>
          <p:cNvPicPr>
            <a:picLocks noChangeAspect="1"/>
          </p:cNvPicPr>
          <p:nvPr/>
        </p:nvPicPr>
        <p:blipFill>
          <a:blip r:embed="rId2"/>
          <a:stretch>
            <a:fillRect/>
          </a:stretch>
        </p:blipFill>
        <p:spPr>
          <a:xfrm>
            <a:off x="577169" y="1097189"/>
            <a:ext cx="4479018" cy="1951264"/>
          </a:xfrm>
          <a:prstGeom prst="rect">
            <a:avLst/>
          </a:prstGeom>
        </p:spPr>
      </p:pic>
      <p:sp>
        <p:nvSpPr>
          <p:cNvPr id="4" name="TextBox 3">
            <a:extLst>
              <a:ext uri="{FF2B5EF4-FFF2-40B4-BE49-F238E27FC236}">
                <a16:creationId xmlns:a16="http://schemas.microsoft.com/office/drawing/2014/main" id="{EF473C44-2615-0462-81E3-0398E37A0CF4}"/>
              </a:ext>
            </a:extLst>
          </p:cNvPr>
          <p:cNvSpPr txBox="1"/>
          <p:nvPr/>
        </p:nvSpPr>
        <p:spPr>
          <a:xfrm>
            <a:off x="757518" y="1104900"/>
            <a:ext cx="3505200"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FFFF"/>
                </a:solidFill>
                <a:latin typeface="Ubuntu"/>
                <a:cs typeface="Segoe UI"/>
              </a:rPr>
              <a:t>Which of these statements do you think you should do:</a:t>
            </a:r>
            <a:r>
              <a:rPr lang="en-US" sz="2000" dirty="0">
                <a:latin typeface="Ubuntu"/>
                <a:cs typeface="Segoe UI"/>
              </a:rPr>
              <a:t>​​</a:t>
            </a:r>
          </a:p>
          <a:p>
            <a:pPr marL="342900" indent="-342900">
              <a:buFont typeface="Arial,Sans-Serif"/>
              <a:buChar char="•"/>
            </a:pPr>
            <a:r>
              <a:rPr lang="en-US" sz="2000" dirty="0">
                <a:solidFill>
                  <a:srgbClr val="FFFFFF"/>
                </a:solidFill>
                <a:latin typeface="Ubuntu"/>
                <a:cs typeface="Arial"/>
              </a:rPr>
              <a:t>Always </a:t>
            </a:r>
            <a:r>
              <a:rPr lang="en-US" sz="2000" dirty="0">
                <a:latin typeface="Ubuntu"/>
                <a:cs typeface="Arial"/>
              </a:rPr>
              <a:t>​​</a:t>
            </a:r>
          </a:p>
          <a:p>
            <a:pPr marL="342900" indent="-342900">
              <a:buFont typeface="Arial,Sans-Serif"/>
              <a:buChar char="•"/>
            </a:pPr>
            <a:r>
              <a:rPr lang="en-US" sz="2000" dirty="0">
                <a:solidFill>
                  <a:srgbClr val="FFFFFF"/>
                </a:solidFill>
                <a:latin typeface="Ubuntu"/>
                <a:cs typeface="Arial"/>
              </a:rPr>
              <a:t>Sometimes </a:t>
            </a:r>
            <a:r>
              <a:rPr lang="en-US" sz="2000" dirty="0">
                <a:latin typeface="Ubuntu"/>
                <a:cs typeface="Arial"/>
              </a:rPr>
              <a:t>​​</a:t>
            </a:r>
          </a:p>
          <a:p>
            <a:pPr marL="342900" indent="-342900">
              <a:buFont typeface="Arial,Sans-Serif"/>
              <a:buChar char="•"/>
            </a:pPr>
            <a:r>
              <a:rPr lang="en-US" sz="2000" dirty="0">
                <a:solidFill>
                  <a:srgbClr val="FFFFFF"/>
                </a:solidFill>
                <a:latin typeface="Ubuntu"/>
                <a:cs typeface="Arial"/>
              </a:rPr>
              <a:t>Never </a:t>
            </a:r>
          </a:p>
        </p:txBody>
      </p:sp>
      <p:sp>
        <p:nvSpPr>
          <p:cNvPr id="5" name="TextBox 4">
            <a:extLst>
              <a:ext uri="{FF2B5EF4-FFF2-40B4-BE49-F238E27FC236}">
                <a16:creationId xmlns:a16="http://schemas.microsoft.com/office/drawing/2014/main" id="{6853F93A-ECC1-123D-6839-7721483A7BA7}"/>
              </a:ext>
            </a:extLst>
          </p:cNvPr>
          <p:cNvSpPr txBox="1"/>
          <p:nvPr/>
        </p:nvSpPr>
        <p:spPr>
          <a:xfrm>
            <a:off x="578224" y="3424518"/>
            <a:ext cx="73039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15518B"/>
                </a:solidFill>
                <a:latin typeface="Ubuntu"/>
                <a:cs typeface="Segoe UI"/>
              </a:rPr>
              <a:t>Have whole grain toast as a bedtime snack. </a:t>
            </a:r>
            <a:r>
              <a:rPr lang="en-US" sz="2400">
                <a:latin typeface="Ubuntu"/>
                <a:cs typeface="Segoe UI"/>
              </a:rPr>
              <a:t>​​</a:t>
            </a:r>
          </a:p>
          <a:p>
            <a:r>
              <a:rPr lang="en-US" sz="2400">
                <a:latin typeface="Ubuntu"/>
                <a:cs typeface="Segoe UI"/>
              </a:rPr>
              <a:t>​​</a:t>
            </a:r>
          </a:p>
          <a:p>
            <a:r>
              <a:rPr lang="en-US" sz="2400">
                <a:solidFill>
                  <a:srgbClr val="15518B"/>
                </a:solidFill>
                <a:latin typeface="Ubuntu"/>
                <a:cs typeface="Segoe UI"/>
              </a:rPr>
              <a:t>Drink energy drinks or caffeine in the evenings. </a:t>
            </a:r>
            <a:r>
              <a:rPr lang="en-US" sz="2400">
                <a:latin typeface="Ubuntu"/>
                <a:cs typeface="Segoe UI"/>
              </a:rPr>
              <a:t>​​</a:t>
            </a:r>
          </a:p>
          <a:p>
            <a:r>
              <a:rPr lang="en-US" sz="2400">
                <a:latin typeface="Ubuntu"/>
                <a:cs typeface="Segoe UI"/>
              </a:rPr>
              <a:t>​​</a:t>
            </a:r>
          </a:p>
          <a:p>
            <a:r>
              <a:rPr lang="en-US" sz="2400">
                <a:solidFill>
                  <a:srgbClr val="15518B"/>
                </a:solidFill>
                <a:latin typeface="Ubuntu"/>
                <a:cs typeface="Segoe UI"/>
              </a:rPr>
              <a:t>Enjoy a takeaway for dinner.</a:t>
            </a:r>
          </a:p>
        </p:txBody>
      </p:sp>
    </p:spTree>
    <p:extLst>
      <p:ext uri="{BB962C8B-B14F-4D97-AF65-F5344CB8AC3E}">
        <p14:creationId xmlns:p14="http://schemas.microsoft.com/office/powerpoint/2010/main" val="1201215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B9EF9-9A66-412E-9434-16FBCB9B25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148A957-C3AA-6CD3-7577-5AF1BF7DD597}"/>
              </a:ext>
            </a:extLst>
          </p:cNvPr>
          <p:cNvSpPr txBox="1"/>
          <p:nvPr/>
        </p:nvSpPr>
        <p:spPr>
          <a:xfrm>
            <a:off x="298078" y="2023783"/>
            <a:ext cx="1112519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15518B"/>
                </a:solidFill>
                <a:latin typeface="Ubuntu"/>
                <a:cs typeface="Segoe UI"/>
              </a:rPr>
              <a:t>Always:</a:t>
            </a:r>
            <a:r>
              <a:rPr lang="en-US" sz="2000" dirty="0">
                <a:solidFill>
                  <a:srgbClr val="15518B"/>
                </a:solidFill>
                <a:latin typeface="Ubuntu"/>
                <a:cs typeface="Segoe UI"/>
              </a:rPr>
              <a:t> </a:t>
            </a:r>
            <a:r>
              <a:rPr lang="en-US" sz="2000" b="1" dirty="0">
                <a:solidFill>
                  <a:srgbClr val="285087"/>
                </a:solidFill>
                <a:latin typeface="Ubuntu"/>
                <a:cs typeface="Segoe UI"/>
              </a:rPr>
              <a:t>Have whole grain toast as a bedtime snack.</a:t>
            </a:r>
            <a:r>
              <a:rPr lang="en-US" sz="2000" dirty="0">
                <a:latin typeface="Ubuntu"/>
                <a:cs typeface="Segoe UI"/>
              </a:rPr>
              <a:t>​</a:t>
            </a:r>
          </a:p>
          <a:p>
            <a:r>
              <a:rPr lang="en-GB" sz="2000" dirty="0">
                <a:solidFill>
                  <a:srgbClr val="285087"/>
                </a:solidFill>
                <a:latin typeface="Ubuntu"/>
                <a:cs typeface="Segoe UI"/>
              </a:rPr>
              <a:t>Healthy eating habits will encourage healthier sleeping patterns. A high-fibre diet with fresh fruits, vegetables, whole grains and low-fat proteins - while avoiding foods with added sugars is ideal.</a:t>
            </a:r>
            <a:r>
              <a:rPr lang="en-US" sz="2000" dirty="0">
                <a:latin typeface="Ubuntu"/>
                <a:cs typeface="Segoe UI"/>
              </a:rPr>
              <a:t>​</a:t>
            </a:r>
          </a:p>
          <a:p>
            <a:r>
              <a:rPr lang="en-US" sz="2000" dirty="0">
                <a:latin typeface="Ubuntu"/>
                <a:cs typeface="Segoe UI"/>
              </a:rPr>
              <a:t>​</a:t>
            </a:r>
          </a:p>
          <a:p>
            <a:r>
              <a:rPr lang="en-US" sz="2000" b="1" dirty="0">
                <a:solidFill>
                  <a:srgbClr val="15518B"/>
                </a:solidFill>
                <a:latin typeface="Ubuntu"/>
                <a:cs typeface="Segoe UI"/>
              </a:rPr>
              <a:t>Sometimes: </a:t>
            </a:r>
            <a:r>
              <a:rPr lang="en-US" sz="2000" b="1" dirty="0">
                <a:solidFill>
                  <a:srgbClr val="285087"/>
                </a:solidFill>
                <a:latin typeface="Ubuntu"/>
                <a:cs typeface="Segoe UI"/>
              </a:rPr>
              <a:t>Enjoy a takeaway for dinner.</a:t>
            </a:r>
            <a:r>
              <a:rPr lang="en-US" sz="2000" dirty="0">
                <a:latin typeface="Ubuntu"/>
                <a:cs typeface="Segoe UI"/>
              </a:rPr>
              <a:t>​</a:t>
            </a:r>
          </a:p>
          <a:p>
            <a:r>
              <a:rPr lang="en-US" sz="2000" dirty="0">
                <a:solidFill>
                  <a:srgbClr val="285087"/>
                </a:solidFill>
                <a:latin typeface="Ubuntu"/>
                <a:cs typeface="Segoe UI"/>
              </a:rPr>
              <a:t>It's OK to have a takeaway once in a while, for a special occasion. However, they take time to digest and could cause indigestion if eaten just before going to bed.</a:t>
            </a:r>
            <a:r>
              <a:rPr lang="en-US" sz="2000" dirty="0">
                <a:latin typeface="Ubuntu"/>
                <a:cs typeface="Segoe UI"/>
              </a:rPr>
              <a:t>​</a:t>
            </a:r>
          </a:p>
          <a:p>
            <a:r>
              <a:rPr lang="en-US" sz="2000" dirty="0">
                <a:latin typeface="Ubuntu"/>
                <a:cs typeface="Segoe UI"/>
              </a:rPr>
              <a:t>​</a:t>
            </a:r>
          </a:p>
          <a:p>
            <a:r>
              <a:rPr lang="en-US" sz="2000" b="1" dirty="0">
                <a:solidFill>
                  <a:srgbClr val="15518B"/>
                </a:solidFill>
                <a:latin typeface="Ubuntu"/>
                <a:cs typeface="Segoe UI"/>
              </a:rPr>
              <a:t>Never: </a:t>
            </a:r>
            <a:r>
              <a:rPr lang="en-US" sz="2000" b="1" dirty="0">
                <a:solidFill>
                  <a:srgbClr val="285087"/>
                </a:solidFill>
                <a:latin typeface="Ubuntu"/>
                <a:cs typeface="Segoe UI"/>
              </a:rPr>
              <a:t>Drink energy drinks or caffeine in the evenings.</a:t>
            </a:r>
            <a:r>
              <a:rPr lang="en-US" sz="2000" dirty="0">
                <a:latin typeface="Ubuntu"/>
                <a:cs typeface="Segoe UI"/>
              </a:rPr>
              <a:t>​</a:t>
            </a:r>
          </a:p>
          <a:p>
            <a:r>
              <a:rPr lang="en-US" sz="2000" dirty="0">
                <a:solidFill>
                  <a:srgbClr val="285087"/>
                </a:solidFill>
                <a:latin typeface="Ubuntu"/>
                <a:cs typeface="Segoe UI"/>
              </a:rPr>
              <a:t>Caffeine is a stimulant that can significantly influence sleep and can cause you to stay awake longer and find it more difficult to get to sleep if consumed too close to bedtime. Try to limit your intake of fizzy drinks, energy drinks, tea and coffee and avoid them after lunchtime. </a:t>
            </a:r>
          </a:p>
        </p:txBody>
      </p:sp>
    </p:spTree>
    <p:extLst>
      <p:ext uri="{BB962C8B-B14F-4D97-AF65-F5344CB8AC3E}">
        <p14:creationId xmlns:p14="http://schemas.microsoft.com/office/powerpoint/2010/main" val="4077394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E36E3-3F5B-1054-D3B1-E31F7C51EBF5}"/>
            </a:ext>
          </a:extLst>
        </p:cNvPr>
        <p:cNvGrpSpPr/>
        <p:nvPr/>
      </p:nvGrpSpPr>
      <p:grpSpPr>
        <a:xfrm>
          <a:off x="0" y="0"/>
          <a:ext cx="0" cy="0"/>
          <a:chOff x="0" y="0"/>
          <a:chExt cx="0" cy="0"/>
        </a:xfrm>
      </p:grpSpPr>
      <p:pic>
        <p:nvPicPr>
          <p:cNvPr id="3" name="Picture 2" descr="A blue square with white lines&#10;&#10;Description automatically generated">
            <a:extLst>
              <a:ext uri="{FF2B5EF4-FFF2-40B4-BE49-F238E27FC236}">
                <a16:creationId xmlns:a16="http://schemas.microsoft.com/office/drawing/2014/main" id="{B5C54131-9A5E-A8E4-9F2D-A45B0249AE38}"/>
              </a:ext>
            </a:extLst>
          </p:cNvPr>
          <p:cNvPicPr>
            <a:picLocks noChangeAspect="1"/>
          </p:cNvPicPr>
          <p:nvPr/>
        </p:nvPicPr>
        <p:blipFill>
          <a:blip r:embed="rId2"/>
          <a:stretch>
            <a:fillRect/>
          </a:stretch>
        </p:blipFill>
        <p:spPr>
          <a:xfrm>
            <a:off x="577169" y="1097189"/>
            <a:ext cx="4479018" cy="1951264"/>
          </a:xfrm>
          <a:prstGeom prst="rect">
            <a:avLst/>
          </a:prstGeom>
        </p:spPr>
      </p:pic>
      <p:sp>
        <p:nvSpPr>
          <p:cNvPr id="4" name="TextBox 3">
            <a:extLst>
              <a:ext uri="{FF2B5EF4-FFF2-40B4-BE49-F238E27FC236}">
                <a16:creationId xmlns:a16="http://schemas.microsoft.com/office/drawing/2014/main" id="{EA8B86AE-2AF2-DBE1-A0DF-71FF06268775}"/>
              </a:ext>
            </a:extLst>
          </p:cNvPr>
          <p:cNvSpPr txBox="1"/>
          <p:nvPr/>
        </p:nvSpPr>
        <p:spPr>
          <a:xfrm>
            <a:off x="858371" y="1250576"/>
            <a:ext cx="3437964"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FFFF"/>
                </a:solidFill>
                <a:latin typeface="Ubuntu"/>
                <a:cs typeface="Segoe UI"/>
              </a:rPr>
              <a:t>Which of these statements do you think you should do:</a:t>
            </a:r>
            <a:r>
              <a:rPr lang="en-US" sz="2000" dirty="0">
                <a:latin typeface="Ubuntu"/>
                <a:cs typeface="Segoe UI"/>
              </a:rPr>
              <a:t>​​</a:t>
            </a:r>
          </a:p>
          <a:p>
            <a:pPr marL="342900" indent="-342900">
              <a:buFont typeface="Arial,Sans-Serif"/>
              <a:buChar char="•"/>
            </a:pPr>
            <a:r>
              <a:rPr lang="en-US" sz="2000" dirty="0">
                <a:solidFill>
                  <a:srgbClr val="FFFFFF"/>
                </a:solidFill>
                <a:latin typeface="Ubuntu"/>
                <a:cs typeface="Arial"/>
              </a:rPr>
              <a:t>Always </a:t>
            </a:r>
            <a:r>
              <a:rPr lang="en-US" sz="2000" dirty="0">
                <a:latin typeface="Ubuntu"/>
                <a:cs typeface="Arial"/>
              </a:rPr>
              <a:t>​​</a:t>
            </a:r>
          </a:p>
          <a:p>
            <a:pPr marL="342900" indent="-342900">
              <a:buFont typeface="Arial,Sans-Serif"/>
              <a:buChar char="•"/>
            </a:pPr>
            <a:r>
              <a:rPr lang="en-US" sz="2000" dirty="0">
                <a:solidFill>
                  <a:srgbClr val="FFFFFF"/>
                </a:solidFill>
                <a:latin typeface="Ubuntu"/>
                <a:cs typeface="Arial"/>
              </a:rPr>
              <a:t>Sometimes </a:t>
            </a:r>
            <a:r>
              <a:rPr lang="en-US" sz="2000" dirty="0">
                <a:latin typeface="Ubuntu"/>
                <a:cs typeface="Arial"/>
              </a:rPr>
              <a:t>​​</a:t>
            </a:r>
          </a:p>
          <a:p>
            <a:pPr marL="342900" indent="-342900">
              <a:buFont typeface="Arial,Sans-Serif"/>
              <a:buChar char="•"/>
            </a:pPr>
            <a:r>
              <a:rPr lang="en-US" sz="2000" dirty="0">
                <a:solidFill>
                  <a:srgbClr val="FFFFFF"/>
                </a:solidFill>
                <a:latin typeface="Ubuntu"/>
                <a:cs typeface="Arial"/>
              </a:rPr>
              <a:t>Never </a:t>
            </a:r>
          </a:p>
        </p:txBody>
      </p:sp>
      <p:sp>
        <p:nvSpPr>
          <p:cNvPr id="5" name="TextBox 4">
            <a:extLst>
              <a:ext uri="{FF2B5EF4-FFF2-40B4-BE49-F238E27FC236}">
                <a16:creationId xmlns:a16="http://schemas.microsoft.com/office/drawing/2014/main" id="{AC24A418-ED1D-895E-994F-094C851ADA2F}"/>
              </a:ext>
            </a:extLst>
          </p:cNvPr>
          <p:cNvSpPr txBox="1"/>
          <p:nvPr/>
        </p:nvSpPr>
        <p:spPr>
          <a:xfrm>
            <a:off x="578224" y="3424518"/>
            <a:ext cx="6911788"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a:solidFill>
                  <a:srgbClr val="15518B"/>
                </a:solidFill>
                <a:latin typeface="Ubuntu"/>
                <a:cs typeface="Segoe UI"/>
              </a:rPr>
              <a:t>Enjoy an afternoon nap. </a:t>
            </a:r>
            <a:r>
              <a:rPr lang="en-US" sz="2400">
                <a:latin typeface="Ubuntu"/>
                <a:cs typeface="Segoe UI"/>
              </a:rPr>
              <a:t>​</a:t>
            </a:r>
          </a:p>
          <a:p>
            <a:pPr algn="just"/>
            <a:r>
              <a:rPr lang="en-US" sz="2400">
                <a:latin typeface="Ubuntu"/>
                <a:cs typeface="Segoe UI"/>
              </a:rPr>
              <a:t>​</a:t>
            </a:r>
          </a:p>
          <a:p>
            <a:pPr algn="just"/>
            <a:r>
              <a:rPr lang="en-US" sz="2400">
                <a:solidFill>
                  <a:srgbClr val="15518B"/>
                </a:solidFill>
                <a:latin typeface="Ubuntu"/>
                <a:cs typeface="Segoe UI"/>
              </a:rPr>
              <a:t>Be on digital devices when you've gone to bed. </a:t>
            </a:r>
            <a:r>
              <a:rPr lang="en-US" sz="2400">
                <a:latin typeface="Ubuntu"/>
                <a:cs typeface="Segoe UI"/>
              </a:rPr>
              <a:t>​</a:t>
            </a:r>
          </a:p>
          <a:p>
            <a:pPr algn="just"/>
            <a:r>
              <a:rPr lang="en-US" sz="2400">
                <a:latin typeface="Ubuntu"/>
                <a:cs typeface="Segoe UI"/>
              </a:rPr>
              <a:t>​</a:t>
            </a:r>
          </a:p>
          <a:p>
            <a:pPr algn="just"/>
            <a:r>
              <a:rPr lang="en-US" sz="2400">
                <a:solidFill>
                  <a:srgbClr val="15518B"/>
                </a:solidFill>
                <a:latin typeface="Ubuntu"/>
                <a:cs typeface="Segoe UI"/>
              </a:rPr>
              <a:t>Create a bedtime routine. </a:t>
            </a:r>
          </a:p>
        </p:txBody>
      </p:sp>
    </p:spTree>
    <p:extLst>
      <p:ext uri="{BB962C8B-B14F-4D97-AF65-F5344CB8AC3E}">
        <p14:creationId xmlns:p14="http://schemas.microsoft.com/office/powerpoint/2010/main" val="2236085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B883B-3E47-45E1-DD5A-24433608DF8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9BD6BEC-CA24-3B54-C4D4-8959ABB8E080}"/>
              </a:ext>
            </a:extLst>
          </p:cNvPr>
          <p:cNvSpPr txBox="1"/>
          <p:nvPr/>
        </p:nvSpPr>
        <p:spPr>
          <a:xfrm>
            <a:off x="174813" y="2102223"/>
            <a:ext cx="10912285"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rgbClr val="15518B"/>
                </a:solidFill>
                <a:latin typeface="Ubuntu"/>
                <a:cs typeface="Segoe UI"/>
              </a:rPr>
              <a:t>Always: </a:t>
            </a:r>
            <a:r>
              <a:rPr lang="en-US" sz="2000" b="1" dirty="0">
                <a:solidFill>
                  <a:srgbClr val="285087"/>
                </a:solidFill>
                <a:latin typeface="Ubuntu"/>
                <a:cs typeface="Segoe UI"/>
              </a:rPr>
              <a:t>Create a bedtime routine. </a:t>
            </a:r>
            <a:r>
              <a:rPr lang="en-US" sz="2000" dirty="0">
                <a:latin typeface="Ubuntu"/>
                <a:cs typeface="Segoe UI"/>
              </a:rPr>
              <a:t>​</a:t>
            </a:r>
          </a:p>
          <a:p>
            <a:r>
              <a:rPr lang="en-GB" sz="2000" dirty="0">
                <a:solidFill>
                  <a:srgbClr val="285087"/>
                </a:solidFill>
                <a:latin typeface="Ubuntu"/>
                <a:cs typeface="Segoe UI"/>
              </a:rPr>
              <a:t>Having a bedtime routine helps create habits that let your brain and body know that it is time to wind down, get ready for bed and fall asleep. This calms the mind, reduces late-night feelings of stress or anxiety, allowing you to fall asleep more easily.</a:t>
            </a:r>
            <a:r>
              <a:rPr lang="en-GB" sz="2000" dirty="0">
                <a:latin typeface="Ubuntu"/>
                <a:cs typeface="Segoe UI"/>
              </a:rPr>
              <a:t>​</a:t>
            </a:r>
          </a:p>
          <a:p>
            <a:r>
              <a:rPr lang="en-US" sz="2000" dirty="0">
                <a:latin typeface="Ubuntu"/>
                <a:cs typeface="Segoe UI"/>
              </a:rPr>
              <a:t>​</a:t>
            </a:r>
          </a:p>
          <a:p>
            <a:r>
              <a:rPr lang="en-US" sz="2000" b="1" dirty="0">
                <a:solidFill>
                  <a:srgbClr val="15518B"/>
                </a:solidFill>
                <a:latin typeface="Ubuntu"/>
                <a:cs typeface="Segoe UI"/>
              </a:rPr>
              <a:t>Sometimes:</a:t>
            </a:r>
            <a:r>
              <a:rPr lang="en-US" sz="2000" dirty="0">
                <a:solidFill>
                  <a:srgbClr val="15518B"/>
                </a:solidFill>
                <a:latin typeface="Ubuntu"/>
                <a:cs typeface="Segoe UI"/>
              </a:rPr>
              <a:t> </a:t>
            </a:r>
            <a:r>
              <a:rPr lang="en-US" sz="2000" b="1" dirty="0">
                <a:solidFill>
                  <a:srgbClr val="285087"/>
                </a:solidFill>
                <a:latin typeface="Ubuntu"/>
                <a:cs typeface="Segoe UI"/>
              </a:rPr>
              <a:t>Enjoy an afternoon nap.</a:t>
            </a:r>
            <a:r>
              <a:rPr lang="en-US" sz="2000" dirty="0">
                <a:solidFill>
                  <a:srgbClr val="285087"/>
                </a:solidFill>
                <a:latin typeface="Ubuntu"/>
                <a:cs typeface="Segoe UI"/>
              </a:rPr>
              <a:t> </a:t>
            </a:r>
            <a:r>
              <a:rPr lang="en-US" sz="2000" dirty="0">
                <a:latin typeface="Ubuntu"/>
                <a:cs typeface="Segoe UI"/>
              </a:rPr>
              <a:t>​</a:t>
            </a:r>
          </a:p>
          <a:p>
            <a:r>
              <a:rPr lang="en-GB" sz="2000" dirty="0">
                <a:solidFill>
                  <a:srgbClr val="285087"/>
                </a:solidFill>
                <a:latin typeface="Ubuntu"/>
                <a:cs typeface="Segoe UI"/>
              </a:rPr>
              <a:t>Avoid afternoon naps </a:t>
            </a:r>
            <a:r>
              <a:rPr lang="en-GB" sz="2000" u="sng" dirty="0">
                <a:solidFill>
                  <a:srgbClr val="285087"/>
                </a:solidFill>
                <a:latin typeface="Ubuntu"/>
                <a:cs typeface="Segoe UI"/>
              </a:rPr>
              <a:t>if</a:t>
            </a:r>
            <a:r>
              <a:rPr lang="en-GB" sz="2000" dirty="0">
                <a:solidFill>
                  <a:srgbClr val="285087"/>
                </a:solidFill>
                <a:latin typeface="Ubuntu"/>
                <a:cs typeface="Segoe UI"/>
              </a:rPr>
              <a:t> it makes it difficult to fall asleep at bedtime.</a:t>
            </a:r>
            <a:r>
              <a:rPr lang="en-US" sz="2000" dirty="0">
                <a:latin typeface="Ubuntu"/>
                <a:cs typeface="Segoe UI"/>
              </a:rPr>
              <a:t>​</a:t>
            </a:r>
          </a:p>
          <a:p>
            <a:r>
              <a:rPr lang="en-US" sz="2000" dirty="0">
                <a:solidFill>
                  <a:srgbClr val="15518B"/>
                </a:solidFill>
                <a:latin typeface="Ubuntu"/>
                <a:cs typeface="Segoe UI"/>
              </a:rPr>
              <a:t>  </a:t>
            </a:r>
            <a:r>
              <a:rPr lang="en-US" sz="2000" dirty="0">
                <a:latin typeface="Ubuntu"/>
                <a:cs typeface="Segoe UI"/>
              </a:rPr>
              <a:t>​</a:t>
            </a:r>
          </a:p>
          <a:p>
            <a:r>
              <a:rPr lang="en-US" sz="2000" b="1" dirty="0">
                <a:solidFill>
                  <a:srgbClr val="15518B"/>
                </a:solidFill>
                <a:latin typeface="Ubuntu"/>
                <a:cs typeface="Segoe UI"/>
              </a:rPr>
              <a:t>Never:</a:t>
            </a:r>
            <a:r>
              <a:rPr lang="en-US" sz="2000" dirty="0">
                <a:solidFill>
                  <a:srgbClr val="15518B"/>
                </a:solidFill>
                <a:latin typeface="Ubuntu"/>
                <a:cs typeface="Segoe UI"/>
              </a:rPr>
              <a:t> </a:t>
            </a:r>
            <a:r>
              <a:rPr lang="en-US" sz="2000" b="1" dirty="0">
                <a:solidFill>
                  <a:srgbClr val="285087"/>
                </a:solidFill>
                <a:latin typeface="Ubuntu"/>
                <a:cs typeface="Segoe UI"/>
              </a:rPr>
              <a:t>Be on digital devices when you've gone to bed. </a:t>
            </a:r>
            <a:r>
              <a:rPr lang="en-US" sz="2000" dirty="0">
                <a:latin typeface="Ubuntu"/>
                <a:cs typeface="Segoe UI"/>
              </a:rPr>
              <a:t>​</a:t>
            </a:r>
          </a:p>
          <a:p>
            <a:r>
              <a:rPr lang="en-US" sz="2000" dirty="0">
                <a:solidFill>
                  <a:srgbClr val="285087"/>
                </a:solidFill>
                <a:latin typeface="Ubuntu"/>
                <a:cs typeface="Segoe UI"/>
              </a:rPr>
              <a:t>The use of digital devices (such as televisions, mobile phones and tablet computers) close to bedtime can prevent you from going to sleep. This is because they emit blue light that has been shown to suppress melatonin production and delay sleep onset. Also, interacting with digital content can be mentally stimulating making it difficult to relax.  </a:t>
            </a:r>
          </a:p>
        </p:txBody>
      </p:sp>
    </p:spTree>
    <p:extLst>
      <p:ext uri="{BB962C8B-B14F-4D97-AF65-F5344CB8AC3E}">
        <p14:creationId xmlns:p14="http://schemas.microsoft.com/office/powerpoint/2010/main" val="4195539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88EA5-53B1-BD98-A27B-27EDF45270CC}"/>
            </a:ext>
          </a:extLst>
        </p:cNvPr>
        <p:cNvGrpSpPr/>
        <p:nvPr/>
      </p:nvGrpSpPr>
      <p:grpSpPr>
        <a:xfrm>
          <a:off x="0" y="0"/>
          <a:ext cx="0" cy="0"/>
          <a:chOff x="0" y="0"/>
          <a:chExt cx="0" cy="0"/>
        </a:xfrm>
      </p:grpSpPr>
      <p:pic>
        <p:nvPicPr>
          <p:cNvPr id="3" name="Picture 2" descr="A blue square with white lines&#10;&#10;Description automatically generated">
            <a:extLst>
              <a:ext uri="{FF2B5EF4-FFF2-40B4-BE49-F238E27FC236}">
                <a16:creationId xmlns:a16="http://schemas.microsoft.com/office/drawing/2014/main" id="{581CDE94-7FF9-34DE-D3C4-B822AA42F14B}"/>
              </a:ext>
            </a:extLst>
          </p:cNvPr>
          <p:cNvPicPr>
            <a:picLocks noChangeAspect="1"/>
          </p:cNvPicPr>
          <p:nvPr/>
        </p:nvPicPr>
        <p:blipFill>
          <a:blip r:embed="rId2"/>
          <a:stretch>
            <a:fillRect/>
          </a:stretch>
        </p:blipFill>
        <p:spPr>
          <a:xfrm>
            <a:off x="577169" y="1097189"/>
            <a:ext cx="4479018" cy="1951264"/>
          </a:xfrm>
          <a:prstGeom prst="rect">
            <a:avLst/>
          </a:prstGeom>
        </p:spPr>
      </p:pic>
      <p:sp>
        <p:nvSpPr>
          <p:cNvPr id="4" name="TextBox 3">
            <a:extLst>
              <a:ext uri="{FF2B5EF4-FFF2-40B4-BE49-F238E27FC236}">
                <a16:creationId xmlns:a16="http://schemas.microsoft.com/office/drawing/2014/main" id="{23A43ADC-C890-9C82-40EF-9273E211B276}"/>
              </a:ext>
            </a:extLst>
          </p:cNvPr>
          <p:cNvSpPr txBox="1"/>
          <p:nvPr/>
        </p:nvSpPr>
        <p:spPr>
          <a:xfrm>
            <a:off x="757518" y="1104900"/>
            <a:ext cx="358364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FFFFFF"/>
                </a:solidFill>
                <a:latin typeface="Ubuntu"/>
                <a:cs typeface="Segoe UI"/>
              </a:rPr>
              <a:t>Which of these statements do you think you should do:</a:t>
            </a:r>
            <a:r>
              <a:rPr lang="en-US" sz="2000" dirty="0">
                <a:latin typeface="Ubuntu"/>
                <a:cs typeface="Segoe UI"/>
              </a:rPr>
              <a:t>​​</a:t>
            </a:r>
          </a:p>
          <a:p>
            <a:pPr marL="342900" indent="-342900">
              <a:buFont typeface="Arial,Sans-Serif"/>
              <a:buChar char="•"/>
            </a:pPr>
            <a:r>
              <a:rPr lang="en-US" sz="2000" dirty="0">
                <a:solidFill>
                  <a:srgbClr val="FFFFFF"/>
                </a:solidFill>
                <a:latin typeface="Ubuntu"/>
                <a:cs typeface="Arial"/>
              </a:rPr>
              <a:t>Always </a:t>
            </a:r>
            <a:r>
              <a:rPr lang="en-US" sz="2000" dirty="0">
                <a:latin typeface="Ubuntu"/>
                <a:cs typeface="Arial"/>
              </a:rPr>
              <a:t>​​</a:t>
            </a:r>
          </a:p>
          <a:p>
            <a:pPr marL="342900" indent="-342900">
              <a:buFont typeface="Arial,Sans-Serif"/>
              <a:buChar char="•"/>
            </a:pPr>
            <a:r>
              <a:rPr lang="en-US" sz="2000" dirty="0">
                <a:solidFill>
                  <a:srgbClr val="FFFFFF"/>
                </a:solidFill>
                <a:latin typeface="Ubuntu"/>
                <a:cs typeface="Arial"/>
              </a:rPr>
              <a:t>Sometimes </a:t>
            </a:r>
            <a:r>
              <a:rPr lang="en-US" sz="2000" dirty="0">
                <a:latin typeface="Ubuntu"/>
                <a:cs typeface="Arial"/>
              </a:rPr>
              <a:t>​​</a:t>
            </a:r>
          </a:p>
          <a:p>
            <a:pPr marL="342900" indent="-342900">
              <a:buFont typeface="Arial,Sans-Serif"/>
              <a:buChar char="•"/>
            </a:pPr>
            <a:r>
              <a:rPr lang="en-US" sz="2000" dirty="0">
                <a:solidFill>
                  <a:srgbClr val="FFFFFF"/>
                </a:solidFill>
                <a:latin typeface="Ubuntu"/>
                <a:cs typeface="Arial"/>
              </a:rPr>
              <a:t>Never </a:t>
            </a:r>
          </a:p>
        </p:txBody>
      </p:sp>
      <p:sp>
        <p:nvSpPr>
          <p:cNvPr id="5" name="TextBox 4">
            <a:extLst>
              <a:ext uri="{FF2B5EF4-FFF2-40B4-BE49-F238E27FC236}">
                <a16:creationId xmlns:a16="http://schemas.microsoft.com/office/drawing/2014/main" id="{6E887D86-5DD4-0E15-AC76-8C19747E40C5}"/>
              </a:ext>
            </a:extLst>
          </p:cNvPr>
          <p:cNvSpPr txBox="1"/>
          <p:nvPr/>
        </p:nvSpPr>
        <p:spPr>
          <a:xfrm>
            <a:off x="578224" y="3603812"/>
            <a:ext cx="9735670"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2400" dirty="0">
                <a:solidFill>
                  <a:srgbClr val="15518B"/>
                </a:solidFill>
                <a:latin typeface="Ubuntu"/>
                <a:cs typeface="Segoe UI"/>
              </a:rPr>
              <a:t>Take part in exercise just before bedtime. </a:t>
            </a:r>
            <a:r>
              <a:rPr lang="en-US" sz="2400" dirty="0">
                <a:latin typeface="Ubuntu"/>
                <a:cs typeface="Segoe UI"/>
              </a:rPr>
              <a:t>​</a:t>
            </a:r>
          </a:p>
          <a:p>
            <a:pPr algn="just"/>
            <a:r>
              <a:rPr lang="en-US" sz="2400" dirty="0">
                <a:latin typeface="Ubuntu"/>
                <a:cs typeface="Segoe UI"/>
              </a:rPr>
              <a:t>​</a:t>
            </a:r>
          </a:p>
          <a:p>
            <a:pPr algn="just"/>
            <a:r>
              <a:rPr lang="en-US" sz="2400" dirty="0">
                <a:solidFill>
                  <a:srgbClr val="15518B"/>
                </a:solidFill>
                <a:latin typeface="Ubuntu"/>
                <a:cs typeface="Segoe UI"/>
              </a:rPr>
              <a:t>Get the recommended amount of sleep time for your age. </a:t>
            </a:r>
            <a:r>
              <a:rPr lang="en-US" sz="2400" dirty="0">
                <a:latin typeface="Ubuntu"/>
                <a:cs typeface="Segoe UI"/>
              </a:rPr>
              <a:t>​</a:t>
            </a:r>
          </a:p>
          <a:p>
            <a:pPr algn="just"/>
            <a:r>
              <a:rPr lang="en-US" sz="2400" dirty="0">
                <a:latin typeface="Ubuntu"/>
                <a:cs typeface="Segoe UI"/>
              </a:rPr>
              <a:t>​</a:t>
            </a:r>
          </a:p>
          <a:p>
            <a:pPr algn="just"/>
            <a:r>
              <a:rPr lang="en-US" sz="2400" dirty="0">
                <a:solidFill>
                  <a:srgbClr val="15518B"/>
                </a:solidFill>
                <a:latin typeface="Ubuntu"/>
                <a:cs typeface="Segoe UI"/>
              </a:rPr>
              <a:t>Stay up very late to attend a family party or other special occasion.</a:t>
            </a:r>
          </a:p>
        </p:txBody>
      </p:sp>
    </p:spTree>
    <p:extLst>
      <p:ext uri="{BB962C8B-B14F-4D97-AF65-F5344CB8AC3E}">
        <p14:creationId xmlns:p14="http://schemas.microsoft.com/office/powerpoint/2010/main" val="76780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607688-9DEF-BCE0-4410-9334E9C006DB}"/>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55B7BCE-A05A-D303-67D8-0EC6980482FA}"/>
              </a:ext>
            </a:extLst>
          </p:cNvPr>
          <p:cNvSpPr txBox="1">
            <a:spLocks/>
          </p:cNvSpPr>
          <p:nvPr/>
        </p:nvSpPr>
        <p:spPr>
          <a:xfrm>
            <a:off x="164675" y="2742202"/>
            <a:ext cx="11534320" cy="5409313"/>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b="1" dirty="0">
              <a:solidFill>
                <a:srgbClr val="FF5D0C"/>
              </a:solidFill>
              <a:latin typeface="Ubuntu"/>
              <a:ea typeface="Calibri"/>
              <a:cs typeface="Calibri"/>
            </a:endParaRPr>
          </a:p>
          <a:p>
            <a:endParaRPr lang="en-US" sz="1800" dirty="0">
              <a:latin typeface="Ubuntu"/>
            </a:endParaRPr>
          </a:p>
          <a:p>
            <a:r>
              <a:rPr lang="en-US" sz="1800" b="1" dirty="0">
                <a:solidFill>
                  <a:srgbClr val="15518B"/>
                </a:solidFill>
                <a:latin typeface="Ubuntu"/>
                <a:ea typeface="Calibri"/>
                <a:cs typeface="Calibri"/>
              </a:rPr>
              <a:t>Sometimes:</a:t>
            </a:r>
            <a:r>
              <a:rPr lang="en-US" sz="1800" dirty="0">
                <a:solidFill>
                  <a:srgbClr val="15518B"/>
                </a:solidFill>
                <a:latin typeface="Ubuntu"/>
                <a:ea typeface="Calibri"/>
                <a:cs typeface="Calibri"/>
              </a:rPr>
              <a:t> </a:t>
            </a:r>
            <a:r>
              <a:rPr lang="en-US" sz="1800" b="1" dirty="0">
                <a:solidFill>
                  <a:schemeClr val="tx2"/>
                </a:solidFill>
                <a:latin typeface="Ubuntu"/>
                <a:ea typeface="Calibri"/>
                <a:cs typeface="Calibri"/>
              </a:rPr>
              <a:t>Stay up very late to attend a family party or other special occasion. </a:t>
            </a:r>
            <a:endParaRPr lang="en-US" sz="1800">
              <a:solidFill>
                <a:schemeClr val="tx2"/>
              </a:solidFill>
              <a:latin typeface="Ubuntu"/>
              <a:ea typeface="Calibri"/>
              <a:cs typeface="Segoe UI"/>
            </a:endParaRPr>
          </a:p>
          <a:p>
            <a:r>
              <a:rPr lang="en-US" sz="1800" dirty="0">
                <a:latin typeface="Ubuntu"/>
                <a:ea typeface="Calibri"/>
                <a:cs typeface="Segoe UI"/>
              </a:rPr>
              <a:t>Being able to spend time with friends and family is always exciting </a:t>
            </a:r>
            <a:r>
              <a:rPr lang="en-US" sz="1800" dirty="0">
                <a:solidFill>
                  <a:srgbClr val="15518B"/>
                </a:solidFill>
                <a:latin typeface="Ubuntu"/>
                <a:ea typeface="Calibri"/>
                <a:cs typeface="Segoe UI"/>
              </a:rPr>
              <a:t>and g</a:t>
            </a:r>
            <a:r>
              <a:rPr lang="en-US" sz="1800" dirty="0">
                <a:solidFill>
                  <a:schemeClr val="tx2"/>
                </a:solidFill>
                <a:latin typeface="Ubuntu"/>
                <a:ea typeface="Noto Sans"/>
                <a:cs typeface="Noto Sans"/>
              </a:rPr>
              <a:t>oing to bed a little later than usual is fine once in a while. But it is important to return to a healthy sleep routine as soon as possible to give you the best chance of rest and recovery.</a:t>
            </a:r>
          </a:p>
          <a:p>
            <a:endParaRPr lang="en-US" sz="1800" dirty="0">
              <a:solidFill>
                <a:srgbClr val="000000"/>
              </a:solidFill>
              <a:latin typeface="Ubuntu"/>
              <a:ea typeface="Calibri"/>
              <a:cs typeface="Calibri"/>
            </a:endParaRPr>
          </a:p>
          <a:p>
            <a:r>
              <a:rPr lang="en-US" sz="1800" b="1" dirty="0">
                <a:latin typeface="Ubuntu"/>
                <a:ea typeface="Calibri"/>
                <a:cs typeface="Calibri"/>
              </a:rPr>
              <a:t>Never:</a:t>
            </a:r>
            <a:r>
              <a:rPr lang="en-US" sz="1800" dirty="0">
                <a:latin typeface="Ubuntu"/>
                <a:ea typeface="Calibri"/>
                <a:cs typeface="Calibri"/>
              </a:rPr>
              <a:t> </a:t>
            </a:r>
            <a:r>
              <a:rPr lang="en-US" sz="1800" b="1" dirty="0">
                <a:solidFill>
                  <a:schemeClr val="tx2"/>
                </a:solidFill>
                <a:latin typeface="Ubuntu"/>
                <a:ea typeface="Calibri"/>
                <a:cs typeface="Calibri"/>
              </a:rPr>
              <a:t>Take part in exercise just before bedtime. </a:t>
            </a:r>
            <a:endParaRPr lang="en-US" sz="1800" dirty="0">
              <a:solidFill>
                <a:schemeClr val="tx2"/>
              </a:solidFill>
              <a:latin typeface="Ubuntu"/>
              <a:ea typeface="Calibri"/>
              <a:cs typeface="Calibri"/>
            </a:endParaRPr>
          </a:p>
          <a:p>
            <a:r>
              <a:rPr lang="en-US" sz="1800" dirty="0">
                <a:solidFill>
                  <a:schemeClr val="tx2"/>
                </a:solidFill>
                <a:latin typeface="Ubuntu"/>
                <a:ea typeface="Calibri"/>
                <a:cs typeface="Calibri"/>
              </a:rPr>
              <a:t>You may find it difficult to sleep if you have been inactive throughout the day. You should, where possible, play sports and play outside which can help to burn off energy and promote tiredness at the end of the day. Even going for a walk in the fresh air can be helpful. However, avoid exercise too near to bedtime.</a:t>
            </a:r>
            <a:endParaRPr lang="en-US" sz="1800" dirty="0">
              <a:solidFill>
                <a:schemeClr val="tx2"/>
              </a:solidFill>
            </a:endParaRPr>
          </a:p>
          <a:p>
            <a:pPr algn="just"/>
            <a:endParaRPr lang="en-US" sz="2200">
              <a:latin typeface="Ubuntu"/>
            </a:endParaRPr>
          </a:p>
          <a:p>
            <a:pPr algn="just"/>
            <a:endParaRPr lang="en-US" sz="2200">
              <a:latin typeface="Ubuntu"/>
            </a:endParaRPr>
          </a:p>
          <a:p>
            <a:pPr algn="just"/>
            <a:endParaRPr lang="en-US">
              <a:latin typeface="Ubuntu"/>
            </a:endParaRPr>
          </a:p>
          <a:p>
            <a:pPr algn="just"/>
            <a:endParaRPr lang="en-US">
              <a:latin typeface="Ubuntu"/>
            </a:endParaRPr>
          </a:p>
          <a:p>
            <a:pPr algn="just"/>
            <a:endParaRPr lang="en-US">
              <a:latin typeface="Ubuntu"/>
            </a:endParaRPr>
          </a:p>
        </p:txBody>
      </p:sp>
      <p:sp>
        <p:nvSpPr>
          <p:cNvPr id="2" name="TextBox 1">
            <a:extLst>
              <a:ext uri="{FF2B5EF4-FFF2-40B4-BE49-F238E27FC236}">
                <a16:creationId xmlns:a16="http://schemas.microsoft.com/office/drawing/2014/main" id="{F5C9A0F5-EDC2-39D1-E22D-E64B0E29660E}"/>
              </a:ext>
            </a:extLst>
          </p:cNvPr>
          <p:cNvSpPr txBox="1"/>
          <p:nvPr/>
        </p:nvSpPr>
        <p:spPr>
          <a:xfrm>
            <a:off x="166777" y="1403230"/>
            <a:ext cx="8062821"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15518B"/>
                </a:solidFill>
                <a:latin typeface="Ubuntu"/>
                <a:cs typeface="Segoe UI"/>
              </a:rPr>
              <a:t>Always: </a:t>
            </a:r>
            <a:r>
              <a:rPr lang="en-US" b="1" dirty="0">
                <a:solidFill>
                  <a:srgbClr val="285087"/>
                </a:solidFill>
                <a:latin typeface="Ubuntu"/>
                <a:cs typeface="Segoe UI"/>
              </a:rPr>
              <a:t>Get the recommended amount of sleep time for your age. </a:t>
            </a:r>
            <a:r>
              <a:rPr lang="en-US" b="1" dirty="0">
                <a:solidFill>
                  <a:srgbClr val="FF5D0C"/>
                </a:solidFill>
                <a:latin typeface="Ubuntu"/>
                <a:cs typeface="Segoe UI"/>
              </a:rPr>
              <a:t> </a:t>
            </a:r>
            <a:r>
              <a:rPr lang="en-US" dirty="0">
                <a:latin typeface="Ubuntu"/>
                <a:cs typeface="Segoe UI"/>
              </a:rPr>
              <a:t>​</a:t>
            </a:r>
            <a:endParaRPr lang="en-US"/>
          </a:p>
          <a:p>
            <a:r>
              <a:rPr lang="en-US" dirty="0">
                <a:solidFill>
                  <a:srgbClr val="285087"/>
                </a:solidFill>
                <a:latin typeface="Ubuntu"/>
                <a:cs typeface="Segoe UI"/>
              </a:rPr>
              <a:t>Sleep is a very important part of your mental and physical health because it allows your mind and body to rest and recover. Your brain needs sleep to restore resources that were used up during the day. A well-rested brain can solve problems, learn new information and enjoy the day a lot more than a tired brain. You will also have more energy during the day and concentrate on tasks for longer. </a:t>
            </a:r>
          </a:p>
        </p:txBody>
      </p:sp>
    </p:spTree>
    <p:extLst>
      <p:ext uri="{BB962C8B-B14F-4D97-AF65-F5344CB8AC3E}">
        <p14:creationId xmlns:p14="http://schemas.microsoft.com/office/powerpoint/2010/main" val="1811399081"/>
      </p:ext>
    </p:extLst>
  </p:cSld>
  <p:clrMapOvr>
    <a:masterClrMapping/>
  </p:clrMapOvr>
</p:sld>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550f9a-f14e-418b-a53a-e888529f43ac">
      <UserInfo>
        <DisplayName/>
        <AccountId xsi:nil="true"/>
        <AccountType/>
      </UserInfo>
    </SharedWithUsers>
    <MediaLengthInSeconds xmlns="bbd7921a-042b-4eb0-b7a0-a3fc5587e9ac" xsi:nil="true"/>
    <lcf76f155ced4ddcb4097134ff3c332f xmlns="bbd7921a-042b-4eb0-b7a0-a3fc5587e9ac">
      <Terms xmlns="http://schemas.microsoft.com/office/infopath/2007/PartnerControls"/>
    </lcf76f155ced4ddcb4097134ff3c332f>
    <TaxCatchAll xmlns="d6550f9a-f14e-418b-a53a-e888529f43ac"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6A6F83751BC542A98DC5A0AC630D3D" ma:contentTypeVersion="15" ma:contentTypeDescription="Create a new document." ma:contentTypeScope="" ma:versionID="07c4eb4ae9f433db1b465f0e766902ca">
  <xsd:schema xmlns:xsd="http://www.w3.org/2001/XMLSchema" xmlns:xs="http://www.w3.org/2001/XMLSchema" xmlns:p="http://schemas.microsoft.com/office/2006/metadata/properties" xmlns:ns2="bbd7921a-042b-4eb0-b7a0-a3fc5587e9ac" xmlns:ns3="d6550f9a-f14e-418b-a53a-e888529f43ac" targetNamespace="http://schemas.microsoft.com/office/2006/metadata/properties" ma:root="true" ma:fieldsID="fbe34ecbae75e3bf2fe83bd45dea5f21" ns2:_="" ns3:_="">
    <xsd:import namespace="bbd7921a-042b-4eb0-b7a0-a3fc5587e9ac"/>
    <xsd:import namespace="d6550f9a-f14e-418b-a53a-e888529f43a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7921a-042b-4eb0-b7a0-a3fc5587e9a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550f9a-f14e-418b-a53a-e888529f43a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d3ce685-6bcb-45ae-998a-d25e5acaad24}" ma:internalName="TaxCatchAll" ma:showField="CatchAllData" ma:web="d6550f9a-f14e-418b-a53a-e888529f43a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772CF89-D81E-4226-8067-2255C6B4F3C3}">
  <ds:schemaRefs>
    <ds:schemaRef ds:uri="http://schemas.microsoft.com/sharepoint/v3/contenttype/forms"/>
  </ds:schemaRefs>
</ds:datastoreItem>
</file>

<file path=customXml/itemProps3.xml><?xml version="1.0" encoding="utf-8"?>
<ds:datastoreItem xmlns:ds="http://schemas.openxmlformats.org/officeDocument/2006/customXml" ds:itemID="{60EACDEC-1E87-4F79-813B-189D749E00C3}">
  <ds:schemaRefs>
    <ds:schemaRef ds:uri="bbd7921a-042b-4eb0-b7a0-a3fc5587e9ac"/>
    <ds:schemaRef ds:uri="d6550f9a-f14e-418b-a53a-e888529f43a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11</Slides>
  <Notes>0</Notes>
  <HiddenSlides>0</HiddenSlide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revision>76</cp:revision>
  <dcterms:created xsi:type="dcterms:W3CDTF">2024-01-29T16:09:21Z</dcterms:created>
  <dcterms:modified xsi:type="dcterms:W3CDTF">2025-09-23T13:54:49Z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0x0101008A6A6F83751BC542A98DC5A0AC630D3D</vt:lpwstr>
  </property>
  <property fmtid="{D5CDD505-2E9C-101B-9397-08002B2CF9AE}" pid="3" name="Order">
    <vt:r8>228500</vt:r8>
  </property>
  <property fmtid="{D5CDD505-2E9C-101B-9397-08002B2CF9AE}" pid="4" name="xd_Signature">
    <vt:bool>false</vt:bool>
  </property>
  <property fmtid="{D5CDD505-2E9C-101B-9397-08002B2CF9AE}" pid="5" name="xd_ProgID">
    <vt:lpwstr/>
  </property>
  <property fmtid="{D5CDD505-2E9C-101B-9397-08002B2CF9AE}" pid="6" name="Reviewd">
    <vt:bool>false</vt:bool>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MediaServiceImageTags">
    <vt:lpwstr/>
  </property>
  <property fmtid="{D5CDD505-2E9C-101B-9397-08002B2CF9AE}" pid="12" name="_SharedFileIndex">
    <vt:lpwstr/>
  </property>
  <property fmtid="{D5CDD505-2E9C-101B-9397-08002B2CF9AE}" pid="13" name="_SourceUrl">
    <vt:lpwstr/>
  </property>
</Properties>
</file>