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4"/>
  </p:sldMasterIdLst>
  <p:sldIdLst>
    <p:sldId id="257" r:id="rId5"/>
    <p:sldId id="258" r:id="rId6"/>
    <p:sldId id="262" r:id="rId7"/>
    <p:sldId id="260" r:id="rId8"/>
    <p:sldId id="264" r:id="rId9"/>
    <p:sldId id="259" r:id="rId10"/>
    <p:sldId id="265" r:id="rId11"/>
    <p:sldId id="261"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A9892F-A510-6073-26EE-1DA906AAF76F}" name="Anthony Priest (Public Health Wales - No. 2 Capital Quarter)" initials="AQ" userId="S::anthony.priest2@wales.nhs.uk::46692481-554a-429c-bc03-d4cca9c03c2b" providerId="AD"/>
  <p188:author id="{9CEF4D41-7E19-87B1-FCC0-3FB9C95F00ED}" name="Grace Lawson (Public Health Wales - No. 2 Capital Quarter)" initials="GQ" userId="S::grace.lawson@wales.nhs.uk::88c6baf7-06f7-4e16-85cb-71260126bd16" providerId="AD"/>
  <p188:author id="{6587167B-AB0A-1FD3-96B8-990F783EA243}" name="Alexa Gainsbury (Public Health Wales - No. 2 Capital Quarter)" initials="AG(HWN2CQ" userId="S::Alexa.Gainsbury@wales.nhs.uk::c5186529-ff50-472f-a883-baa2f4f2271c" providerId="AD"/>
  <p188:author id="{519C988B-5CEE-D4DB-C133-21D4C2804E0E}" name="Lorna Bennett (Public Health Wales - No. 2 Capital Quarter)" initials="LQ" userId="S::lorna.bennett3@wales.nhs.uk::41cbff77-5434-42c9-8874-6f16723207f9" providerId="AD"/>
  <p188:author id="{5A994FA8-9F88-B734-D575-CD153A46D4F4}" name="Anthony Priest (Public Health Wales - No. 2 Capital Quarter)" initials="" userId="S::Anthony.Priest2@wales.nhs.uk::46692481-554a-429c-bc03-d4cca9c03c2b" providerId="AD"/>
  <p188:author id="{311702CD-2FE8-6362-4115-878685D0A7F7}" name="Leanne Small (Public Health Wales - No. 2 Capital Quarter)" initials="LQ" userId="S::leanne.small@wales.nhs.uk::d76cf426-005f-434f-ac47-a5eb582e6007" providerId="AD"/>
  <p188:author id="{2FBFFCD5-F62B-7938-E7DA-44874FAF63E9}" name="Lorna Bennett (Public Health Wales - No. 2 Capital Quarter)" initials="" userId="S::Lorna.Bennett3@wales.nhs.uk::41cbff77-5434-42c9-8874-6f16723207f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850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B51BDB-F458-F39C-F49C-51F3669A2348}" v="5" dt="2026-03-10T11:01:27.5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Priest (Public Health Wales - No. 2 Capital Quarter)" userId="S::anthony.priest2@wales.nhs.uk::46692481-554a-429c-bc03-d4cca9c03c2b" providerId="AD" clId="Web-{87B51BDB-F458-F39C-F49C-51F3669A2348}"/>
    <pc:docChg chg="modSld">
      <pc:chgData name="Anthony Priest (Public Health Wales - No. 2 Capital Quarter)" userId="S::anthony.priest2@wales.nhs.uk::46692481-554a-429c-bc03-d4cca9c03c2b" providerId="AD" clId="Web-{87B51BDB-F458-F39C-F49C-51F3669A2348}" dt="2026-03-10T11:01:27.522" v="4" actId="14100"/>
      <pc:docMkLst>
        <pc:docMk/>
      </pc:docMkLst>
      <pc:sldChg chg="modSp">
        <pc:chgData name="Anthony Priest (Public Health Wales - No. 2 Capital Quarter)" userId="S::anthony.priest2@wales.nhs.uk::46692481-554a-429c-bc03-d4cca9c03c2b" providerId="AD" clId="Web-{87B51BDB-F458-F39C-F49C-51F3669A2348}" dt="2026-03-10T11:01:27.522" v="4" actId="14100"/>
        <pc:sldMkLst>
          <pc:docMk/>
          <pc:sldMk cId="947443453" sldId="259"/>
        </pc:sldMkLst>
        <pc:spChg chg="mod">
          <ac:chgData name="Anthony Priest (Public Health Wales - No. 2 Capital Quarter)" userId="S::anthony.priest2@wales.nhs.uk::46692481-554a-429c-bc03-d4cca9c03c2b" providerId="AD" clId="Web-{87B51BDB-F458-F39C-F49C-51F3669A2348}" dt="2026-03-10T11:01:21.538" v="3" actId="14100"/>
          <ac:spMkLst>
            <pc:docMk/>
            <pc:sldMk cId="947443453" sldId="259"/>
            <ac:spMk id="5" creationId="{0A9ADC85-2529-A134-54E9-5187F15AED16}"/>
          </ac:spMkLst>
        </pc:spChg>
        <pc:picChg chg="mod">
          <ac:chgData name="Anthony Priest (Public Health Wales - No. 2 Capital Quarter)" userId="S::anthony.priest2@wales.nhs.uk::46692481-554a-429c-bc03-d4cca9c03c2b" providerId="AD" clId="Web-{87B51BDB-F458-F39C-F49C-51F3669A2348}" dt="2026-03-10T11:01:27.522" v="4" actId="14100"/>
          <ac:picMkLst>
            <pc:docMk/>
            <pc:sldMk cId="947443453" sldId="259"/>
            <ac:picMk id="2" creationId="{DD280428-BE5F-B2F6-3CDE-08829B97D99D}"/>
          </ac:picMkLst>
        </pc:picChg>
      </pc:sldChg>
      <pc:sldChg chg="modSp">
        <pc:chgData name="Anthony Priest (Public Health Wales - No. 2 Capital Quarter)" userId="S::anthony.priest2@wales.nhs.uk::46692481-554a-429c-bc03-d4cca9c03c2b" providerId="AD" clId="Web-{87B51BDB-F458-F39C-F49C-51F3669A2348}" dt="2026-03-10T11:01:12.131" v="1" actId="1076"/>
        <pc:sldMkLst>
          <pc:docMk/>
          <pc:sldMk cId="3858790219" sldId="264"/>
        </pc:sldMkLst>
        <pc:picChg chg="mod">
          <ac:chgData name="Anthony Priest (Public Health Wales - No. 2 Capital Quarter)" userId="S::anthony.priest2@wales.nhs.uk::46692481-554a-429c-bc03-d4cca9c03c2b" providerId="AD" clId="Web-{87B51BDB-F458-F39C-F49C-51F3669A2348}" dt="2026-03-10T11:01:12.131" v="1" actId="1076"/>
          <ac:picMkLst>
            <pc:docMk/>
            <pc:sldMk cId="3858790219" sldId="264"/>
            <ac:picMk id="3" creationId="{A016C457-91A8-21D2-B7B0-06A4B3421864}"/>
          </ac:picMkLst>
        </pc:picChg>
      </pc:sldChg>
    </pc:docChg>
  </pc:docChgLst>
  <pc:docChgLst>
    <pc:chgData name="Sophie Flood (Public Health Wales - Matrix House)" userId="S::sophie.flood@wales.nhs.uk::f1b68508-ff1d-4a78-a875-f6aa95017de1" providerId="AD" clId="Web-{D253A368-1CFC-00FF-A8B5-4D91BAD4DF8E}"/>
    <pc:docChg chg="modSld">
      <pc:chgData name="Sophie Flood (Public Health Wales - Matrix House)" userId="S::sophie.flood@wales.nhs.uk::f1b68508-ff1d-4a78-a875-f6aa95017de1" providerId="AD" clId="Web-{D253A368-1CFC-00FF-A8B5-4D91BAD4DF8E}" dt="2026-02-12T11:04:23.504" v="86"/>
      <pc:docMkLst>
        <pc:docMk/>
      </pc:docMkLst>
      <pc:sldChg chg="modSp">
        <pc:chgData name="Sophie Flood (Public Health Wales - Matrix House)" userId="S::sophie.flood@wales.nhs.uk::f1b68508-ff1d-4a78-a875-f6aa95017de1" providerId="AD" clId="Web-{D253A368-1CFC-00FF-A8B5-4D91BAD4DF8E}" dt="2026-02-12T11:02:37.498" v="84" actId="20577"/>
        <pc:sldMkLst>
          <pc:docMk/>
          <pc:sldMk cId="947443453" sldId="259"/>
        </pc:sldMkLst>
        <pc:spChg chg="mod">
          <ac:chgData name="Sophie Flood (Public Health Wales - Matrix House)" userId="S::sophie.flood@wales.nhs.uk::f1b68508-ff1d-4a78-a875-f6aa95017de1" providerId="AD" clId="Web-{D253A368-1CFC-00FF-A8B5-4D91BAD4DF8E}" dt="2026-02-12T11:02:37.498" v="84" actId="20577"/>
          <ac:spMkLst>
            <pc:docMk/>
            <pc:sldMk cId="947443453" sldId="259"/>
            <ac:spMk id="5" creationId="{0A9ADC85-2529-A134-54E9-5187F15AED16}"/>
          </ac:spMkLst>
        </pc:spChg>
      </pc:sldChg>
      <pc:sldChg chg="addSp delSp modSp">
        <pc:chgData name="Sophie Flood (Public Health Wales - Matrix House)" userId="S::sophie.flood@wales.nhs.uk::f1b68508-ff1d-4a78-a875-f6aa95017de1" providerId="AD" clId="Web-{D253A368-1CFC-00FF-A8B5-4D91BAD4DF8E}" dt="2026-02-12T10:57:47.509" v="53" actId="20577"/>
        <pc:sldMkLst>
          <pc:docMk/>
          <pc:sldMk cId="3199420926" sldId="260"/>
        </pc:sldMkLst>
        <pc:spChg chg="mod">
          <ac:chgData name="Sophie Flood (Public Health Wales - Matrix House)" userId="S::sophie.flood@wales.nhs.uk::f1b68508-ff1d-4a78-a875-f6aa95017de1" providerId="AD" clId="Web-{D253A368-1CFC-00FF-A8B5-4D91BAD4DF8E}" dt="2026-02-12T10:57:47.509" v="53" actId="20577"/>
          <ac:spMkLst>
            <pc:docMk/>
            <pc:sldMk cId="3199420926" sldId="260"/>
            <ac:spMk id="5" creationId="{0A9ADC85-2529-A134-54E9-5187F15AED16}"/>
          </ac:spMkLst>
        </pc:spChg>
        <pc:picChg chg="mod">
          <ac:chgData name="Sophie Flood (Public Health Wales - Matrix House)" userId="S::sophie.flood@wales.nhs.uk::f1b68508-ff1d-4a78-a875-f6aa95017de1" providerId="AD" clId="Web-{D253A368-1CFC-00FF-A8B5-4D91BAD4DF8E}" dt="2026-02-12T10:55:23.351" v="50" actId="1076"/>
          <ac:picMkLst>
            <pc:docMk/>
            <pc:sldMk cId="3199420926" sldId="260"/>
            <ac:picMk id="2" creationId="{8F5D3DB5-827E-554D-46AC-B70670D48D11}"/>
          </ac:picMkLst>
        </pc:picChg>
      </pc:sldChg>
      <pc:sldChg chg="addAnim delAnim">
        <pc:chgData name="Sophie Flood (Public Health Wales - Matrix House)" userId="S::sophie.flood@wales.nhs.uk::f1b68508-ff1d-4a78-a875-f6aa95017de1" providerId="AD" clId="Web-{D253A368-1CFC-00FF-A8B5-4D91BAD4DF8E}" dt="2026-02-12T11:04:23.504" v="86"/>
        <pc:sldMkLst>
          <pc:docMk/>
          <pc:sldMk cId="4077824774" sldId="261"/>
        </pc:sldMkLst>
      </pc:sldChg>
      <pc:sldChg chg="modSp">
        <pc:chgData name="Sophie Flood (Public Health Wales - Matrix House)" userId="S::sophie.flood@wales.nhs.uk::f1b68508-ff1d-4a78-a875-f6aa95017de1" providerId="AD" clId="Web-{D253A368-1CFC-00FF-A8B5-4D91BAD4DF8E}" dt="2026-02-12T10:50:18.845" v="1" actId="20577"/>
        <pc:sldMkLst>
          <pc:docMk/>
          <pc:sldMk cId="2197591416" sldId="262"/>
        </pc:sldMkLst>
        <pc:spChg chg="mod">
          <ac:chgData name="Sophie Flood (Public Health Wales - Matrix House)" userId="S::sophie.flood@wales.nhs.uk::f1b68508-ff1d-4a78-a875-f6aa95017de1" providerId="AD" clId="Web-{D253A368-1CFC-00FF-A8B5-4D91BAD4DF8E}" dt="2026-02-12T10:50:18.845" v="1" actId="20577"/>
          <ac:spMkLst>
            <pc:docMk/>
            <pc:sldMk cId="2197591416" sldId="262"/>
            <ac:spMk id="5" creationId="{0A9ADC85-2529-A134-54E9-5187F15AED16}"/>
          </ac:spMkLst>
        </pc:spChg>
      </pc:sldChg>
    </pc:docChg>
  </pc:docChgLst>
  <pc:docChgLst>
    <pc:chgData name="Sophie Flood (Public Health Wales - Matrix House)" userId="f1b68508-ff1d-4a78-a875-f6aa95017de1" providerId="ADAL" clId="{B5192E52-D8D5-4D3D-B4DE-579B60FB9360}"/>
    <pc:docChg chg="custSel modSld">
      <pc:chgData name="Sophie Flood (Public Health Wales - Matrix House)" userId="f1b68508-ff1d-4a78-a875-f6aa95017de1" providerId="ADAL" clId="{B5192E52-D8D5-4D3D-B4DE-579B60FB9360}" dt="2026-02-11T12:17:40.340" v="9" actId="478"/>
      <pc:docMkLst>
        <pc:docMk/>
      </pc:docMkLst>
      <pc:sldChg chg="delSp modSp mod modAnim">
        <pc:chgData name="Sophie Flood (Public Health Wales - Matrix House)" userId="f1b68508-ff1d-4a78-a875-f6aa95017de1" providerId="ADAL" clId="{B5192E52-D8D5-4D3D-B4DE-579B60FB9360}" dt="2026-02-11T12:17:40.340" v="9" actId="478"/>
        <pc:sldMkLst>
          <pc:docMk/>
          <pc:sldMk cId="4077824774" sldId="261"/>
        </pc:sldMkLst>
        <pc:spChg chg="mod">
          <ac:chgData name="Sophie Flood (Public Health Wales - Matrix House)" userId="f1b68508-ff1d-4a78-a875-f6aa95017de1" providerId="ADAL" clId="{B5192E52-D8D5-4D3D-B4DE-579B60FB9360}" dt="2026-02-11T12:17:30.557" v="7" actId="255"/>
          <ac:spMkLst>
            <pc:docMk/>
            <pc:sldMk cId="4077824774" sldId="261"/>
            <ac:spMk id="5" creationId="{0A9ADC85-2529-A134-54E9-5187F15AED16}"/>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Gree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8E0ED43-A537-75F8-3B40-FACDD890427C}"/>
              </a:ext>
            </a:extLst>
          </p:cNvPr>
          <p:cNvSpPr/>
          <p:nvPr userDrawn="1"/>
        </p:nvSpPr>
        <p:spPr>
          <a:xfrm>
            <a:off x="0" y="0"/>
            <a:ext cx="12192000"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748CC64B-142E-58F7-6B3F-B0517A3CF106}"/>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3771899" y="0"/>
            <a:ext cx="8420101" cy="6858000"/>
          </a:xfrm>
          <a:prstGeom prst="rect">
            <a:avLst/>
          </a:prstGeom>
        </p:spPr>
      </p:pic>
      <p:pic>
        <p:nvPicPr>
          <p:cNvPr id="11" name="Picture 10">
            <a:extLst>
              <a:ext uri="{FF2B5EF4-FFF2-40B4-BE49-F238E27FC236}">
                <a16:creationId xmlns:a16="http://schemas.microsoft.com/office/drawing/2014/main" id="{8D59E697-43E9-29BA-4D8B-B1E926BCE746}"/>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3"/>
            <a:ext cx="2365080" cy="726620"/>
          </a:xfrm>
          <a:prstGeom prst="rect">
            <a:avLst/>
          </a:prstGeom>
        </p:spPr>
      </p:pic>
      <p:sp>
        <p:nvSpPr>
          <p:cNvPr id="12" name="TextBox 11">
            <a:extLst>
              <a:ext uri="{FF2B5EF4-FFF2-40B4-BE49-F238E27FC236}">
                <a16:creationId xmlns:a16="http://schemas.microsoft.com/office/drawing/2014/main" id="{EABDD363-0CD0-EE10-96A3-9A8EC2A57CE3}"/>
              </a:ext>
            </a:extLst>
          </p:cNvPr>
          <p:cNvSpPr txBox="1"/>
          <p:nvPr userDrawn="1"/>
        </p:nvSpPr>
        <p:spPr>
          <a:xfrm>
            <a:off x="285750" y="6342357"/>
            <a:ext cx="1869621"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3" name="Text Placeholder 13">
            <a:extLst>
              <a:ext uri="{FF2B5EF4-FFF2-40B4-BE49-F238E27FC236}">
                <a16:creationId xmlns:a16="http://schemas.microsoft.com/office/drawing/2014/main" id="{9EEEC7A5-BEBE-218F-2CA7-7C15F21B0373}"/>
              </a:ext>
            </a:extLst>
          </p:cNvPr>
          <p:cNvSpPr>
            <a:spLocks noGrp="1"/>
          </p:cNvSpPr>
          <p:nvPr>
            <p:ph type="body" sz="quarter" idx="10" hasCustomPrompt="1"/>
          </p:nvPr>
        </p:nvSpPr>
        <p:spPr>
          <a:xfrm>
            <a:off x="285750" y="2710836"/>
            <a:ext cx="5432425" cy="726622"/>
          </a:xfrm>
          <a:prstGeom prst="rect">
            <a:avLst/>
          </a:prstGeom>
        </p:spPr>
        <p:txBody>
          <a:bodyPr anchor="b">
            <a:noAutofit/>
          </a:bodyPr>
          <a:lstStyle>
            <a:lvl1pPr marL="0" indent="0">
              <a:buNone/>
              <a:defRPr sz="3600" b="1">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Presentation Title</a:t>
            </a:r>
            <a:endParaRPr lang="en-US"/>
          </a:p>
        </p:txBody>
      </p:sp>
      <p:sp>
        <p:nvSpPr>
          <p:cNvPr id="4" name="Text Placeholder 13">
            <a:extLst>
              <a:ext uri="{FF2B5EF4-FFF2-40B4-BE49-F238E27FC236}">
                <a16:creationId xmlns:a16="http://schemas.microsoft.com/office/drawing/2014/main" id="{DD23FB2A-DF5E-3AF2-38DF-C7DF8655157D}"/>
              </a:ext>
            </a:extLst>
          </p:cNvPr>
          <p:cNvSpPr>
            <a:spLocks noGrp="1"/>
          </p:cNvSpPr>
          <p:nvPr>
            <p:ph type="body" sz="quarter" idx="11" hasCustomPrompt="1"/>
          </p:nvPr>
        </p:nvSpPr>
        <p:spPr>
          <a:xfrm>
            <a:off x="285750" y="3387964"/>
            <a:ext cx="5432425" cy="453119"/>
          </a:xfrm>
          <a:prstGeom prst="rect">
            <a:avLst/>
          </a:prstGeom>
        </p:spPr>
        <p:txBody>
          <a:bodyPr anchor="t">
            <a:noAutofit/>
          </a:bodyPr>
          <a:lstStyle>
            <a:lvl1pPr marL="0" indent="0">
              <a:buNone/>
              <a:defRPr sz="2200">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Subtitle</a:t>
            </a:r>
            <a:endParaRPr lang="en-US"/>
          </a:p>
        </p:txBody>
      </p:sp>
      <p:sp>
        <p:nvSpPr>
          <p:cNvPr id="5" name="Text Placeholder 13">
            <a:extLst>
              <a:ext uri="{FF2B5EF4-FFF2-40B4-BE49-F238E27FC236}">
                <a16:creationId xmlns:a16="http://schemas.microsoft.com/office/drawing/2014/main" id="{DCCB7028-9028-5AAA-F266-1BA4C1BB37BC}"/>
              </a:ext>
            </a:extLst>
          </p:cNvPr>
          <p:cNvSpPr>
            <a:spLocks noGrp="1"/>
          </p:cNvSpPr>
          <p:nvPr>
            <p:ph type="body" sz="quarter" idx="12" hasCustomPrompt="1"/>
          </p:nvPr>
        </p:nvSpPr>
        <p:spPr>
          <a:xfrm>
            <a:off x="285750" y="4204682"/>
            <a:ext cx="5432425" cy="453119"/>
          </a:xfrm>
          <a:prstGeom prst="rect">
            <a:avLst/>
          </a:prstGeom>
        </p:spPr>
        <p:txBody>
          <a:bodyPr anchor="t">
            <a:noAutofit/>
          </a:bodyPr>
          <a:lstStyle>
            <a:lvl1pPr marL="0" indent="0">
              <a:buNone/>
              <a:defRPr sz="1400">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Date</a:t>
            </a:r>
            <a:endParaRPr lang="en-US"/>
          </a:p>
        </p:txBody>
      </p:sp>
      <p:sp>
        <p:nvSpPr>
          <p:cNvPr id="6" name="Picture Placeholder 4">
            <a:extLst>
              <a:ext uri="{FF2B5EF4-FFF2-40B4-BE49-F238E27FC236}">
                <a16:creationId xmlns:a16="http://schemas.microsoft.com/office/drawing/2014/main" id="{A2F69A33-999F-7261-9535-B2A9E2043EB4}"/>
              </a:ext>
            </a:extLst>
          </p:cNvPr>
          <p:cNvSpPr>
            <a:spLocks noGrp="1"/>
          </p:cNvSpPr>
          <p:nvPr>
            <p:ph type="pic" sz="quarter" idx="14"/>
          </p:nvPr>
        </p:nvSpPr>
        <p:spPr>
          <a:xfrm>
            <a:off x="6096000" y="333272"/>
            <a:ext cx="5718175" cy="6191457"/>
          </a:xfrm>
          <a:prstGeom prst="roundRect">
            <a:avLst>
              <a:gd name="adj" fmla="val 2233"/>
            </a:avLst>
          </a:prstGeom>
        </p:spPr>
        <p:txBody>
          <a:bodyPr/>
          <a:lstStyle/>
          <a:p>
            <a:endParaRPr lang="en-US"/>
          </a:p>
        </p:txBody>
      </p:sp>
    </p:spTree>
    <p:extLst>
      <p:ext uri="{BB962C8B-B14F-4D97-AF65-F5344CB8AC3E}">
        <p14:creationId xmlns:p14="http://schemas.microsoft.com/office/powerpoint/2010/main" val="312199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randed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6AEBD5D-6322-B406-0D4B-2DC10493173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5" name="TextBox 4">
            <a:extLst>
              <a:ext uri="{FF2B5EF4-FFF2-40B4-BE49-F238E27FC236}">
                <a16:creationId xmlns:a16="http://schemas.microsoft.com/office/drawing/2014/main" id="{89DC72F6-8F17-9EF3-5DE2-AD7D14DDFBB4}"/>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Tree>
    <p:extLst>
      <p:ext uri="{BB962C8B-B14F-4D97-AF65-F5344CB8AC3E}">
        <p14:creationId xmlns:p14="http://schemas.microsoft.com/office/powerpoint/2010/main" val="3162765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ull Screen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8EC966F-C3A2-10A4-74A3-25D0347C513C}"/>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785406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ull Screen Video">
    <p:spTree>
      <p:nvGrpSpPr>
        <p:cNvPr id="1" name=""/>
        <p:cNvGrpSpPr/>
        <p:nvPr/>
      </p:nvGrpSpPr>
      <p:grpSpPr>
        <a:xfrm>
          <a:off x="0" y="0"/>
          <a:ext cx="0" cy="0"/>
          <a:chOff x="0" y="0"/>
          <a:chExt cx="0" cy="0"/>
        </a:xfrm>
      </p:grpSpPr>
      <p:sp>
        <p:nvSpPr>
          <p:cNvPr id="3" name="Media Placeholder 2">
            <a:extLst>
              <a:ext uri="{FF2B5EF4-FFF2-40B4-BE49-F238E27FC236}">
                <a16:creationId xmlns:a16="http://schemas.microsoft.com/office/drawing/2014/main" id="{040293FF-3E51-2EB7-6DBB-A815093091B2}"/>
              </a:ext>
            </a:extLst>
          </p:cNvPr>
          <p:cNvSpPr>
            <a:spLocks noGrp="1"/>
          </p:cNvSpPr>
          <p:nvPr>
            <p:ph type="media"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046480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 Navy">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E04A0E-7116-D43A-EF7E-9E7B920E938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5" name="Picture 4">
            <a:extLst>
              <a:ext uri="{FF2B5EF4-FFF2-40B4-BE49-F238E27FC236}">
                <a16:creationId xmlns:a16="http://schemas.microsoft.com/office/drawing/2014/main" id="{D8E1D216-83C4-383F-5127-29C1F1C984F3}"/>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3"/>
            <a:ext cx="2365080" cy="726620"/>
          </a:xfrm>
          <a:prstGeom prst="rect">
            <a:avLst/>
          </a:prstGeom>
        </p:spPr>
      </p:pic>
      <p:sp>
        <p:nvSpPr>
          <p:cNvPr id="7" name="TextBox 6">
            <a:extLst>
              <a:ext uri="{FF2B5EF4-FFF2-40B4-BE49-F238E27FC236}">
                <a16:creationId xmlns:a16="http://schemas.microsoft.com/office/drawing/2014/main" id="{B62B3495-9D10-4CA2-AB77-C01FF170FF10}"/>
              </a:ext>
            </a:extLst>
          </p:cNvPr>
          <p:cNvSpPr txBox="1"/>
          <p:nvPr userDrawn="1"/>
        </p:nvSpPr>
        <p:spPr>
          <a:xfrm>
            <a:off x="285750" y="6342357"/>
            <a:ext cx="1869621"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8" name="Text Placeholder 13">
            <a:extLst>
              <a:ext uri="{FF2B5EF4-FFF2-40B4-BE49-F238E27FC236}">
                <a16:creationId xmlns:a16="http://schemas.microsoft.com/office/drawing/2014/main" id="{9D15ADB2-ED3A-0348-BADB-D21C55C9FA09}"/>
              </a:ext>
            </a:extLst>
          </p:cNvPr>
          <p:cNvSpPr>
            <a:spLocks noGrp="1"/>
          </p:cNvSpPr>
          <p:nvPr>
            <p:ph type="body" sz="quarter" idx="10" hasCustomPrompt="1"/>
          </p:nvPr>
        </p:nvSpPr>
        <p:spPr>
          <a:xfrm>
            <a:off x="285750" y="2399892"/>
            <a:ext cx="6327775" cy="1641245"/>
          </a:xfrm>
          <a:prstGeom prst="rect">
            <a:avLst/>
          </a:prstGeom>
        </p:spPr>
        <p:txBody>
          <a:bodyPr anchor="ctr">
            <a:noAutofit/>
          </a:bodyPr>
          <a:lstStyle>
            <a:lvl1pPr marL="0" indent="0">
              <a:buNone/>
              <a:defRPr sz="4800" b="1">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Thank you </a:t>
            </a:r>
            <a:br>
              <a:rPr lang="en-GB"/>
            </a:br>
            <a:r>
              <a:rPr lang="en-GB"/>
              <a:t>for listening.</a:t>
            </a:r>
            <a:endParaRPr lang="en-US"/>
          </a:p>
        </p:txBody>
      </p:sp>
      <p:sp>
        <p:nvSpPr>
          <p:cNvPr id="9" name="Text Placeholder 13">
            <a:extLst>
              <a:ext uri="{FF2B5EF4-FFF2-40B4-BE49-F238E27FC236}">
                <a16:creationId xmlns:a16="http://schemas.microsoft.com/office/drawing/2014/main" id="{2ACCC9AE-D598-DAC1-8F65-F73D0EE59424}"/>
              </a:ext>
            </a:extLst>
          </p:cNvPr>
          <p:cNvSpPr>
            <a:spLocks noGrp="1"/>
          </p:cNvSpPr>
          <p:nvPr>
            <p:ph type="body" sz="quarter" idx="11" hasCustomPrompt="1"/>
          </p:nvPr>
        </p:nvSpPr>
        <p:spPr>
          <a:xfrm>
            <a:off x="285750" y="4053871"/>
            <a:ext cx="6327775" cy="453119"/>
          </a:xfrm>
          <a:prstGeom prst="rect">
            <a:avLst/>
          </a:prstGeom>
        </p:spPr>
        <p:txBody>
          <a:bodyPr anchor="b">
            <a:noAutofit/>
          </a:bodyPr>
          <a:lstStyle>
            <a:lvl1pPr marL="0" indent="0">
              <a:buNone/>
              <a:defRPr sz="1400">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Further info or contact details to go here.</a:t>
            </a:r>
            <a:endParaRPr lang="en-US"/>
          </a:p>
        </p:txBody>
      </p:sp>
    </p:spTree>
    <p:extLst>
      <p:ext uri="{BB962C8B-B14F-4D97-AF65-F5344CB8AC3E}">
        <p14:creationId xmlns:p14="http://schemas.microsoft.com/office/powerpoint/2010/main" val="3031432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 Gree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2A89E4-01F1-D603-91B2-5BD4E9CB45B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11" name="Picture 10">
            <a:extLst>
              <a:ext uri="{FF2B5EF4-FFF2-40B4-BE49-F238E27FC236}">
                <a16:creationId xmlns:a16="http://schemas.microsoft.com/office/drawing/2014/main" id="{8D59E697-43E9-29BA-4D8B-B1E926BCE746}"/>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3"/>
            <a:ext cx="2365080" cy="726620"/>
          </a:xfrm>
          <a:prstGeom prst="rect">
            <a:avLst/>
          </a:prstGeom>
        </p:spPr>
      </p:pic>
      <p:sp>
        <p:nvSpPr>
          <p:cNvPr id="12" name="TextBox 11">
            <a:extLst>
              <a:ext uri="{FF2B5EF4-FFF2-40B4-BE49-F238E27FC236}">
                <a16:creationId xmlns:a16="http://schemas.microsoft.com/office/drawing/2014/main" id="{EABDD363-0CD0-EE10-96A3-9A8EC2A57CE3}"/>
              </a:ext>
            </a:extLst>
          </p:cNvPr>
          <p:cNvSpPr txBox="1"/>
          <p:nvPr userDrawn="1"/>
        </p:nvSpPr>
        <p:spPr>
          <a:xfrm>
            <a:off x="285750" y="6342357"/>
            <a:ext cx="1869621"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3" name="Text Placeholder 13">
            <a:extLst>
              <a:ext uri="{FF2B5EF4-FFF2-40B4-BE49-F238E27FC236}">
                <a16:creationId xmlns:a16="http://schemas.microsoft.com/office/drawing/2014/main" id="{EBD4023A-5511-58D4-11BC-1B17DA73A0BE}"/>
              </a:ext>
            </a:extLst>
          </p:cNvPr>
          <p:cNvSpPr>
            <a:spLocks noGrp="1"/>
          </p:cNvSpPr>
          <p:nvPr>
            <p:ph type="body" sz="quarter" idx="10" hasCustomPrompt="1"/>
          </p:nvPr>
        </p:nvSpPr>
        <p:spPr>
          <a:xfrm>
            <a:off x="285750" y="2399892"/>
            <a:ext cx="6327775" cy="1641245"/>
          </a:xfrm>
          <a:prstGeom prst="rect">
            <a:avLst/>
          </a:prstGeom>
        </p:spPr>
        <p:txBody>
          <a:bodyPr anchor="ctr">
            <a:noAutofit/>
          </a:bodyPr>
          <a:lstStyle>
            <a:lvl1pPr marL="0" indent="0">
              <a:buNone/>
              <a:defRPr sz="4800" b="1">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Thank you </a:t>
            </a:r>
            <a:br>
              <a:rPr lang="en-GB"/>
            </a:br>
            <a:r>
              <a:rPr lang="en-GB"/>
              <a:t>for listening.</a:t>
            </a:r>
            <a:endParaRPr lang="en-US"/>
          </a:p>
        </p:txBody>
      </p:sp>
      <p:sp>
        <p:nvSpPr>
          <p:cNvPr id="4" name="Text Placeholder 13">
            <a:extLst>
              <a:ext uri="{FF2B5EF4-FFF2-40B4-BE49-F238E27FC236}">
                <a16:creationId xmlns:a16="http://schemas.microsoft.com/office/drawing/2014/main" id="{94579856-9FB6-8DA6-9886-277F1B8743F2}"/>
              </a:ext>
            </a:extLst>
          </p:cNvPr>
          <p:cNvSpPr>
            <a:spLocks noGrp="1"/>
          </p:cNvSpPr>
          <p:nvPr>
            <p:ph type="body" sz="quarter" idx="11" hasCustomPrompt="1"/>
          </p:nvPr>
        </p:nvSpPr>
        <p:spPr>
          <a:xfrm>
            <a:off x="285750" y="4053871"/>
            <a:ext cx="6327775" cy="453119"/>
          </a:xfrm>
          <a:prstGeom prst="rect">
            <a:avLst/>
          </a:prstGeom>
        </p:spPr>
        <p:txBody>
          <a:bodyPr anchor="b">
            <a:noAutofit/>
          </a:bodyPr>
          <a:lstStyle>
            <a:lvl1pPr marL="0" indent="0">
              <a:buNone/>
              <a:defRPr sz="1400">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Further info or contact details to go here.</a:t>
            </a:r>
            <a:endParaRPr lang="en-US"/>
          </a:p>
        </p:txBody>
      </p:sp>
    </p:spTree>
    <p:extLst>
      <p:ext uri="{BB962C8B-B14F-4D97-AF65-F5344CB8AC3E}">
        <p14:creationId xmlns:p14="http://schemas.microsoft.com/office/powerpoint/2010/main" val="2438247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and Text only - Gree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3E64A41-9A05-2CAE-A840-51E35F1B3A8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10" name="TextBox 9">
            <a:extLst>
              <a:ext uri="{FF2B5EF4-FFF2-40B4-BE49-F238E27FC236}">
                <a16:creationId xmlns:a16="http://schemas.microsoft.com/office/drawing/2014/main" id="{5F478532-AA67-095D-17D0-9369A6CF187C}"/>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12" name="Text Placeholder 11">
            <a:extLst>
              <a:ext uri="{FF2B5EF4-FFF2-40B4-BE49-F238E27FC236}">
                <a16:creationId xmlns:a16="http://schemas.microsoft.com/office/drawing/2014/main" id="{832A63B7-B6C6-2D5C-D2FC-18184746ACB1}"/>
              </a:ext>
            </a:extLst>
          </p:cNvPr>
          <p:cNvSpPr>
            <a:spLocks noGrp="1"/>
          </p:cNvSpPr>
          <p:nvPr>
            <p:ph type="body" sz="quarter" idx="10" hasCustomPrompt="1"/>
          </p:nvPr>
        </p:nvSpPr>
        <p:spPr>
          <a:xfrm>
            <a:off x="1812016" y="6362447"/>
            <a:ext cx="3772354" cy="239713"/>
          </a:xfrm>
          <a:prstGeom prst="rect">
            <a:avLst/>
          </a:prstGeom>
        </p:spPr>
        <p:txBody>
          <a:bodyPr anchor="b">
            <a:normAutofit/>
          </a:bodyPr>
          <a:lstStyle>
            <a:lvl1pPr marL="0" indent="0">
              <a:buNone/>
              <a:defRPr sz="1000">
                <a:solidFill>
                  <a:schemeClr val="accent1"/>
                </a:solidFill>
                <a:latin typeface="Ubuntu" panose="020B0504030602030204" pitchFamily="34" charset="0"/>
              </a:defRPr>
            </a:lvl1pPr>
          </a:lstStyle>
          <a:p>
            <a:pPr lvl="0"/>
            <a:r>
              <a:rPr lang="en-US"/>
              <a:t>Chapter title goes here</a:t>
            </a:r>
          </a:p>
        </p:txBody>
      </p:sp>
      <p:pic>
        <p:nvPicPr>
          <p:cNvPr id="3" name="Picture 2">
            <a:extLst>
              <a:ext uri="{FF2B5EF4-FFF2-40B4-BE49-F238E27FC236}">
                <a16:creationId xmlns:a16="http://schemas.microsoft.com/office/drawing/2014/main" id="{BF98EFCF-C246-005C-498D-271681A00FB4}"/>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8359749" y="2620284"/>
            <a:ext cx="3527372" cy="3968293"/>
          </a:xfrm>
          <a:prstGeom prst="rect">
            <a:avLst/>
          </a:prstGeom>
        </p:spPr>
      </p:pic>
      <p:pic>
        <p:nvPicPr>
          <p:cNvPr id="4" name="Picture 3" descr="A blue rectangle on a black background&#10;&#10;Description automatically generated">
            <a:extLst>
              <a:ext uri="{FF2B5EF4-FFF2-40B4-BE49-F238E27FC236}">
                <a16:creationId xmlns:a16="http://schemas.microsoft.com/office/drawing/2014/main" id="{4A6CD33D-CE15-C6EA-E9D7-A276F9645855}"/>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rot="5400000">
            <a:off x="6649025" y="-657741"/>
            <a:ext cx="2405273" cy="3720755"/>
          </a:xfrm>
          <a:prstGeom prst="rect">
            <a:avLst/>
          </a:prstGeom>
        </p:spPr>
      </p:pic>
      <p:sp>
        <p:nvSpPr>
          <p:cNvPr id="2" name="Text Placeholder 16">
            <a:extLst>
              <a:ext uri="{FF2B5EF4-FFF2-40B4-BE49-F238E27FC236}">
                <a16:creationId xmlns:a16="http://schemas.microsoft.com/office/drawing/2014/main" id="{0E5CFCF9-4FEA-684C-9249-6CB4258FF9E4}"/>
              </a:ext>
            </a:extLst>
          </p:cNvPr>
          <p:cNvSpPr>
            <a:spLocks noGrp="1"/>
          </p:cNvSpPr>
          <p:nvPr>
            <p:ph type="body" sz="quarter" idx="11" hasCustomPrompt="1"/>
          </p:nvPr>
        </p:nvSpPr>
        <p:spPr>
          <a:xfrm>
            <a:off x="304879" y="1501776"/>
            <a:ext cx="4432300" cy="669925"/>
          </a:xfrm>
          <a:prstGeom prst="rect">
            <a:avLst/>
          </a:prstGeom>
        </p:spPr>
        <p:txBody>
          <a:bodyPr anchor="b">
            <a:normAutofit/>
          </a:bodyPr>
          <a:lstStyle>
            <a:lvl1pPr marL="0" indent="0">
              <a:buNone/>
              <a:defRPr sz="3200" b="1">
                <a:solidFill>
                  <a:schemeClr val="accent1"/>
                </a:solidFill>
                <a:latin typeface="Ubuntu" panose="020B0504030602030204" pitchFamily="34" charset="0"/>
              </a:defRPr>
            </a:lvl1pPr>
          </a:lstStyle>
          <a:p>
            <a:pPr lvl="0"/>
            <a:r>
              <a:rPr lang="en-US"/>
              <a:t>Main Title</a:t>
            </a:r>
          </a:p>
        </p:txBody>
      </p:sp>
      <p:sp>
        <p:nvSpPr>
          <p:cNvPr id="5" name="Text Placeholder 16">
            <a:extLst>
              <a:ext uri="{FF2B5EF4-FFF2-40B4-BE49-F238E27FC236}">
                <a16:creationId xmlns:a16="http://schemas.microsoft.com/office/drawing/2014/main" id="{1D7A6BE0-A3A3-00EF-966D-ED9E9646A869}"/>
              </a:ext>
            </a:extLst>
          </p:cNvPr>
          <p:cNvSpPr>
            <a:spLocks noGrp="1"/>
          </p:cNvSpPr>
          <p:nvPr>
            <p:ph type="body" sz="quarter" idx="12" hasCustomPrompt="1"/>
          </p:nvPr>
        </p:nvSpPr>
        <p:spPr>
          <a:xfrm>
            <a:off x="304879" y="2139971"/>
            <a:ext cx="4432300" cy="367618"/>
          </a:xfrm>
          <a:prstGeom prst="rect">
            <a:avLst/>
          </a:prstGeom>
        </p:spPr>
        <p:txBody>
          <a:bodyPr anchor="t">
            <a:normAutofit/>
          </a:bodyPr>
          <a:lstStyle>
            <a:lvl1pPr marL="0" indent="0">
              <a:buNone/>
              <a:defRPr sz="2000" b="0">
                <a:solidFill>
                  <a:schemeClr val="accent1"/>
                </a:solidFill>
                <a:latin typeface="Ubuntu" panose="020B0504030602030204" pitchFamily="34" charset="0"/>
              </a:defRPr>
            </a:lvl1pPr>
          </a:lstStyle>
          <a:p>
            <a:pPr lvl="0"/>
            <a:r>
              <a:rPr lang="en-US"/>
              <a:t>Subtitle</a:t>
            </a:r>
          </a:p>
        </p:txBody>
      </p:sp>
      <p:sp>
        <p:nvSpPr>
          <p:cNvPr id="6" name="Text Placeholder 19">
            <a:extLst>
              <a:ext uri="{FF2B5EF4-FFF2-40B4-BE49-F238E27FC236}">
                <a16:creationId xmlns:a16="http://schemas.microsoft.com/office/drawing/2014/main" id="{3DC193FF-EE37-7665-A88F-6D82E3E41B60}"/>
              </a:ext>
            </a:extLst>
          </p:cNvPr>
          <p:cNvSpPr>
            <a:spLocks noGrp="1"/>
          </p:cNvSpPr>
          <p:nvPr>
            <p:ph type="body" sz="quarter" idx="13"/>
          </p:nvPr>
        </p:nvSpPr>
        <p:spPr>
          <a:xfrm>
            <a:off x="304879" y="2926024"/>
            <a:ext cx="6710362"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649138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l. text - Green">
    <p:spTree>
      <p:nvGrpSpPr>
        <p:cNvPr id="1" name=""/>
        <p:cNvGrpSpPr/>
        <p:nvPr/>
      </p:nvGrpSpPr>
      <p:grpSpPr>
        <a:xfrm>
          <a:off x="0" y="0"/>
          <a:ext cx="0" cy="0"/>
          <a:chOff x="0" y="0"/>
          <a:chExt cx="0" cy="0"/>
        </a:xfrm>
      </p:grpSpPr>
      <p:pic>
        <p:nvPicPr>
          <p:cNvPr id="13" name="Picture 12" descr="A green curved object on a black background&#10;&#10;Description automatically generated">
            <a:extLst>
              <a:ext uri="{FF2B5EF4-FFF2-40B4-BE49-F238E27FC236}">
                <a16:creationId xmlns:a16="http://schemas.microsoft.com/office/drawing/2014/main" id="{5BE47017-229C-E9B0-9136-346518C971BC}"/>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678735" y="4849885"/>
            <a:ext cx="3113591" cy="2008116"/>
          </a:xfrm>
          <a:prstGeom prst="rect">
            <a:avLst/>
          </a:prstGeom>
        </p:spPr>
      </p:pic>
      <p:pic>
        <p:nvPicPr>
          <p:cNvPr id="7" name="Picture 6">
            <a:extLst>
              <a:ext uri="{FF2B5EF4-FFF2-40B4-BE49-F238E27FC236}">
                <a16:creationId xmlns:a16="http://schemas.microsoft.com/office/drawing/2014/main" id="{33E64A41-9A05-2CAE-A840-51E35F1B3A84}"/>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10" name="TextBox 9">
            <a:extLst>
              <a:ext uri="{FF2B5EF4-FFF2-40B4-BE49-F238E27FC236}">
                <a16:creationId xmlns:a16="http://schemas.microsoft.com/office/drawing/2014/main" id="{5F478532-AA67-095D-17D0-9369A6CF187C}"/>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12" name="Text Placeholder 11">
            <a:extLst>
              <a:ext uri="{FF2B5EF4-FFF2-40B4-BE49-F238E27FC236}">
                <a16:creationId xmlns:a16="http://schemas.microsoft.com/office/drawing/2014/main" id="{832A63B7-B6C6-2D5C-D2FC-18184746ACB1}"/>
              </a:ext>
            </a:extLst>
          </p:cNvPr>
          <p:cNvSpPr>
            <a:spLocks noGrp="1"/>
          </p:cNvSpPr>
          <p:nvPr>
            <p:ph type="body" sz="quarter" idx="10" hasCustomPrompt="1"/>
          </p:nvPr>
        </p:nvSpPr>
        <p:spPr>
          <a:xfrm>
            <a:off x="1812016" y="6362447"/>
            <a:ext cx="3772354" cy="239713"/>
          </a:xfrm>
          <a:prstGeom prst="rect">
            <a:avLst/>
          </a:prstGeom>
        </p:spPr>
        <p:txBody>
          <a:bodyPr anchor="b">
            <a:normAutofit/>
          </a:bodyPr>
          <a:lstStyle>
            <a:lvl1pPr marL="0" indent="0">
              <a:buNone/>
              <a:defRPr sz="1000">
                <a:solidFill>
                  <a:schemeClr val="accent1"/>
                </a:solidFill>
                <a:latin typeface="Ubuntu" panose="020B0504030602030204" pitchFamily="34" charset="0"/>
              </a:defRPr>
            </a:lvl1pPr>
          </a:lstStyle>
          <a:p>
            <a:pPr lvl="0"/>
            <a:r>
              <a:rPr lang="en-US"/>
              <a:t>Chapter title goes here</a:t>
            </a:r>
          </a:p>
        </p:txBody>
      </p:sp>
      <p:pic>
        <p:nvPicPr>
          <p:cNvPr id="8" name="Picture 7" descr="A blue rectangle on a black background&#10;&#10;Description automatically generated">
            <a:extLst>
              <a:ext uri="{FF2B5EF4-FFF2-40B4-BE49-F238E27FC236}">
                <a16:creationId xmlns:a16="http://schemas.microsoft.com/office/drawing/2014/main" id="{0FAC1D26-CC7D-E97A-3F21-2D75E28C945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rot="10800000" flipH="1">
            <a:off x="4995863" y="0"/>
            <a:ext cx="3011357" cy="1967696"/>
          </a:xfrm>
          <a:prstGeom prst="rect">
            <a:avLst/>
          </a:prstGeom>
        </p:spPr>
      </p:pic>
      <p:sp>
        <p:nvSpPr>
          <p:cNvPr id="3" name="Text Placeholder 19">
            <a:extLst>
              <a:ext uri="{FF2B5EF4-FFF2-40B4-BE49-F238E27FC236}">
                <a16:creationId xmlns:a16="http://schemas.microsoft.com/office/drawing/2014/main" id="{F32C9CDA-6E98-BDBB-22CC-3331CBEB200D}"/>
              </a:ext>
            </a:extLst>
          </p:cNvPr>
          <p:cNvSpPr>
            <a:spLocks noGrp="1"/>
          </p:cNvSpPr>
          <p:nvPr>
            <p:ph type="body" sz="quarter" idx="14"/>
          </p:nvPr>
        </p:nvSpPr>
        <p:spPr>
          <a:xfrm>
            <a:off x="5816081" y="2925582"/>
            <a:ext cx="5020807"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16">
            <a:extLst>
              <a:ext uri="{FF2B5EF4-FFF2-40B4-BE49-F238E27FC236}">
                <a16:creationId xmlns:a16="http://schemas.microsoft.com/office/drawing/2014/main" id="{CB3808F5-2977-2430-671D-201C708FDA25}"/>
              </a:ext>
            </a:extLst>
          </p:cNvPr>
          <p:cNvSpPr>
            <a:spLocks noGrp="1"/>
          </p:cNvSpPr>
          <p:nvPr>
            <p:ph type="body" sz="quarter" idx="11" hasCustomPrompt="1"/>
          </p:nvPr>
        </p:nvSpPr>
        <p:spPr>
          <a:xfrm>
            <a:off x="304879" y="1501776"/>
            <a:ext cx="4432300" cy="669925"/>
          </a:xfrm>
          <a:prstGeom prst="rect">
            <a:avLst/>
          </a:prstGeom>
        </p:spPr>
        <p:txBody>
          <a:bodyPr anchor="b">
            <a:normAutofit/>
          </a:bodyPr>
          <a:lstStyle>
            <a:lvl1pPr marL="0" indent="0">
              <a:buNone/>
              <a:defRPr sz="3200" b="1">
                <a:solidFill>
                  <a:schemeClr val="accent1"/>
                </a:solidFill>
                <a:latin typeface="Ubuntu" panose="020B0504030602030204" pitchFamily="34" charset="0"/>
              </a:defRPr>
            </a:lvl1pPr>
          </a:lstStyle>
          <a:p>
            <a:pPr lvl="0"/>
            <a:r>
              <a:rPr lang="en-US"/>
              <a:t>Main Title</a:t>
            </a:r>
          </a:p>
        </p:txBody>
      </p:sp>
      <p:sp>
        <p:nvSpPr>
          <p:cNvPr id="5" name="Text Placeholder 16">
            <a:extLst>
              <a:ext uri="{FF2B5EF4-FFF2-40B4-BE49-F238E27FC236}">
                <a16:creationId xmlns:a16="http://schemas.microsoft.com/office/drawing/2014/main" id="{631F4810-3655-6AC4-612B-0F5ED1F82335}"/>
              </a:ext>
            </a:extLst>
          </p:cNvPr>
          <p:cNvSpPr>
            <a:spLocks noGrp="1"/>
          </p:cNvSpPr>
          <p:nvPr>
            <p:ph type="body" sz="quarter" idx="12" hasCustomPrompt="1"/>
          </p:nvPr>
        </p:nvSpPr>
        <p:spPr>
          <a:xfrm>
            <a:off x="304879" y="2139971"/>
            <a:ext cx="4432300" cy="367618"/>
          </a:xfrm>
          <a:prstGeom prst="rect">
            <a:avLst/>
          </a:prstGeom>
        </p:spPr>
        <p:txBody>
          <a:bodyPr anchor="t">
            <a:normAutofit/>
          </a:bodyPr>
          <a:lstStyle>
            <a:lvl1pPr marL="0" indent="0">
              <a:buNone/>
              <a:defRPr sz="2000" b="0">
                <a:solidFill>
                  <a:schemeClr val="accent1"/>
                </a:solidFill>
                <a:latin typeface="Ubuntu" panose="020B0504030602030204" pitchFamily="34" charset="0"/>
              </a:defRPr>
            </a:lvl1pPr>
          </a:lstStyle>
          <a:p>
            <a:pPr lvl="0"/>
            <a:r>
              <a:rPr lang="en-US"/>
              <a:t>Subtitle</a:t>
            </a:r>
          </a:p>
        </p:txBody>
      </p:sp>
      <p:sp>
        <p:nvSpPr>
          <p:cNvPr id="9" name="Text Placeholder 19">
            <a:extLst>
              <a:ext uri="{FF2B5EF4-FFF2-40B4-BE49-F238E27FC236}">
                <a16:creationId xmlns:a16="http://schemas.microsoft.com/office/drawing/2014/main" id="{A1E2E994-007A-4BF6-1A75-386E1DE02EA2}"/>
              </a:ext>
            </a:extLst>
          </p:cNvPr>
          <p:cNvSpPr>
            <a:spLocks noGrp="1"/>
          </p:cNvSpPr>
          <p:nvPr>
            <p:ph type="body" sz="quarter" idx="13"/>
          </p:nvPr>
        </p:nvSpPr>
        <p:spPr>
          <a:xfrm>
            <a:off x="304879" y="2926024"/>
            <a:ext cx="5266653"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92960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 Gree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2A89E4-01F1-D603-91B2-5BD4E9CB45B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11" name="Picture 10">
            <a:extLst>
              <a:ext uri="{FF2B5EF4-FFF2-40B4-BE49-F238E27FC236}">
                <a16:creationId xmlns:a16="http://schemas.microsoft.com/office/drawing/2014/main" id="{8D59E697-43E9-29BA-4D8B-B1E926BCE746}"/>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3"/>
            <a:ext cx="2365080" cy="726620"/>
          </a:xfrm>
          <a:prstGeom prst="rect">
            <a:avLst/>
          </a:prstGeom>
        </p:spPr>
      </p:pic>
      <p:sp>
        <p:nvSpPr>
          <p:cNvPr id="12" name="TextBox 11">
            <a:extLst>
              <a:ext uri="{FF2B5EF4-FFF2-40B4-BE49-F238E27FC236}">
                <a16:creationId xmlns:a16="http://schemas.microsoft.com/office/drawing/2014/main" id="{EABDD363-0CD0-EE10-96A3-9A8EC2A57CE3}"/>
              </a:ext>
            </a:extLst>
          </p:cNvPr>
          <p:cNvSpPr txBox="1"/>
          <p:nvPr userDrawn="1"/>
        </p:nvSpPr>
        <p:spPr>
          <a:xfrm>
            <a:off x="285750" y="6342357"/>
            <a:ext cx="1869621"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14" name="Text Placeholder 13">
            <a:extLst>
              <a:ext uri="{FF2B5EF4-FFF2-40B4-BE49-F238E27FC236}">
                <a16:creationId xmlns:a16="http://schemas.microsoft.com/office/drawing/2014/main" id="{103AC217-C30D-89C1-4460-322363FEBF75}"/>
              </a:ext>
            </a:extLst>
          </p:cNvPr>
          <p:cNvSpPr>
            <a:spLocks noGrp="1"/>
          </p:cNvSpPr>
          <p:nvPr>
            <p:ph type="body" sz="quarter" idx="10" hasCustomPrompt="1"/>
          </p:nvPr>
        </p:nvSpPr>
        <p:spPr>
          <a:xfrm>
            <a:off x="285750" y="2710836"/>
            <a:ext cx="6327775" cy="726622"/>
          </a:xfrm>
          <a:prstGeom prst="rect">
            <a:avLst/>
          </a:prstGeom>
        </p:spPr>
        <p:txBody>
          <a:bodyPr anchor="b">
            <a:noAutofit/>
          </a:bodyPr>
          <a:lstStyle>
            <a:lvl1pPr marL="0" indent="0">
              <a:buNone/>
              <a:defRPr sz="3600" b="1">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Presentation Title</a:t>
            </a:r>
            <a:endParaRPr lang="en-US"/>
          </a:p>
        </p:txBody>
      </p:sp>
      <p:sp>
        <p:nvSpPr>
          <p:cNvPr id="15" name="Text Placeholder 13">
            <a:extLst>
              <a:ext uri="{FF2B5EF4-FFF2-40B4-BE49-F238E27FC236}">
                <a16:creationId xmlns:a16="http://schemas.microsoft.com/office/drawing/2014/main" id="{66D54DB3-E380-84BD-93B3-8BA649F37B65}"/>
              </a:ext>
            </a:extLst>
          </p:cNvPr>
          <p:cNvSpPr>
            <a:spLocks noGrp="1"/>
          </p:cNvSpPr>
          <p:nvPr>
            <p:ph type="body" sz="quarter" idx="11" hasCustomPrompt="1"/>
          </p:nvPr>
        </p:nvSpPr>
        <p:spPr>
          <a:xfrm>
            <a:off x="285750" y="3387964"/>
            <a:ext cx="6327775" cy="453119"/>
          </a:xfrm>
          <a:prstGeom prst="rect">
            <a:avLst/>
          </a:prstGeom>
        </p:spPr>
        <p:txBody>
          <a:bodyPr anchor="t">
            <a:noAutofit/>
          </a:bodyPr>
          <a:lstStyle>
            <a:lvl1pPr marL="0" indent="0">
              <a:buNone/>
              <a:defRPr sz="2200">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Subtitle</a:t>
            </a:r>
            <a:endParaRPr lang="en-US"/>
          </a:p>
        </p:txBody>
      </p:sp>
      <p:sp>
        <p:nvSpPr>
          <p:cNvPr id="16" name="Text Placeholder 13">
            <a:extLst>
              <a:ext uri="{FF2B5EF4-FFF2-40B4-BE49-F238E27FC236}">
                <a16:creationId xmlns:a16="http://schemas.microsoft.com/office/drawing/2014/main" id="{13832E92-EF7C-04E7-8DBD-C53D35568A6F}"/>
              </a:ext>
            </a:extLst>
          </p:cNvPr>
          <p:cNvSpPr>
            <a:spLocks noGrp="1"/>
          </p:cNvSpPr>
          <p:nvPr>
            <p:ph type="body" sz="quarter" idx="12" hasCustomPrompt="1"/>
          </p:nvPr>
        </p:nvSpPr>
        <p:spPr>
          <a:xfrm>
            <a:off x="285750" y="4204682"/>
            <a:ext cx="6327775" cy="453119"/>
          </a:xfrm>
          <a:prstGeom prst="rect">
            <a:avLst/>
          </a:prstGeom>
        </p:spPr>
        <p:txBody>
          <a:bodyPr anchor="t">
            <a:noAutofit/>
          </a:bodyPr>
          <a:lstStyle>
            <a:lvl1pPr marL="0" indent="0">
              <a:buNone/>
              <a:defRPr sz="1400">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Date</a:t>
            </a:r>
            <a:endParaRPr lang="en-US"/>
          </a:p>
        </p:txBody>
      </p:sp>
    </p:spTree>
    <p:extLst>
      <p:ext uri="{BB962C8B-B14F-4D97-AF65-F5344CB8AC3E}">
        <p14:creationId xmlns:p14="http://schemas.microsoft.com/office/powerpoint/2010/main" val="312199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er and Text only - Gree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3E64A41-9A05-2CAE-A840-51E35F1B3A8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10" name="TextBox 9">
            <a:extLst>
              <a:ext uri="{FF2B5EF4-FFF2-40B4-BE49-F238E27FC236}">
                <a16:creationId xmlns:a16="http://schemas.microsoft.com/office/drawing/2014/main" id="{5F478532-AA67-095D-17D0-9369A6CF187C}"/>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12" name="Text Placeholder 11">
            <a:extLst>
              <a:ext uri="{FF2B5EF4-FFF2-40B4-BE49-F238E27FC236}">
                <a16:creationId xmlns:a16="http://schemas.microsoft.com/office/drawing/2014/main" id="{832A63B7-B6C6-2D5C-D2FC-18184746ACB1}"/>
              </a:ext>
            </a:extLst>
          </p:cNvPr>
          <p:cNvSpPr>
            <a:spLocks noGrp="1"/>
          </p:cNvSpPr>
          <p:nvPr>
            <p:ph type="body" sz="quarter" idx="10" hasCustomPrompt="1"/>
          </p:nvPr>
        </p:nvSpPr>
        <p:spPr>
          <a:xfrm>
            <a:off x="1812016" y="6362447"/>
            <a:ext cx="3772354" cy="239713"/>
          </a:xfrm>
          <a:prstGeom prst="rect">
            <a:avLst/>
          </a:prstGeom>
        </p:spPr>
        <p:txBody>
          <a:bodyPr anchor="ctr">
            <a:normAutofit/>
          </a:bodyPr>
          <a:lstStyle>
            <a:lvl1pPr marL="0" indent="0">
              <a:buNone/>
              <a:defRPr sz="1000">
                <a:solidFill>
                  <a:schemeClr val="accent1"/>
                </a:solidFill>
                <a:latin typeface="Ubuntu" panose="020B0504030602030204" pitchFamily="34" charset="0"/>
              </a:defRPr>
            </a:lvl1pPr>
          </a:lstStyle>
          <a:p>
            <a:pPr lvl="0"/>
            <a:r>
              <a:rPr lang="en-US"/>
              <a:t>Chapter title goes here</a:t>
            </a:r>
          </a:p>
        </p:txBody>
      </p:sp>
      <p:pic>
        <p:nvPicPr>
          <p:cNvPr id="3" name="Picture 2">
            <a:extLst>
              <a:ext uri="{FF2B5EF4-FFF2-40B4-BE49-F238E27FC236}">
                <a16:creationId xmlns:a16="http://schemas.microsoft.com/office/drawing/2014/main" id="{BF98EFCF-C246-005C-498D-271681A00FB4}"/>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8359749" y="2620284"/>
            <a:ext cx="3527372" cy="3968293"/>
          </a:xfrm>
          <a:prstGeom prst="rect">
            <a:avLst/>
          </a:prstGeom>
        </p:spPr>
      </p:pic>
      <p:pic>
        <p:nvPicPr>
          <p:cNvPr id="4" name="Picture 3" descr="A blue rectangle on a black background&#10;&#10;Description automatically generated">
            <a:extLst>
              <a:ext uri="{FF2B5EF4-FFF2-40B4-BE49-F238E27FC236}">
                <a16:creationId xmlns:a16="http://schemas.microsoft.com/office/drawing/2014/main" id="{4A6CD33D-CE15-C6EA-E9D7-A276F9645855}"/>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rot="5400000">
            <a:off x="6649025" y="-657741"/>
            <a:ext cx="2405273" cy="3720755"/>
          </a:xfrm>
          <a:prstGeom prst="rect">
            <a:avLst/>
          </a:prstGeom>
        </p:spPr>
      </p:pic>
      <p:sp>
        <p:nvSpPr>
          <p:cNvPr id="2" name="Text Placeholder 16">
            <a:extLst>
              <a:ext uri="{FF2B5EF4-FFF2-40B4-BE49-F238E27FC236}">
                <a16:creationId xmlns:a16="http://schemas.microsoft.com/office/drawing/2014/main" id="{0E5CFCF9-4FEA-684C-9249-6CB4258FF9E4}"/>
              </a:ext>
            </a:extLst>
          </p:cNvPr>
          <p:cNvSpPr>
            <a:spLocks noGrp="1"/>
          </p:cNvSpPr>
          <p:nvPr>
            <p:ph type="body" sz="quarter" idx="11" hasCustomPrompt="1"/>
          </p:nvPr>
        </p:nvSpPr>
        <p:spPr>
          <a:xfrm>
            <a:off x="304879" y="1501776"/>
            <a:ext cx="4432300" cy="669925"/>
          </a:xfrm>
          <a:prstGeom prst="rect">
            <a:avLst/>
          </a:prstGeom>
        </p:spPr>
        <p:txBody>
          <a:bodyPr anchor="b">
            <a:normAutofit/>
          </a:bodyPr>
          <a:lstStyle>
            <a:lvl1pPr marL="0" indent="0">
              <a:buNone/>
              <a:defRPr sz="3200" b="1">
                <a:solidFill>
                  <a:schemeClr val="accent1"/>
                </a:solidFill>
                <a:latin typeface="Ubuntu" panose="020B0504030602030204" pitchFamily="34" charset="0"/>
              </a:defRPr>
            </a:lvl1pPr>
          </a:lstStyle>
          <a:p>
            <a:pPr lvl="0"/>
            <a:r>
              <a:rPr lang="en-US"/>
              <a:t>Main Title</a:t>
            </a:r>
          </a:p>
        </p:txBody>
      </p:sp>
      <p:sp>
        <p:nvSpPr>
          <p:cNvPr id="5" name="Text Placeholder 16">
            <a:extLst>
              <a:ext uri="{FF2B5EF4-FFF2-40B4-BE49-F238E27FC236}">
                <a16:creationId xmlns:a16="http://schemas.microsoft.com/office/drawing/2014/main" id="{1D7A6BE0-A3A3-00EF-966D-ED9E9646A869}"/>
              </a:ext>
            </a:extLst>
          </p:cNvPr>
          <p:cNvSpPr>
            <a:spLocks noGrp="1"/>
          </p:cNvSpPr>
          <p:nvPr>
            <p:ph type="body" sz="quarter" idx="12" hasCustomPrompt="1"/>
          </p:nvPr>
        </p:nvSpPr>
        <p:spPr>
          <a:xfrm>
            <a:off x="304879" y="2139971"/>
            <a:ext cx="4432300" cy="367618"/>
          </a:xfrm>
          <a:prstGeom prst="rect">
            <a:avLst/>
          </a:prstGeom>
        </p:spPr>
        <p:txBody>
          <a:bodyPr anchor="t">
            <a:normAutofit/>
          </a:bodyPr>
          <a:lstStyle>
            <a:lvl1pPr marL="0" indent="0">
              <a:buNone/>
              <a:defRPr sz="2000" b="0">
                <a:solidFill>
                  <a:schemeClr val="accent1"/>
                </a:solidFill>
                <a:latin typeface="Ubuntu" panose="020B0504030602030204" pitchFamily="34" charset="0"/>
              </a:defRPr>
            </a:lvl1pPr>
          </a:lstStyle>
          <a:p>
            <a:pPr lvl="0"/>
            <a:r>
              <a:rPr lang="en-US"/>
              <a:t>Subtitle</a:t>
            </a:r>
          </a:p>
        </p:txBody>
      </p:sp>
      <p:sp>
        <p:nvSpPr>
          <p:cNvPr id="6" name="Text Placeholder 19">
            <a:extLst>
              <a:ext uri="{FF2B5EF4-FFF2-40B4-BE49-F238E27FC236}">
                <a16:creationId xmlns:a16="http://schemas.microsoft.com/office/drawing/2014/main" id="{3DC193FF-EE37-7665-A88F-6D82E3E41B60}"/>
              </a:ext>
            </a:extLst>
          </p:cNvPr>
          <p:cNvSpPr>
            <a:spLocks noGrp="1"/>
          </p:cNvSpPr>
          <p:nvPr>
            <p:ph type="body" sz="quarter" idx="13"/>
          </p:nvPr>
        </p:nvSpPr>
        <p:spPr>
          <a:xfrm>
            <a:off x="304879" y="2926024"/>
            <a:ext cx="6710362"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649138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l. text - Green">
    <p:spTree>
      <p:nvGrpSpPr>
        <p:cNvPr id="1" name=""/>
        <p:cNvGrpSpPr/>
        <p:nvPr/>
      </p:nvGrpSpPr>
      <p:grpSpPr>
        <a:xfrm>
          <a:off x="0" y="0"/>
          <a:ext cx="0" cy="0"/>
          <a:chOff x="0" y="0"/>
          <a:chExt cx="0" cy="0"/>
        </a:xfrm>
      </p:grpSpPr>
      <p:pic>
        <p:nvPicPr>
          <p:cNvPr id="13" name="Picture 12" descr="A green curved object on a black background&#10;&#10;Description automatically generated">
            <a:extLst>
              <a:ext uri="{FF2B5EF4-FFF2-40B4-BE49-F238E27FC236}">
                <a16:creationId xmlns:a16="http://schemas.microsoft.com/office/drawing/2014/main" id="{5BE47017-229C-E9B0-9136-346518C971BC}"/>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678735" y="4849885"/>
            <a:ext cx="3113591" cy="2008116"/>
          </a:xfrm>
          <a:prstGeom prst="rect">
            <a:avLst/>
          </a:prstGeom>
        </p:spPr>
      </p:pic>
      <p:pic>
        <p:nvPicPr>
          <p:cNvPr id="7" name="Picture 6">
            <a:extLst>
              <a:ext uri="{FF2B5EF4-FFF2-40B4-BE49-F238E27FC236}">
                <a16:creationId xmlns:a16="http://schemas.microsoft.com/office/drawing/2014/main" id="{33E64A41-9A05-2CAE-A840-51E35F1B3A84}"/>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10" name="TextBox 9">
            <a:extLst>
              <a:ext uri="{FF2B5EF4-FFF2-40B4-BE49-F238E27FC236}">
                <a16:creationId xmlns:a16="http://schemas.microsoft.com/office/drawing/2014/main" id="{5F478532-AA67-095D-17D0-9369A6CF187C}"/>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12" name="Text Placeholder 11">
            <a:extLst>
              <a:ext uri="{FF2B5EF4-FFF2-40B4-BE49-F238E27FC236}">
                <a16:creationId xmlns:a16="http://schemas.microsoft.com/office/drawing/2014/main" id="{832A63B7-B6C6-2D5C-D2FC-18184746ACB1}"/>
              </a:ext>
            </a:extLst>
          </p:cNvPr>
          <p:cNvSpPr>
            <a:spLocks noGrp="1"/>
          </p:cNvSpPr>
          <p:nvPr>
            <p:ph type="body" sz="quarter" idx="10" hasCustomPrompt="1"/>
          </p:nvPr>
        </p:nvSpPr>
        <p:spPr>
          <a:xfrm>
            <a:off x="1812016" y="6362447"/>
            <a:ext cx="3772354" cy="239713"/>
          </a:xfrm>
          <a:prstGeom prst="rect">
            <a:avLst/>
          </a:prstGeom>
        </p:spPr>
        <p:txBody>
          <a:bodyPr anchor="ctr">
            <a:normAutofit/>
          </a:bodyPr>
          <a:lstStyle>
            <a:lvl1pPr marL="0" indent="0">
              <a:buNone/>
              <a:defRPr sz="1000">
                <a:solidFill>
                  <a:schemeClr val="accent1"/>
                </a:solidFill>
                <a:latin typeface="Ubuntu" panose="020B0504030602030204" pitchFamily="34" charset="0"/>
              </a:defRPr>
            </a:lvl1pPr>
          </a:lstStyle>
          <a:p>
            <a:pPr lvl="0"/>
            <a:r>
              <a:rPr lang="en-US"/>
              <a:t>Chapter title goes here</a:t>
            </a:r>
          </a:p>
        </p:txBody>
      </p:sp>
      <p:pic>
        <p:nvPicPr>
          <p:cNvPr id="8" name="Picture 7" descr="A blue rectangle on a black background&#10;&#10;Description automatically generated">
            <a:extLst>
              <a:ext uri="{FF2B5EF4-FFF2-40B4-BE49-F238E27FC236}">
                <a16:creationId xmlns:a16="http://schemas.microsoft.com/office/drawing/2014/main" id="{0FAC1D26-CC7D-E97A-3F21-2D75E28C945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rot="10800000" flipH="1">
            <a:off x="4995863" y="0"/>
            <a:ext cx="3011357" cy="1967696"/>
          </a:xfrm>
          <a:prstGeom prst="rect">
            <a:avLst/>
          </a:prstGeom>
        </p:spPr>
      </p:pic>
      <p:sp>
        <p:nvSpPr>
          <p:cNvPr id="3" name="Text Placeholder 19">
            <a:extLst>
              <a:ext uri="{FF2B5EF4-FFF2-40B4-BE49-F238E27FC236}">
                <a16:creationId xmlns:a16="http://schemas.microsoft.com/office/drawing/2014/main" id="{F32C9CDA-6E98-BDBB-22CC-3331CBEB200D}"/>
              </a:ext>
            </a:extLst>
          </p:cNvPr>
          <p:cNvSpPr>
            <a:spLocks noGrp="1"/>
          </p:cNvSpPr>
          <p:nvPr>
            <p:ph type="body" sz="quarter" idx="14"/>
          </p:nvPr>
        </p:nvSpPr>
        <p:spPr>
          <a:xfrm>
            <a:off x="5816081" y="2925582"/>
            <a:ext cx="5020807"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16">
            <a:extLst>
              <a:ext uri="{FF2B5EF4-FFF2-40B4-BE49-F238E27FC236}">
                <a16:creationId xmlns:a16="http://schemas.microsoft.com/office/drawing/2014/main" id="{CB3808F5-2977-2430-671D-201C708FDA25}"/>
              </a:ext>
            </a:extLst>
          </p:cNvPr>
          <p:cNvSpPr>
            <a:spLocks noGrp="1"/>
          </p:cNvSpPr>
          <p:nvPr>
            <p:ph type="body" sz="quarter" idx="11" hasCustomPrompt="1"/>
          </p:nvPr>
        </p:nvSpPr>
        <p:spPr>
          <a:xfrm>
            <a:off x="304879" y="1501776"/>
            <a:ext cx="4432300" cy="669925"/>
          </a:xfrm>
          <a:prstGeom prst="rect">
            <a:avLst/>
          </a:prstGeom>
        </p:spPr>
        <p:txBody>
          <a:bodyPr anchor="b">
            <a:normAutofit/>
          </a:bodyPr>
          <a:lstStyle>
            <a:lvl1pPr marL="0" indent="0">
              <a:buNone/>
              <a:defRPr sz="3200" b="1">
                <a:solidFill>
                  <a:schemeClr val="accent1"/>
                </a:solidFill>
                <a:latin typeface="Ubuntu" panose="020B0504030602030204" pitchFamily="34" charset="0"/>
              </a:defRPr>
            </a:lvl1pPr>
          </a:lstStyle>
          <a:p>
            <a:pPr lvl="0"/>
            <a:r>
              <a:rPr lang="en-US"/>
              <a:t>Main Title</a:t>
            </a:r>
          </a:p>
        </p:txBody>
      </p:sp>
      <p:sp>
        <p:nvSpPr>
          <p:cNvPr id="5" name="Text Placeholder 16">
            <a:extLst>
              <a:ext uri="{FF2B5EF4-FFF2-40B4-BE49-F238E27FC236}">
                <a16:creationId xmlns:a16="http://schemas.microsoft.com/office/drawing/2014/main" id="{631F4810-3655-6AC4-612B-0F5ED1F82335}"/>
              </a:ext>
            </a:extLst>
          </p:cNvPr>
          <p:cNvSpPr>
            <a:spLocks noGrp="1"/>
          </p:cNvSpPr>
          <p:nvPr>
            <p:ph type="body" sz="quarter" idx="12" hasCustomPrompt="1"/>
          </p:nvPr>
        </p:nvSpPr>
        <p:spPr>
          <a:xfrm>
            <a:off x="304879" y="2139971"/>
            <a:ext cx="4432300" cy="367618"/>
          </a:xfrm>
          <a:prstGeom prst="rect">
            <a:avLst/>
          </a:prstGeom>
        </p:spPr>
        <p:txBody>
          <a:bodyPr anchor="t">
            <a:normAutofit/>
          </a:bodyPr>
          <a:lstStyle>
            <a:lvl1pPr marL="0" indent="0">
              <a:buNone/>
              <a:defRPr sz="2000" b="0">
                <a:solidFill>
                  <a:schemeClr val="accent1"/>
                </a:solidFill>
                <a:latin typeface="Ubuntu" panose="020B0504030602030204" pitchFamily="34" charset="0"/>
              </a:defRPr>
            </a:lvl1pPr>
          </a:lstStyle>
          <a:p>
            <a:pPr lvl="0"/>
            <a:r>
              <a:rPr lang="en-US"/>
              <a:t>Subtitle</a:t>
            </a:r>
          </a:p>
        </p:txBody>
      </p:sp>
      <p:sp>
        <p:nvSpPr>
          <p:cNvPr id="9" name="Text Placeholder 19">
            <a:extLst>
              <a:ext uri="{FF2B5EF4-FFF2-40B4-BE49-F238E27FC236}">
                <a16:creationId xmlns:a16="http://schemas.microsoft.com/office/drawing/2014/main" id="{A1E2E994-007A-4BF6-1A75-386E1DE02EA2}"/>
              </a:ext>
            </a:extLst>
          </p:cNvPr>
          <p:cNvSpPr>
            <a:spLocks noGrp="1"/>
          </p:cNvSpPr>
          <p:nvPr>
            <p:ph type="body" sz="quarter" idx="13"/>
          </p:nvPr>
        </p:nvSpPr>
        <p:spPr>
          <a:xfrm>
            <a:off x="304879" y="2926024"/>
            <a:ext cx="5266653"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929603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Slide - Gree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2A89E4-01F1-D603-91B2-5BD4E9CB45B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3175"/>
            <a:ext cx="12192000" cy="6851650"/>
          </a:xfrm>
          <a:prstGeom prst="rect">
            <a:avLst/>
          </a:prstGeom>
        </p:spPr>
      </p:pic>
      <p:pic>
        <p:nvPicPr>
          <p:cNvPr id="11" name="Picture 10">
            <a:extLst>
              <a:ext uri="{FF2B5EF4-FFF2-40B4-BE49-F238E27FC236}">
                <a16:creationId xmlns:a16="http://schemas.microsoft.com/office/drawing/2014/main" id="{8D59E697-43E9-29BA-4D8B-B1E926BCE746}"/>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85750" y="275383"/>
            <a:ext cx="2365080" cy="726620"/>
          </a:xfrm>
          <a:prstGeom prst="rect">
            <a:avLst/>
          </a:prstGeom>
        </p:spPr>
      </p:pic>
      <p:sp>
        <p:nvSpPr>
          <p:cNvPr id="12" name="TextBox 11">
            <a:extLst>
              <a:ext uri="{FF2B5EF4-FFF2-40B4-BE49-F238E27FC236}">
                <a16:creationId xmlns:a16="http://schemas.microsoft.com/office/drawing/2014/main" id="{EABDD363-0CD0-EE10-96A3-9A8EC2A57CE3}"/>
              </a:ext>
            </a:extLst>
          </p:cNvPr>
          <p:cNvSpPr txBox="1"/>
          <p:nvPr userDrawn="1"/>
        </p:nvSpPr>
        <p:spPr>
          <a:xfrm>
            <a:off x="285750" y="6342357"/>
            <a:ext cx="1869621"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3" name="Text Placeholder 13">
            <a:extLst>
              <a:ext uri="{FF2B5EF4-FFF2-40B4-BE49-F238E27FC236}">
                <a16:creationId xmlns:a16="http://schemas.microsoft.com/office/drawing/2014/main" id="{EFD7FFEF-DD76-C8F1-63F4-63C982059D10}"/>
              </a:ext>
            </a:extLst>
          </p:cNvPr>
          <p:cNvSpPr>
            <a:spLocks noGrp="1"/>
          </p:cNvSpPr>
          <p:nvPr>
            <p:ph type="body" sz="quarter" idx="10" hasCustomPrompt="1"/>
          </p:nvPr>
        </p:nvSpPr>
        <p:spPr>
          <a:xfrm>
            <a:off x="285750" y="3065689"/>
            <a:ext cx="6327775" cy="726622"/>
          </a:xfrm>
          <a:prstGeom prst="rect">
            <a:avLst/>
          </a:prstGeom>
        </p:spPr>
        <p:txBody>
          <a:bodyPr anchor="ctr">
            <a:noAutofit/>
          </a:bodyPr>
          <a:lstStyle>
            <a:lvl1pPr marL="0" indent="0">
              <a:buNone/>
              <a:defRPr sz="3600" b="1">
                <a:solidFill>
                  <a:schemeClr val="accent1"/>
                </a:solidFill>
                <a:latin typeface="Ubuntu" panose="020B0504030602030204" pitchFamily="34" charset="0"/>
                <a:ea typeface="Verdana" panose="020B0604030504040204" pitchFamily="34" charset="0"/>
                <a:cs typeface="Verdana" panose="020B0604030504040204" pitchFamily="34" charset="0"/>
              </a:defRPr>
            </a:lvl1pPr>
            <a:lvl2pPr marL="4572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9144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13716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marL="1828800" indent="0">
              <a:buNone/>
              <a:defRPr sz="180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a:t>Divider title</a:t>
            </a:r>
            <a:endParaRPr lang="en-US"/>
          </a:p>
        </p:txBody>
      </p:sp>
    </p:spTree>
    <p:extLst>
      <p:ext uri="{BB962C8B-B14F-4D97-AF65-F5344CB8AC3E}">
        <p14:creationId xmlns:p14="http://schemas.microsoft.com/office/powerpoint/2010/main" val="1322468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Image - Green">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17E004D3-DBCA-1C37-97A3-960F3197F922}"/>
              </a:ext>
            </a:extLst>
          </p:cNvPr>
          <p:cNvSpPr>
            <a:spLocks noGrp="1"/>
          </p:cNvSpPr>
          <p:nvPr>
            <p:ph type="pic" sz="quarter" idx="14"/>
          </p:nvPr>
        </p:nvSpPr>
        <p:spPr>
          <a:xfrm>
            <a:off x="6096000" y="333272"/>
            <a:ext cx="5718175" cy="6191457"/>
          </a:xfrm>
          <a:prstGeom prst="roundRect">
            <a:avLst>
              <a:gd name="adj" fmla="val 2233"/>
            </a:avLst>
          </a:prstGeom>
        </p:spPr>
        <p:txBody>
          <a:bodyPr/>
          <a:lstStyle/>
          <a:p>
            <a:endParaRPr lang="en-US"/>
          </a:p>
        </p:txBody>
      </p:sp>
      <p:pic>
        <p:nvPicPr>
          <p:cNvPr id="2" name="Picture 1">
            <a:extLst>
              <a:ext uri="{FF2B5EF4-FFF2-40B4-BE49-F238E27FC236}">
                <a16:creationId xmlns:a16="http://schemas.microsoft.com/office/drawing/2014/main" id="{86AEBD5D-6322-B406-0D4B-2DC10493173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5" name="TextBox 4">
            <a:extLst>
              <a:ext uri="{FF2B5EF4-FFF2-40B4-BE49-F238E27FC236}">
                <a16:creationId xmlns:a16="http://schemas.microsoft.com/office/drawing/2014/main" id="{89DC72F6-8F17-9EF3-5DE2-AD7D14DDFBB4}"/>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6" name="Text Placeholder 11">
            <a:extLst>
              <a:ext uri="{FF2B5EF4-FFF2-40B4-BE49-F238E27FC236}">
                <a16:creationId xmlns:a16="http://schemas.microsoft.com/office/drawing/2014/main" id="{ADEB40E7-645B-EFDF-08C9-EF3FCF11D1D3}"/>
              </a:ext>
            </a:extLst>
          </p:cNvPr>
          <p:cNvSpPr>
            <a:spLocks noGrp="1"/>
          </p:cNvSpPr>
          <p:nvPr>
            <p:ph type="body" sz="quarter" idx="10" hasCustomPrompt="1"/>
          </p:nvPr>
        </p:nvSpPr>
        <p:spPr>
          <a:xfrm>
            <a:off x="1812016" y="6362447"/>
            <a:ext cx="3772354" cy="239713"/>
          </a:xfrm>
          <a:prstGeom prst="rect">
            <a:avLst/>
          </a:prstGeom>
        </p:spPr>
        <p:txBody>
          <a:bodyPr anchor="b">
            <a:normAutofit/>
          </a:bodyPr>
          <a:lstStyle>
            <a:lvl1pPr marL="0" indent="0">
              <a:buNone/>
              <a:defRPr sz="1000">
                <a:solidFill>
                  <a:schemeClr val="accent1"/>
                </a:solidFill>
                <a:latin typeface="Ubuntu" panose="020B0504030602030204" pitchFamily="34" charset="0"/>
              </a:defRPr>
            </a:lvl1pPr>
          </a:lstStyle>
          <a:p>
            <a:pPr lvl="0"/>
            <a:r>
              <a:rPr lang="en-US"/>
              <a:t>Chapter title goes here</a:t>
            </a:r>
          </a:p>
        </p:txBody>
      </p:sp>
      <p:pic>
        <p:nvPicPr>
          <p:cNvPr id="15" name="Picture 14">
            <a:extLst>
              <a:ext uri="{FF2B5EF4-FFF2-40B4-BE49-F238E27FC236}">
                <a16:creationId xmlns:a16="http://schemas.microsoft.com/office/drawing/2014/main" id="{DEF444B3-DCDC-AEAE-C9E4-7E25D26EE18E}"/>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rot="10800000">
            <a:off x="5464465" y="-1"/>
            <a:ext cx="3010823" cy="2223164"/>
          </a:xfrm>
          <a:prstGeom prst="rect">
            <a:avLst/>
          </a:prstGeom>
        </p:spPr>
      </p:pic>
      <p:sp>
        <p:nvSpPr>
          <p:cNvPr id="4" name="Text Placeholder 16">
            <a:extLst>
              <a:ext uri="{FF2B5EF4-FFF2-40B4-BE49-F238E27FC236}">
                <a16:creationId xmlns:a16="http://schemas.microsoft.com/office/drawing/2014/main" id="{D35E72E3-FB2A-CE9B-8A97-5095BD60FDCE}"/>
              </a:ext>
            </a:extLst>
          </p:cNvPr>
          <p:cNvSpPr>
            <a:spLocks noGrp="1"/>
          </p:cNvSpPr>
          <p:nvPr>
            <p:ph type="body" sz="quarter" idx="11" hasCustomPrompt="1"/>
          </p:nvPr>
        </p:nvSpPr>
        <p:spPr>
          <a:xfrm>
            <a:off x="304879" y="1501776"/>
            <a:ext cx="4432300" cy="669925"/>
          </a:xfrm>
          <a:prstGeom prst="rect">
            <a:avLst/>
          </a:prstGeom>
        </p:spPr>
        <p:txBody>
          <a:bodyPr anchor="b">
            <a:normAutofit/>
          </a:bodyPr>
          <a:lstStyle>
            <a:lvl1pPr marL="0" indent="0">
              <a:buNone/>
              <a:defRPr sz="3200" b="1">
                <a:solidFill>
                  <a:schemeClr val="accent1"/>
                </a:solidFill>
                <a:latin typeface="Ubuntu" panose="020B0504030602030204" pitchFamily="34" charset="0"/>
              </a:defRPr>
            </a:lvl1pPr>
          </a:lstStyle>
          <a:p>
            <a:pPr lvl="0"/>
            <a:r>
              <a:rPr lang="en-US"/>
              <a:t>Main Title</a:t>
            </a:r>
          </a:p>
        </p:txBody>
      </p:sp>
      <p:sp>
        <p:nvSpPr>
          <p:cNvPr id="7" name="Text Placeholder 16">
            <a:extLst>
              <a:ext uri="{FF2B5EF4-FFF2-40B4-BE49-F238E27FC236}">
                <a16:creationId xmlns:a16="http://schemas.microsoft.com/office/drawing/2014/main" id="{64FA1C60-516A-E812-0696-9110D645B8D7}"/>
              </a:ext>
            </a:extLst>
          </p:cNvPr>
          <p:cNvSpPr>
            <a:spLocks noGrp="1"/>
          </p:cNvSpPr>
          <p:nvPr>
            <p:ph type="body" sz="quarter" idx="12" hasCustomPrompt="1"/>
          </p:nvPr>
        </p:nvSpPr>
        <p:spPr>
          <a:xfrm>
            <a:off x="304879" y="2139971"/>
            <a:ext cx="4432300" cy="367618"/>
          </a:xfrm>
          <a:prstGeom prst="rect">
            <a:avLst/>
          </a:prstGeom>
        </p:spPr>
        <p:txBody>
          <a:bodyPr anchor="t">
            <a:normAutofit/>
          </a:bodyPr>
          <a:lstStyle>
            <a:lvl1pPr marL="0" indent="0">
              <a:buNone/>
              <a:defRPr sz="2000" b="0">
                <a:solidFill>
                  <a:schemeClr val="accent1"/>
                </a:solidFill>
                <a:latin typeface="Ubuntu" panose="020B0504030602030204" pitchFamily="34" charset="0"/>
              </a:defRPr>
            </a:lvl1pPr>
          </a:lstStyle>
          <a:p>
            <a:pPr lvl="0"/>
            <a:r>
              <a:rPr lang="en-US"/>
              <a:t>Subtitle</a:t>
            </a:r>
          </a:p>
        </p:txBody>
      </p:sp>
      <p:sp>
        <p:nvSpPr>
          <p:cNvPr id="10" name="Text Placeholder 19">
            <a:extLst>
              <a:ext uri="{FF2B5EF4-FFF2-40B4-BE49-F238E27FC236}">
                <a16:creationId xmlns:a16="http://schemas.microsoft.com/office/drawing/2014/main" id="{98BB7B6D-035A-422E-9B5C-4C0B73E961DA}"/>
              </a:ext>
            </a:extLst>
          </p:cNvPr>
          <p:cNvSpPr>
            <a:spLocks noGrp="1"/>
          </p:cNvSpPr>
          <p:nvPr>
            <p:ph type="body" sz="quarter" idx="13"/>
          </p:nvPr>
        </p:nvSpPr>
        <p:spPr>
          <a:xfrm>
            <a:off x="304879" y="2926024"/>
            <a:ext cx="5279491"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649238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Image - Green">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17E004D3-DBCA-1C37-97A3-960F3197F922}"/>
              </a:ext>
            </a:extLst>
          </p:cNvPr>
          <p:cNvSpPr>
            <a:spLocks noGrp="1"/>
          </p:cNvSpPr>
          <p:nvPr>
            <p:ph type="pic" sz="quarter" idx="14"/>
          </p:nvPr>
        </p:nvSpPr>
        <p:spPr>
          <a:xfrm>
            <a:off x="6096000" y="333272"/>
            <a:ext cx="5718175" cy="6191457"/>
          </a:xfrm>
          <a:prstGeom prst="roundRect">
            <a:avLst>
              <a:gd name="adj" fmla="val 2233"/>
            </a:avLst>
          </a:prstGeom>
        </p:spPr>
        <p:txBody>
          <a:bodyPr/>
          <a:lstStyle/>
          <a:p>
            <a:endParaRPr lang="en-US"/>
          </a:p>
        </p:txBody>
      </p:sp>
      <p:pic>
        <p:nvPicPr>
          <p:cNvPr id="2" name="Picture 1">
            <a:extLst>
              <a:ext uri="{FF2B5EF4-FFF2-40B4-BE49-F238E27FC236}">
                <a16:creationId xmlns:a16="http://schemas.microsoft.com/office/drawing/2014/main" id="{86AEBD5D-6322-B406-0D4B-2DC10493173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285750" y="275384"/>
            <a:ext cx="1654753" cy="508387"/>
          </a:xfrm>
          <a:prstGeom prst="rect">
            <a:avLst/>
          </a:prstGeom>
        </p:spPr>
      </p:pic>
      <p:sp>
        <p:nvSpPr>
          <p:cNvPr id="5" name="TextBox 4">
            <a:extLst>
              <a:ext uri="{FF2B5EF4-FFF2-40B4-BE49-F238E27FC236}">
                <a16:creationId xmlns:a16="http://schemas.microsoft.com/office/drawing/2014/main" id="{89DC72F6-8F17-9EF3-5DE2-AD7D14DDFBB4}"/>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
        <p:nvSpPr>
          <p:cNvPr id="6" name="Text Placeholder 11">
            <a:extLst>
              <a:ext uri="{FF2B5EF4-FFF2-40B4-BE49-F238E27FC236}">
                <a16:creationId xmlns:a16="http://schemas.microsoft.com/office/drawing/2014/main" id="{ADEB40E7-645B-EFDF-08C9-EF3FCF11D1D3}"/>
              </a:ext>
            </a:extLst>
          </p:cNvPr>
          <p:cNvSpPr>
            <a:spLocks noGrp="1"/>
          </p:cNvSpPr>
          <p:nvPr>
            <p:ph type="body" sz="quarter" idx="10" hasCustomPrompt="1"/>
          </p:nvPr>
        </p:nvSpPr>
        <p:spPr>
          <a:xfrm>
            <a:off x="1812016" y="6362447"/>
            <a:ext cx="3772354" cy="239713"/>
          </a:xfrm>
          <a:prstGeom prst="rect">
            <a:avLst/>
          </a:prstGeom>
        </p:spPr>
        <p:txBody>
          <a:bodyPr anchor="ctr">
            <a:normAutofit/>
          </a:bodyPr>
          <a:lstStyle>
            <a:lvl1pPr marL="0" indent="0">
              <a:buNone/>
              <a:defRPr sz="1000">
                <a:solidFill>
                  <a:schemeClr val="accent1"/>
                </a:solidFill>
                <a:latin typeface="Ubuntu" panose="020B0504030602030204" pitchFamily="34" charset="0"/>
              </a:defRPr>
            </a:lvl1pPr>
          </a:lstStyle>
          <a:p>
            <a:pPr lvl="0"/>
            <a:r>
              <a:rPr lang="en-US"/>
              <a:t>Chapter title goes here</a:t>
            </a:r>
          </a:p>
        </p:txBody>
      </p:sp>
      <p:pic>
        <p:nvPicPr>
          <p:cNvPr id="15" name="Picture 14">
            <a:extLst>
              <a:ext uri="{FF2B5EF4-FFF2-40B4-BE49-F238E27FC236}">
                <a16:creationId xmlns:a16="http://schemas.microsoft.com/office/drawing/2014/main" id="{DEF444B3-DCDC-AEAE-C9E4-7E25D26EE18E}"/>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rot="10800000">
            <a:off x="5464465" y="-1"/>
            <a:ext cx="3010823" cy="2223164"/>
          </a:xfrm>
          <a:prstGeom prst="rect">
            <a:avLst/>
          </a:prstGeom>
        </p:spPr>
      </p:pic>
      <p:sp>
        <p:nvSpPr>
          <p:cNvPr id="4" name="Text Placeholder 16">
            <a:extLst>
              <a:ext uri="{FF2B5EF4-FFF2-40B4-BE49-F238E27FC236}">
                <a16:creationId xmlns:a16="http://schemas.microsoft.com/office/drawing/2014/main" id="{D35E72E3-FB2A-CE9B-8A97-5095BD60FDCE}"/>
              </a:ext>
            </a:extLst>
          </p:cNvPr>
          <p:cNvSpPr>
            <a:spLocks noGrp="1"/>
          </p:cNvSpPr>
          <p:nvPr>
            <p:ph type="body" sz="quarter" idx="11" hasCustomPrompt="1"/>
          </p:nvPr>
        </p:nvSpPr>
        <p:spPr>
          <a:xfrm>
            <a:off x="304879" y="1501776"/>
            <a:ext cx="4432300" cy="669925"/>
          </a:xfrm>
          <a:prstGeom prst="rect">
            <a:avLst/>
          </a:prstGeom>
        </p:spPr>
        <p:txBody>
          <a:bodyPr anchor="b">
            <a:normAutofit/>
          </a:bodyPr>
          <a:lstStyle>
            <a:lvl1pPr marL="0" indent="0">
              <a:buNone/>
              <a:defRPr sz="3200" b="1">
                <a:solidFill>
                  <a:schemeClr val="accent1"/>
                </a:solidFill>
                <a:latin typeface="Ubuntu" panose="020B0504030602030204" pitchFamily="34" charset="0"/>
              </a:defRPr>
            </a:lvl1pPr>
          </a:lstStyle>
          <a:p>
            <a:pPr lvl="0"/>
            <a:r>
              <a:rPr lang="en-US"/>
              <a:t>Main Title</a:t>
            </a:r>
          </a:p>
        </p:txBody>
      </p:sp>
      <p:sp>
        <p:nvSpPr>
          <p:cNvPr id="7" name="Text Placeholder 16">
            <a:extLst>
              <a:ext uri="{FF2B5EF4-FFF2-40B4-BE49-F238E27FC236}">
                <a16:creationId xmlns:a16="http://schemas.microsoft.com/office/drawing/2014/main" id="{64FA1C60-516A-E812-0696-9110D645B8D7}"/>
              </a:ext>
            </a:extLst>
          </p:cNvPr>
          <p:cNvSpPr>
            <a:spLocks noGrp="1"/>
          </p:cNvSpPr>
          <p:nvPr>
            <p:ph type="body" sz="quarter" idx="12" hasCustomPrompt="1"/>
          </p:nvPr>
        </p:nvSpPr>
        <p:spPr>
          <a:xfrm>
            <a:off x="304879" y="2139971"/>
            <a:ext cx="4432300" cy="367618"/>
          </a:xfrm>
          <a:prstGeom prst="rect">
            <a:avLst/>
          </a:prstGeom>
        </p:spPr>
        <p:txBody>
          <a:bodyPr anchor="t">
            <a:normAutofit/>
          </a:bodyPr>
          <a:lstStyle>
            <a:lvl1pPr marL="0" indent="0">
              <a:buNone/>
              <a:defRPr sz="2000" b="0">
                <a:solidFill>
                  <a:schemeClr val="accent1"/>
                </a:solidFill>
                <a:latin typeface="Ubuntu" panose="020B0504030602030204" pitchFamily="34" charset="0"/>
              </a:defRPr>
            </a:lvl1pPr>
          </a:lstStyle>
          <a:p>
            <a:pPr lvl="0"/>
            <a:r>
              <a:rPr lang="en-US"/>
              <a:t>Subtitle</a:t>
            </a:r>
          </a:p>
        </p:txBody>
      </p:sp>
      <p:sp>
        <p:nvSpPr>
          <p:cNvPr id="10" name="Text Placeholder 19">
            <a:extLst>
              <a:ext uri="{FF2B5EF4-FFF2-40B4-BE49-F238E27FC236}">
                <a16:creationId xmlns:a16="http://schemas.microsoft.com/office/drawing/2014/main" id="{98BB7B6D-035A-422E-9B5C-4C0B73E961DA}"/>
              </a:ext>
            </a:extLst>
          </p:cNvPr>
          <p:cNvSpPr>
            <a:spLocks noGrp="1"/>
          </p:cNvSpPr>
          <p:nvPr>
            <p:ph type="body" sz="quarter" idx="13"/>
          </p:nvPr>
        </p:nvSpPr>
        <p:spPr>
          <a:xfrm>
            <a:off x="304879" y="2926024"/>
            <a:ext cx="5279491" cy="2319337"/>
          </a:xfrm>
          <a:prstGeom prst="rect">
            <a:avLst/>
          </a:prstGeom>
          <a:ln>
            <a:noFill/>
          </a:ln>
        </p:spPr>
        <p:txBody>
          <a:bodyPr>
            <a:normAutofit/>
          </a:bodyPr>
          <a:lstStyle>
            <a:lvl1pPr marL="0" indent="0">
              <a:buFontTx/>
              <a:buNone/>
              <a:defRPr sz="1400">
                <a:solidFill>
                  <a:schemeClr val="accent1"/>
                </a:solidFill>
                <a:latin typeface="Ubuntu" panose="020B0504030602030204" pitchFamily="34" charset="0"/>
              </a:defRPr>
            </a:lvl1pPr>
            <a:lvl2pPr marL="457200" indent="0">
              <a:buFontTx/>
              <a:buNone/>
              <a:defRPr sz="1400">
                <a:solidFill>
                  <a:schemeClr val="accent1"/>
                </a:solidFill>
                <a:latin typeface="Ubuntu" panose="020B0504030602030204" pitchFamily="34" charset="0"/>
              </a:defRPr>
            </a:lvl2pPr>
            <a:lvl3pPr marL="914400" indent="0">
              <a:buFontTx/>
              <a:buNone/>
              <a:defRPr sz="1400">
                <a:solidFill>
                  <a:schemeClr val="accent1"/>
                </a:solidFill>
                <a:latin typeface="Ubuntu" panose="020B0504030602030204" pitchFamily="34" charset="0"/>
              </a:defRPr>
            </a:lvl3pPr>
            <a:lvl4pPr marL="1371600" indent="0">
              <a:buFontTx/>
              <a:buNone/>
              <a:defRPr sz="1400">
                <a:solidFill>
                  <a:schemeClr val="accent1"/>
                </a:solidFill>
                <a:latin typeface="Ubuntu" panose="020B0504030602030204" pitchFamily="34" charset="0"/>
              </a:defRPr>
            </a:lvl4pPr>
            <a:lvl5pPr marL="1828800" indent="0">
              <a:buFontTx/>
              <a:buNone/>
              <a:defRPr sz="1400">
                <a:solidFill>
                  <a:schemeClr val="accent1"/>
                </a:solidFill>
                <a:latin typeface="Ubuntu" panose="020B050403060203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649238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986317-7467-DE3F-6C0B-DD058A986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953CBCA-3BED-A47C-B4C8-D30F0AB685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28CC687-9ECD-F6E3-5184-EFAF7E46FB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solidFill>
                <a:latin typeface="Ubuntu" panose="020B0504030602030204" pitchFamily="34" charset="0"/>
              </a:defRPr>
            </a:lvl1pPr>
          </a:lstStyle>
          <a:p>
            <a:fld id="{84E63EC1-32C7-C148-9B23-6C189CE1C2B7}" type="datetimeFigureOut">
              <a:rPr lang="en-US" smtClean="0"/>
              <a:pPr/>
              <a:t>3/10/2026</a:t>
            </a:fld>
            <a:endParaRPr lang="en-US"/>
          </a:p>
        </p:txBody>
      </p:sp>
      <p:sp>
        <p:nvSpPr>
          <p:cNvPr id="5" name="Footer Placeholder 4">
            <a:extLst>
              <a:ext uri="{FF2B5EF4-FFF2-40B4-BE49-F238E27FC236}">
                <a16:creationId xmlns:a16="http://schemas.microsoft.com/office/drawing/2014/main" id="{E242B47E-A058-0DAF-B59E-CC2E267BDA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solidFill>
                <a:latin typeface="Ubuntu" panose="020B0504030602030204" pitchFamily="34" charset="0"/>
              </a:defRPr>
            </a:lvl1pPr>
          </a:lstStyle>
          <a:p>
            <a:endParaRPr lang="en-US"/>
          </a:p>
        </p:txBody>
      </p:sp>
      <p:sp>
        <p:nvSpPr>
          <p:cNvPr id="6" name="Slide Number Placeholder 5">
            <a:extLst>
              <a:ext uri="{FF2B5EF4-FFF2-40B4-BE49-F238E27FC236}">
                <a16:creationId xmlns:a16="http://schemas.microsoft.com/office/drawing/2014/main" id="{91C73786-2D0C-15B4-1EB1-4F191CCD81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solidFill>
                <a:latin typeface="Ubuntu" panose="020B0504030602030204" pitchFamily="34" charset="0"/>
              </a:defRPr>
            </a:lvl1pPr>
          </a:lstStyle>
          <a:p>
            <a:fld id="{1A6076B7-25FF-134B-B2FE-8DDBCA4A7BAB}" type="slidenum">
              <a:rPr lang="en-US" smtClean="0"/>
              <a:pPr/>
              <a:t>‹#›</a:t>
            </a:fld>
            <a:endParaRPr lang="en-US"/>
          </a:p>
        </p:txBody>
      </p:sp>
    </p:spTree>
    <p:extLst>
      <p:ext uri="{BB962C8B-B14F-4D97-AF65-F5344CB8AC3E}">
        <p14:creationId xmlns:p14="http://schemas.microsoft.com/office/powerpoint/2010/main" val="1613755529"/>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650" r:id="rId4"/>
    <p:sldLayoutId id="2147483655" r:id="rId5"/>
    <p:sldLayoutId id="2147483660" r:id="rId6"/>
    <p:sldLayoutId id="2147483670" r:id="rId7"/>
    <p:sldLayoutId id="2147483706" r:id="rId8"/>
    <p:sldLayoutId id="2147483665" r:id="rId9"/>
    <p:sldLayoutId id="2147483698" r:id="rId10"/>
    <p:sldLayoutId id="2147483693" r:id="rId11"/>
    <p:sldLayoutId id="2147483694" r:id="rId12"/>
    <p:sldLayoutId id="2147483702" r:id="rId13"/>
    <p:sldLayoutId id="2147483677" r:id="rId14"/>
  </p:sldLayoutIdLst>
  <p:txStyles>
    <p:titleStyle>
      <a:lvl1pPr algn="l" defTabSz="914400" rtl="0" eaLnBrk="1" latinLnBrk="0" hangingPunct="1">
        <a:lnSpc>
          <a:spcPct val="90000"/>
        </a:lnSpc>
        <a:spcBef>
          <a:spcPct val="0"/>
        </a:spcBef>
        <a:buNone/>
        <a:defRPr sz="4400" kern="1200">
          <a:solidFill>
            <a:schemeClr val="accent1"/>
          </a:solidFill>
          <a:latin typeface="Ubuntu" panose="020B050403060203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s://phw.nhs.wales/topics/supporting-health-and-wellbeing-curriculum-in-schools/"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news.cancerresearchuk.org/2017/05/19/this-is-the-end-of-tobacco-advertising/" TargetMode="External"/><Relationship Id="rId2" Type="http://schemas.openxmlformats.org/officeDocument/2006/relationships/image" Target="../media/image14.png"/><Relationship Id="rId1" Type="http://schemas.openxmlformats.org/officeDocument/2006/relationships/slideLayout" Target="../slideLayouts/slideLayout5.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hyperlink" Target="https://ash.org.uk/resources/view/use-of-e-cigarettes-among-young-people-in-great-britain" TargetMode="External"/><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s://phw.nhs.wales/topics/supporting-health-and-wellbeing-curriculum-in-schools/"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7F9632A-7DB0-9BD4-64C6-8AC1077597A7}"/>
              </a:ext>
            </a:extLst>
          </p:cNvPr>
          <p:cNvSpPr>
            <a:spLocks noGrp="1"/>
          </p:cNvSpPr>
          <p:nvPr>
            <p:ph type="body" sz="quarter" idx="10"/>
          </p:nvPr>
        </p:nvSpPr>
        <p:spPr>
          <a:xfrm>
            <a:off x="285750" y="2608477"/>
            <a:ext cx="6793923" cy="726622"/>
          </a:xfrm>
        </p:spPr>
        <p:txBody>
          <a:bodyPr/>
          <a:lstStyle/>
          <a:p>
            <a:r>
              <a:rPr lang="en-US" dirty="0">
                <a:solidFill>
                  <a:srgbClr val="285087"/>
                </a:solidFill>
                <a:latin typeface="Ubuntu"/>
                <a:ea typeface="Verdana"/>
              </a:rPr>
              <a:t>Smoking to Vaping </a:t>
            </a:r>
            <a:endParaRPr lang="en-US">
              <a:solidFill>
                <a:srgbClr val="285087"/>
              </a:solidFill>
            </a:endParaRPr>
          </a:p>
          <a:p>
            <a:r>
              <a:rPr lang="en-US" dirty="0">
                <a:solidFill>
                  <a:srgbClr val="285087"/>
                </a:solidFill>
                <a:latin typeface="Ubuntu"/>
                <a:ea typeface="Verdana"/>
              </a:rPr>
              <a:t>Timeline</a:t>
            </a:r>
            <a:endParaRPr lang="en-US" dirty="0">
              <a:solidFill>
                <a:srgbClr val="285087"/>
              </a:solidFill>
            </a:endParaRPr>
          </a:p>
        </p:txBody>
      </p:sp>
      <p:sp>
        <p:nvSpPr>
          <p:cNvPr id="5" name="Text Placeholder 4">
            <a:extLst>
              <a:ext uri="{FF2B5EF4-FFF2-40B4-BE49-F238E27FC236}">
                <a16:creationId xmlns:a16="http://schemas.microsoft.com/office/drawing/2014/main" id="{700FBFB7-1BAA-A71C-16B4-87BE7D538A26}"/>
              </a:ext>
            </a:extLst>
          </p:cNvPr>
          <p:cNvSpPr>
            <a:spLocks noGrp="1"/>
          </p:cNvSpPr>
          <p:nvPr>
            <p:ph type="body" sz="quarter" idx="11"/>
          </p:nvPr>
        </p:nvSpPr>
        <p:spPr>
          <a:xfrm>
            <a:off x="285750" y="3490322"/>
            <a:ext cx="6327775" cy="453119"/>
          </a:xfrm>
        </p:spPr>
        <p:txBody>
          <a:bodyPr/>
          <a:lstStyle/>
          <a:p>
            <a:r>
              <a:rPr lang="en-US" dirty="0">
                <a:solidFill>
                  <a:srgbClr val="285087"/>
                </a:solidFill>
                <a:latin typeface="Ubuntu"/>
                <a:ea typeface="Verdana"/>
              </a:rPr>
              <a:t>Vaping</a:t>
            </a:r>
            <a:endParaRPr lang="en-US" dirty="0">
              <a:solidFill>
                <a:srgbClr val="285087"/>
              </a:solidFill>
            </a:endParaRPr>
          </a:p>
        </p:txBody>
      </p:sp>
      <p:pic>
        <p:nvPicPr>
          <p:cNvPr id="6" name="Picture Placeholder 6" descr="A hand holding a cigarette and a pen&#10;&#10;Description automatically generated">
            <a:extLst>
              <a:ext uri="{FF2B5EF4-FFF2-40B4-BE49-F238E27FC236}">
                <a16:creationId xmlns:a16="http://schemas.microsoft.com/office/drawing/2014/main" id="{2E584AF9-4DA3-49A0-E7B9-76449DFC5AD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347"/>
          <a:stretch/>
        </p:blipFill>
        <p:spPr>
          <a:xfrm>
            <a:off x="5749636" y="1659474"/>
            <a:ext cx="5738022" cy="3345732"/>
          </a:xfrm>
          <a:prstGeom prst="roundRect">
            <a:avLst>
              <a:gd name="adj" fmla="val 2233"/>
            </a:avLst>
          </a:prstGeom>
        </p:spPr>
      </p:pic>
    </p:spTree>
    <p:extLst>
      <p:ext uri="{BB962C8B-B14F-4D97-AF65-F5344CB8AC3E}">
        <p14:creationId xmlns:p14="http://schemas.microsoft.com/office/powerpoint/2010/main" val="2926879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490F20-229E-A216-9C87-3860844ADF55}"/>
              </a:ext>
            </a:extLst>
          </p:cNvPr>
          <p:cNvSpPr>
            <a:spLocks noGrp="1"/>
          </p:cNvSpPr>
          <p:nvPr>
            <p:ph type="body" sz="quarter" idx="11"/>
          </p:nvPr>
        </p:nvSpPr>
        <p:spPr>
          <a:xfrm>
            <a:off x="498223" y="955867"/>
            <a:ext cx="7366568" cy="669925"/>
          </a:xfrm>
        </p:spPr>
        <p:txBody>
          <a:bodyPr>
            <a:normAutofit/>
          </a:bodyPr>
          <a:lstStyle/>
          <a:p>
            <a:r>
              <a:rPr lang="en-US" dirty="0">
                <a:solidFill>
                  <a:srgbClr val="285087"/>
                </a:solidFill>
                <a:latin typeface="Ubuntu"/>
              </a:rPr>
              <a:t>The history of tobacco</a:t>
            </a:r>
            <a:endParaRPr lang="en-US" dirty="0">
              <a:solidFill>
                <a:srgbClr val="285087"/>
              </a:solidFill>
            </a:endParaRPr>
          </a:p>
        </p:txBody>
      </p:sp>
      <p:sp>
        <p:nvSpPr>
          <p:cNvPr id="5" name="Text Placeholder 4">
            <a:extLst>
              <a:ext uri="{FF2B5EF4-FFF2-40B4-BE49-F238E27FC236}">
                <a16:creationId xmlns:a16="http://schemas.microsoft.com/office/drawing/2014/main" id="{0A9ADC85-2529-A134-54E9-5187F15AED16}"/>
              </a:ext>
            </a:extLst>
          </p:cNvPr>
          <p:cNvSpPr>
            <a:spLocks noGrp="1"/>
          </p:cNvSpPr>
          <p:nvPr>
            <p:ph type="body" sz="quarter" idx="13"/>
          </p:nvPr>
        </p:nvSpPr>
        <p:spPr>
          <a:xfrm>
            <a:off x="-420427" y="1925190"/>
            <a:ext cx="6652990" cy="4639455"/>
          </a:xfrm>
        </p:spPr>
        <p:txBody>
          <a:bodyPr vert="horz" lIns="91440" tIns="45720" rIns="91440" bIns="45720" rtlCol="0" anchor="t">
            <a:normAutofit/>
          </a:bodyPr>
          <a:lstStyle/>
          <a:p>
            <a:pPr lvl="2"/>
            <a:r>
              <a:rPr lang="en-US" sz="1800" dirty="0">
                <a:solidFill>
                  <a:srgbClr val="285087"/>
                </a:solidFill>
                <a:latin typeface="Ubuntu"/>
              </a:rPr>
              <a:t>Tobacco was first introduced to the UK in 17</a:t>
            </a:r>
            <a:r>
              <a:rPr lang="en-US" sz="1800" baseline="30000" dirty="0">
                <a:solidFill>
                  <a:srgbClr val="285087"/>
                </a:solidFill>
                <a:latin typeface="Ubuntu"/>
              </a:rPr>
              <a:t>th </a:t>
            </a:r>
            <a:r>
              <a:rPr lang="en-US" sz="1800" dirty="0">
                <a:solidFill>
                  <a:srgbClr val="285087"/>
                </a:solidFill>
                <a:latin typeface="Ubuntu"/>
              </a:rPr>
              <a:t> century from the Americas. </a:t>
            </a:r>
            <a:endParaRPr lang="en-US" sz="1800" dirty="0">
              <a:solidFill>
                <a:srgbClr val="285087"/>
              </a:solidFill>
            </a:endParaRPr>
          </a:p>
          <a:p>
            <a:pPr lvl="2"/>
            <a:endParaRPr lang="en-US" sz="1800" dirty="0">
              <a:solidFill>
                <a:srgbClr val="285087"/>
              </a:solidFill>
              <a:latin typeface="Ubuntu"/>
            </a:endParaRPr>
          </a:p>
          <a:p>
            <a:pPr lvl="2"/>
            <a:r>
              <a:rPr lang="en-US" sz="1800" dirty="0">
                <a:solidFill>
                  <a:srgbClr val="285087"/>
                </a:solidFill>
                <a:latin typeface="Ubuntu"/>
              </a:rPr>
              <a:t>The growth of tobacco use in in 18</a:t>
            </a:r>
            <a:r>
              <a:rPr lang="en-US" sz="1800" baseline="30000" dirty="0">
                <a:solidFill>
                  <a:srgbClr val="285087"/>
                </a:solidFill>
                <a:latin typeface="Ubuntu"/>
              </a:rPr>
              <a:t>th</a:t>
            </a:r>
            <a:r>
              <a:rPr lang="en-US" sz="1800" dirty="0">
                <a:solidFill>
                  <a:srgbClr val="285087"/>
                </a:solidFill>
                <a:latin typeface="Ubuntu"/>
              </a:rPr>
              <a:t> / 19</a:t>
            </a:r>
            <a:r>
              <a:rPr lang="en-US" sz="1800" baseline="30000" dirty="0">
                <a:solidFill>
                  <a:srgbClr val="285087"/>
                </a:solidFill>
                <a:latin typeface="Ubuntu"/>
              </a:rPr>
              <a:t>th</a:t>
            </a:r>
            <a:r>
              <a:rPr lang="en-US" sz="1800" dirty="0">
                <a:solidFill>
                  <a:srgbClr val="285087"/>
                </a:solidFill>
                <a:latin typeface="Ubuntu"/>
              </a:rPr>
              <a:t> centuries is a factor that underpinned the slave trade.</a:t>
            </a:r>
          </a:p>
          <a:p>
            <a:pPr lvl="2"/>
            <a:endParaRPr lang="en-US" sz="1800" dirty="0">
              <a:solidFill>
                <a:srgbClr val="285087"/>
              </a:solidFill>
              <a:latin typeface="Ubuntu"/>
            </a:endParaRPr>
          </a:p>
          <a:p>
            <a:pPr lvl="2"/>
            <a:r>
              <a:rPr lang="en-US" sz="1800" dirty="0">
                <a:solidFill>
                  <a:srgbClr val="285087"/>
                </a:solidFill>
                <a:latin typeface="Ubuntu"/>
              </a:rPr>
              <a:t>In the late 19</a:t>
            </a:r>
            <a:r>
              <a:rPr lang="en-US" sz="1800" baseline="30000" dirty="0">
                <a:solidFill>
                  <a:srgbClr val="285087"/>
                </a:solidFill>
                <a:latin typeface="Ubuntu"/>
              </a:rPr>
              <a:t>th</a:t>
            </a:r>
            <a:r>
              <a:rPr lang="en-US" sz="1800" dirty="0">
                <a:solidFill>
                  <a:srgbClr val="285087"/>
                </a:solidFill>
                <a:latin typeface="Ubuntu"/>
              </a:rPr>
              <a:t> century the introduction of machines to cigarette production enabled tobacco products to be mass produced at a cheaper price. </a:t>
            </a:r>
          </a:p>
          <a:p>
            <a:pPr lvl="2"/>
            <a:endParaRPr lang="en-US" sz="1800" dirty="0">
              <a:solidFill>
                <a:srgbClr val="285087"/>
              </a:solidFill>
              <a:latin typeface="Ubuntu"/>
            </a:endParaRPr>
          </a:p>
          <a:p>
            <a:pPr lvl="2"/>
            <a:r>
              <a:rPr lang="en-US" sz="1800" dirty="0">
                <a:solidFill>
                  <a:srgbClr val="285087"/>
                </a:solidFill>
                <a:latin typeface="Ubuntu"/>
              </a:rPr>
              <a:t>Commercial strategies to promote cigarette use developed very fast, for example provision of tobacco to soldiers during WW1 contributed to a generation with high rates of nicotine addiction.</a:t>
            </a:r>
            <a:endParaRPr lang="en-US" sz="1800" dirty="0">
              <a:solidFill>
                <a:srgbClr val="285087"/>
              </a:solidFill>
            </a:endParaRPr>
          </a:p>
          <a:p>
            <a:pPr lvl="2"/>
            <a:endParaRPr lang="en-US" sz="1800">
              <a:solidFill>
                <a:srgbClr val="002060"/>
              </a:solidFill>
              <a:latin typeface="Ubuntu"/>
            </a:endParaRPr>
          </a:p>
          <a:p>
            <a:pPr marL="1200150" lvl="2" indent="-285750">
              <a:buFont typeface="Arial"/>
              <a:buChar char="•"/>
            </a:pPr>
            <a:endParaRPr lang="en-US" sz="1800">
              <a:solidFill>
                <a:srgbClr val="002060"/>
              </a:solidFill>
            </a:endParaRPr>
          </a:p>
          <a:p>
            <a:pPr marL="1200150" lvl="2" indent="-285750">
              <a:buFont typeface="Arial"/>
              <a:buChar char="•"/>
            </a:pPr>
            <a:endParaRPr lang="en-US" sz="1200">
              <a:solidFill>
                <a:srgbClr val="15518B"/>
              </a:solidFill>
            </a:endParaRPr>
          </a:p>
        </p:txBody>
      </p:sp>
      <p:pic>
        <p:nvPicPr>
          <p:cNvPr id="6" name="Picture Placeholder 6" descr="A close-up of cigarettes&#10;&#10;Description automatically generated">
            <a:extLst>
              <a:ext uri="{FF2B5EF4-FFF2-40B4-BE49-F238E27FC236}">
                <a16:creationId xmlns:a16="http://schemas.microsoft.com/office/drawing/2014/main" id="{5D311299-95ED-F86E-85FC-CC777ACCD42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630389" y="1976149"/>
            <a:ext cx="4976023" cy="2900408"/>
          </a:xfrm>
          <a:prstGeom prst="roundRect">
            <a:avLst>
              <a:gd name="adj" fmla="val 2233"/>
            </a:avLst>
          </a:prstGeom>
        </p:spPr>
      </p:pic>
    </p:spTree>
    <p:extLst>
      <p:ext uri="{BB962C8B-B14F-4D97-AF65-F5344CB8AC3E}">
        <p14:creationId xmlns:p14="http://schemas.microsoft.com/office/powerpoint/2010/main" val="977317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 calcmode="lin" valueType="num">
                                      <p:cBhvr additive="base">
                                        <p:cTn id="1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 calcmode="lin" valueType="num">
                                      <p:cBhvr additive="base">
                                        <p:cTn id="1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 calcmode="lin" valueType="num">
                                      <p:cBhvr additive="base">
                                        <p:cTn id="1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490F20-229E-A216-9C87-3860844ADF55}"/>
              </a:ext>
            </a:extLst>
          </p:cNvPr>
          <p:cNvSpPr>
            <a:spLocks noGrp="1"/>
          </p:cNvSpPr>
          <p:nvPr>
            <p:ph type="body" sz="quarter" idx="11"/>
          </p:nvPr>
        </p:nvSpPr>
        <p:spPr>
          <a:xfrm>
            <a:off x="258818" y="775744"/>
            <a:ext cx="7366568" cy="669925"/>
          </a:xfrm>
        </p:spPr>
        <p:txBody>
          <a:bodyPr>
            <a:normAutofit fontScale="92500"/>
          </a:bodyPr>
          <a:lstStyle/>
          <a:p>
            <a:r>
              <a:rPr lang="en-US" dirty="0">
                <a:solidFill>
                  <a:srgbClr val="285087"/>
                </a:solidFill>
                <a:latin typeface="Ubuntu"/>
              </a:rPr>
              <a:t>The tobacco industry and advertising</a:t>
            </a:r>
            <a:r>
              <a:rPr lang="en-US" dirty="0">
                <a:latin typeface="Ubuntu"/>
              </a:rPr>
              <a:t> </a:t>
            </a:r>
            <a:endParaRPr lang="en-US" dirty="0"/>
          </a:p>
        </p:txBody>
      </p:sp>
      <p:sp>
        <p:nvSpPr>
          <p:cNvPr id="5" name="Text Placeholder 4">
            <a:extLst>
              <a:ext uri="{FF2B5EF4-FFF2-40B4-BE49-F238E27FC236}">
                <a16:creationId xmlns:a16="http://schemas.microsoft.com/office/drawing/2014/main" id="{0A9ADC85-2529-A134-54E9-5187F15AED16}"/>
              </a:ext>
            </a:extLst>
          </p:cNvPr>
          <p:cNvSpPr>
            <a:spLocks noGrp="1"/>
          </p:cNvSpPr>
          <p:nvPr>
            <p:ph type="body" sz="quarter" idx="13"/>
          </p:nvPr>
        </p:nvSpPr>
        <p:spPr>
          <a:xfrm>
            <a:off x="-650464" y="1300553"/>
            <a:ext cx="8739468" cy="5162619"/>
          </a:xfrm>
        </p:spPr>
        <p:txBody>
          <a:bodyPr vert="horz" lIns="91440" tIns="45720" rIns="91440" bIns="45720" rtlCol="0" anchor="t">
            <a:normAutofit lnSpcReduction="10000"/>
          </a:bodyPr>
          <a:lstStyle/>
          <a:p>
            <a:pPr marL="1200150" lvl="2" indent="-285750">
              <a:buFont typeface="Arial"/>
              <a:buChar char="•"/>
            </a:pPr>
            <a:endParaRPr lang="en-US" sz="1800">
              <a:solidFill>
                <a:srgbClr val="002060"/>
              </a:solidFill>
            </a:endParaRPr>
          </a:p>
          <a:p>
            <a:pPr lvl="2"/>
            <a:r>
              <a:rPr lang="en-US" sz="1800" dirty="0">
                <a:solidFill>
                  <a:srgbClr val="285087"/>
                </a:solidFill>
                <a:latin typeface="Ubuntu"/>
                <a:cs typeface="Arial"/>
              </a:rPr>
              <a:t>The link between smoking and lung cancer was  first shown in 1950, but although clear evidence of the harms of smoking continued to emerge in subsequent decades, serious action to reduce smoking rates only began in the UK in the 1980s.</a:t>
            </a:r>
          </a:p>
          <a:p>
            <a:pPr marL="1200150" lvl="2" indent="-285750">
              <a:buFont typeface="Arial,Sans-Serif"/>
              <a:buChar char="•"/>
            </a:pPr>
            <a:endParaRPr lang="en-US" sz="1800" dirty="0">
              <a:solidFill>
                <a:srgbClr val="285087"/>
              </a:solidFill>
              <a:latin typeface="Ubuntu"/>
              <a:cs typeface="Arial"/>
            </a:endParaRPr>
          </a:p>
          <a:p>
            <a:pPr lvl="2"/>
            <a:r>
              <a:rPr lang="en-US" sz="1800" dirty="0">
                <a:solidFill>
                  <a:srgbClr val="285087"/>
                </a:solidFill>
                <a:latin typeface="Ubuntu"/>
                <a:cs typeface="Arial"/>
              </a:rPr>
              <a:t>Beginning with clear public health campaigns and increased taxation to recover some of the health costs of smoking, the UK government then regulated smoking to reduce uptake and encourage people to quit.</a:t>
            </a:r>
          </a:p>
          <a:p>
            <a:pPr marL="1200150" lvl="2" indent="-285750">
              <a:buFont typeface="Arial,Sans-Serif"/>
              <a:buChar char="•"/>
            </a:pPr>
            <a:endParaRPr lang="en-US" sz="1800" dirty="0">
              <a:solidFill>
                <a:srgbClr val="285087"/>
              </a:solidFill>
              <a:latin typeface="Ubuntu"/>
              <a:cs typeface="Arial"/>
            </a:endParaRPr>
          </a:p>
          <a:p>
            <a:pPr lvl="2"/>
            <a:r>
              <a:rPr lang="en-US" sz="1800" dirty="0">
                <a:solidFill>
                  <a:srgbClr val="285087"/>
                </a:solidFill>
                <a:latin typeface="Ubuntu"/>
                <a:cs typeface="Arial"/>
              </a:rPr>
              <a:t>The Tobacco Industry deployed extensive efforts to counter public understanding of these harms.</a:t>
            </a:r>
          </a:p>
          <a:p>
            <a:pPr marL="1200150" lvl="2" indent="-285750">
              <a:buFont typeface="Arial,Sans-Serif"/>
              <a:buChar char="•"/>
            </a:pPr>
            <a:endParaRPr lang="en-US" sz="1800" dirty="0">
              <a:solidFill>
                <a:srgbClr val="285087"/>
              </a:solidFill>
              <a:latin typeface="Ubuntu"/>
              <a:cs typeface="Arial"/>
            </a:endParaRPr>
          </a:p>
          <a:p>
            <a:pPr lvl="2"/>
            <a:r>
              <a:rPr lang="en-US" sz="1800" dirty="0">
                <a:solidFill>
                  <a:srgbClr val="285087"/>
                </a:solidFill>
                <a:latin typeface="Ubuntu"/>
              </a:rPr>
              <a:t>Legal action and investigation has since established that tobacco companies knew the harms their products were doing but kept denying them publicly.</a:t>
            </a:r>
            <a:endParaRPr lang="en-US" sz="1800" dirty="0">
              <a:solidFill>
                <a:srgbClr val="285087"/>
              </a:solidFill>
            </a:endParaRPr>
          </a:p>
          <a:p>
            <a:pPr marL="1200150" lvl="2" indent="-285750">
              <a:buFont typeface="Arial,Sans-Serif"/>
              <a:buChar char="•"/>
            </a:pPr>
            <a:endParaRPr lang="en-US" sz="1800" dirty="0">
              <a:solidFill>
                <a:srgbClr val="285087"/>
              </a:solidFill>
              <a:latin typeface="Ubuntu"/>
            </a:endParaRPr>
          </a:p>
          <a:p>
            <a:pPr lvl="2"/>
            <a:r>
              <a:rPr lang="en-US" sz="1800" dirty="0">
                <a:solidFill>
                  <a:srgbClr val="285087"/>
                </a:solidFill>
                <a:latin typeface="Ubuntu"/>
              </a:rPr>
              <a:t>The ‘tobacco industry playbook’ has been used by companies from alcohol to fossil fuel to deny the harms of their products and create uncertainty and disinformation.</a:t>
            </a:r>
            <a:endParaRPr lang="en-US" sz="1800" dirty="0">
              <a:solidFill>
                <a:srgbClr val="285087"/>
              </a:solidFill>
            </a:endParaRPr>
          </a:p>
          <a:p>
            <a:pPr marL="1200150" lvl="2" indent="-285750">
              <a:buFont typeface="Arial"/>
              <a:buChar char="•"/>
            </a:pPr>
            <a:endParaRPr lang="en-US" sz="1800">
              <a:solidFill>
                <a:srgbClr val="002060"/>
              </a:solidFill>
              <a:latin typeface="Ubuntu"/>
            </a:endParaRPr>
          </a:p>
          <a:p>
            <a:pPr lvl="2"/>
            <a:endParaRPr lang="en-US" sz="1800">
              <a:solidFill>
                <a:srgbClr val="002060"/>
              </a:solidFill>
              <a:latin typeface="Ubuntu"/>
            </a:endParaRPr>
          </a:p>
          <a:p>
            <a:pPr marL="1200150" lvl="2" indent="-285750">
              <a:buFont typeface="Arial"/>
              <a:buChar char="•"/>
            </a:pPr>
            <a:endParaRPr lang="en-US" sz="1800">
              <a:solidFill>
                <a:srgbClr val="002060"/>
              </a:solidFill>
            </a:endParaRPr>
          </a:p>
          <a:p>
            <a:pPr lvl="2"/>
            <a:endParaRPr lang="en-US" sz="1800">
              <a:solidFill>
                <a:srgbClr val="002060"/>
              </a:solidFill>
            </a:endParaRPr>
          </a:p>
          <a:p>
            <a:pPr marL="1200150" lvl="2" indent="-285750">
              <a:buFont typeface="Arial"/>
              <a:buChar char="•"/>
            </a:pPr>
            <a:endParaRPr lang="en-US" sz="1200"/>
          </a:p>
        </p:txBody>
      </p:sp>
      <p:sp>
        <p:nvSpPr>
          <p:cNvPr id="4" name="TextBox 3">
            <a:extLst>
              <a:ext uri="{FF2B5EF4-FFF2-40B4-BE49-F238E27FC236}">
                <a16:creationId xmlns:a16="http://schemas.microsoft.com/office/drawing/2014/main" id="{59DC69F2-7515-C948-25B6-765B027DF4FC}"/>
              </a:ext>
            </a:extLst>
          </p:cNvPr>
          <p:cNvSpPr txBox="1"/>
          <p:nvPr/>
        </p:nvSpPr>
        <p:spPr>
          <a:xfrm>
            <a:off x="8667078" y="5433111"/>
            <a:ext cx="3242651" cy="738664"/>
          </a:xfrm>
          <a:prstGeom prst="rect">
            <a:avLst/>
          </a:prstGeom>
          <a:solidFill>
            <a:srgbClr val="285087"/>
          </a:solidFill>
          <a:ln>
            <a:solidFill>
              <a:srgbClr val="002060"/>
            </a:solidFill>
          </a:ln>
        </p:spPr>
        <p:txBody>
          <a:bodyPr wrap="square" lIns="91440" tIns="45720" rIns="91440" bIns="45720" anchor="t">
            <a:spAutoFit/>
          </a:bodyPr>
          <a:lstStyle/>
          <a:p>
            <a:r>
              <a:rPr lang="en-US" sz="1400" b="1" dirty="0">
                <a:solidFill>
                  <a:schemeClr val="accent2"/>
                </a:solidFill>
                <a:latin typeface="Ubuntu"/>
                <a:cs typeface="Calibri"/>
              </a:rPr>
              <a:t>Check out the </a:t>
            </a:r>
            <a:r>
              <a:rPr lang="en-US" sz="1400" b="1" dirty="0">
                <a:solidFill>
                  <a:schemeClr val="accent2"/>
                </a:solidFill>
                <a:latin typeface="Ubuntu"/>
                <a:cs typeface="Calibri"/>
                <a:hlinkClick r:id="rId2">
                  <a:extLst>
                    <a:ext uri="{A12FA001-AC4F-418D-AE19-62706E023703}">
                      <ahyp:hlinkClr xmlns:ahyp="http://schemas.microsoft.com/office/drawing/2018/hyperlinkcolor" val="tx"/>
                    </a:ext>
                  </a:extLst>
                </a:hlinkClick>
              </a:rPr>
              <a:t>Law and Regulations resource</a:t>
            </a:r>
            <a:r>
              <a:rPr lang="en-US" sz="1400" b="1" dirty="0">
                <a:solidFill>
                  <a:schemeClr val="accent2"/>
                </a:solidFill>
                <a:latin typeface="Ubuntu"/>
                <a:cs typeface="Calibri"/>
              </a:rPr>
              <a:t> for further information on regulation of use today.</a:t>
            </a:r>
            <a:endParaRPr lang="en-US" sz="1400" dirty="0">
              <a:solidFill>
                <a:schemeClr val="accent2"/>
              </a:solidFill>
              <a:latin typeface="Ubuntu"/>
            </a:endParaRPr>
          </a:p>
        </p:txBody>
      </p:sp>
    </p:spTree>
    <p:extLst>
      <p:ext uri="{BB962C8B-B14F-4D97-AF65-F5344CB8AC3E}">
        <p14:creationId xmlns:p14="http://schemas.microsoft.com/office/powerpoint/2010/main" val="219759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anim calcmode="lin" valueType="num">
                                      <p:cBhvr additive="base">
                                        <p:cTn id="1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anim calcmode="lin" valueType="num">
                                      <p:cBhvr additive="base">
                                        <p:cTn id="1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 calcmode="lin" valueType="num">
                                      <p:cBhvr additive="base">
                                        <p:cTn id="1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7" end="7"/>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9" end="9"/>
                                            </p:txEl>
                                          </p:spTgt>
                                        </p:tgtEl>
                                        <p:attrNameLst>
                                          <p:attrName>style.visibility</p:attrName>
                                        </p:attrNameLst>
                                      </p:cBhvr>
                                      <p:to>
                                        <p:strVal val="visible"/>
                                      </p:to>
                                    </p:set>
                                    <p:anim calcmode="lin" valueType="num">
                                      <p:cBhvr additive="base">
                                        <p:cTn id="23"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A9ADC85-2529-A134-54E9-5187F15AED16}"/>
              </a:ext>
            </a:extLst>
          </p:cNvPr>
          <p:cNvSpPr>
            <a:spLocks noGrp="1"/>
          </p:cNvSpPr>
          <p:nvPr>
            <p:ph type="body" sz="quarter" idx="13"/>
          </p:nvPr>
        </p:nvSpPr>
        <p:spPr>
          <a:xfrm>
            <a:off x="-554427" y="1365365"/>
            <a:ext cx="11494897" cy="4719067"/>
          </a:xfrm>
        </p:spPr>
        <p:txBody>
          <a:bodyPr vert="horz" lIns="91440" tIns="45720" rIns="91440" bIns="45720" rtlCol="0" anchor="t">
            <a:noAutofit/>
          </a:bodyPr>
          <a:lstStyle/>
          <a:p>
            <a:pPr marL="1200150" lvl="2" indent="-285750">
              <a:buFont typeface="Arial"/>
              <a:buChar char="•"/>
            </a:pPr>
            <a:endParaRPr lang="en-US" sz="1200"/>
          </a:p>
          <a:p>
            <a:pPr lvl="2">
              <a:lnSpc>
                <a:spcPct val="100000"/>
              </a:lnSpc>
            </a:pPr>
            <a:r>
              <a:rPr lang="en-US" sz="1800" dirty="0">
                <a:solidFill>
                  <a:srgbClr val="285087"/>
                </a:solidFill>
                <a:latin typeface="Ubuntu"/>
              </a:rPr>
              <a:t>In the 1970s, the proportion of adults smoking was around 40%</a:t>
            </a:r>
          </a:p>
          <a:p>
            <a:pPr lvl="2">
              <a:lnSpc>
                <a:spcPct val="150000"/>
              </a:lnSpc>
            </a:pPr>
            <a:r>
              <a:rPr lang="en-US" sz="1800" dirty="0">
                <a:solidFill>
                  <a:srgbClr val="285087"/>
                </a:solidFill>
                <a:latin typeface="Ubuntu"/>
              </a:rPr>
              <a:t>From the 1980s, the UK began to address this through policies of </a:t>
            </a:r>
            <a:endParaRPr lang="en-US">
              <a:solidFill>
                <a:srgbClr val="15518B"/>
              </a:solidFill>
            </a:endParaRPr>
          </a:p>
          <a:p>
            <a:pPr lvl="2">
              <a:lnSpc>
                <a:spcPct val="100000"/>
              </a:lnSpc>
            </a:pPr>
            <a:r>
              <a:rPr lang="en-US" sz="1800" dirty="0">
                <a:solidFill>
                  <a:srgbClr val="285087"/>
                </a:solidFill>
                <a:latin typeface="Ubuntu"/>
              </a:rPr>
              <a:t>‘</a:t>
            </a:r>
            <a:r>
              <a:rPr lang="en-US" sz="1800" dirty="0" err="1">
                <a:solidFill>
                  <a:srgbClr val="285087"/>
                </a:solidFill>
                <a:latin typeface="Ubuntu"/>
              </a:rPr>
              <a:t>denormalisation</a:t>
            </a:r>
            <a:r>
              <a:rPr lang="en-US" sz="1800" dirty="0">
                <a:solidFill>
                  <a:srgbClr val="285087"/>
                </a:solidFill>
                <a:latin typeface="Ubuntu"/>
              </a:rPr>
              <a:t>’ which included:</a:t>
            </a:r>
            <a:endParaRPr lang="en-US" dirty="0"/>
          </a:p>
          <a:p>
            <a:pPr marL="1657350" lvl="3" indent="-285750">
              <a:buFont typeface="Arial"/>
              <a:buChar char="•"/>
            </a:pPr>
            <a:r>
              <a:rPr lang="en-US" sz="1800" dirty="0">
                <a:solidFill>
                  <a:srgbClr val="285087"/>
                </a:solidFill>
                <a:latin typeface="Ubuntu"/>
              </a:rPr>
              <a:t>Warnings on packs</a:t>
            </a:r>
          </a:p>
          <a:p>
            <a:pPr marL="1657350" lvl="3" indent="-285750">
              <a:buFont typeface="Arial"/>
              <a:buChar char="•"/>
            </a:pPr>
            <a:r>
              <a:rPr lang="en-US" sz="1800" dirty="0">
                <a:solidFill>
                  <a:srgbClr val="285087"/>
                </a:solidFill>
                <a:latin typeface="Ubuntu"/>
              </a:rPr>
              <a:t>Further age restrictions to sales</a:t>
            </a:r>
          </a:p>
          <a:p>
            <a:pPr marL="1657350" lvl="3" indent="-285750">
              <a:buFont typeface="Arial"/>
              <a:buChar char="•"/>
            </a:pPr>
            <a:r>
              <a:rPr lang="en-US" sz="1800" dirty="0">
                <a:solidFill>
                  <a:srgbClr val="285087"/>
                </a:solidFill>
                <a:latin typeface="Ubuntu"/>
              </a:rPr>
              <a:t>Tax rises for tobacco products </a:t>
            </a:r>
          </a:p>
          <a:p>
            <a:pPr marL="1657350" lvl="3" indent="-285750">
              <a:buFont typeface="Arial"/>
              <a:buChar char="•"/>
            </a:pPr>
            <a:r>
              <a:rPr lang="en-US" sz="1800" dirty="0">
                <a:solidFill>
                  <a:srgbClr val="285087"/>
                </a:solidFill>
                <a:latin typeface="Ubuntu"/>
              </a:rPr>
              <a:t>Restrictions on advertising and other marketing</a:t>
            </a:r>
          </a:p>
          <a:p>
            <a:pPr marL="1657350" lvl="3" indent="-285750">
              <a:buFont typeface="Arial"/>
              <a:buChar char="•"/>
            </a:pPr>
            <a:r>
              <a:rPr lang="en-US" sz="1800" dirty="0">
                <a:solidFill>
                  <a:srgbClr val="285087"/>
                </a:solidFill>
                <a:latin typeface="Ubuntu"/>
              </a:rPr>
              <a:t>Restrictions on smoking in public places </a:t>
            </a:r>
          </a:p>
          <a:p>
            <a:pPr marL="1657350" lvl="3" indent="-285750">
              <a:buFont typeface="Arial"/>
              <a:buChar char="•"/>
            </a:pPr>
            <a:endParaRPr lang="en-US" sz="1800" dirty="0">
              <a:solidFill>
                <a:srgbClr val="285087"/>
              </a:solidFill>
              <a:latin typeface="Ubuntu"/>
            </a:endParaRPr>
          </a:p>
          <a:p>
            <a:pPr lvl="2"/>
            <a:r>
              <a:rPr lang="en-US" sz="1800" dirty="0">
                <a:solidFill>
                  <a:srgbClr val="285087"/>
                </a:solidFill>
                <a:latin typeface="Ubuntu"/>
              </a:rPr>
              <a:t>These were all very successful in reducing smoking.</a:t>
            </a:r>
          </a:p>
          <a:p>
            <a:pPr lvl="2">
              <a:lnSpc>
                <a:spcPct val="150000"/>
              </a:lnSpc>
            </a:pPr>
            <a:r>
              <a:rPr lang="en-US" sz="1800" dirty="0">
                <a:solidFill>
                  <a:srgbClr val="285087"/>
                </a:solidFill>
                <a:latin typeface="Ubuntu"/>
                <a:cs typeface="Arial"/>
              </a:rPr>
              <a:t>From the early 2000s, there were major media campaigns and strong health warnings.</a:t>
            </a:r>
          </a:p>
          <a:p>
            <a:pPr lvl="2">
              <a:lnSpc>
                <a:spcPct val="150000"/>
              </a:lnSpc>
            </a:pPr>
            <a:r>
              <a:rPr lang="en-US" sz="1800" dirty="0">
                <a:solidFill>
                  <a:srgbClr val="285087"/>
                </a:solidFill>
                <a:latin typeface="Ubuntu"/>
                <a:cs typeface="Arial"/>
              </a:rPr>
              <a:t>In 2007, smoking bans were introduced in public places across the UK (e.g. pubs and restaurants).</a:t>
            </a:r>
          </a:p>
          <a:p>
            <a:pPr lvl="2">
              <a:lnSpc>
                <a:spcPct val="150000"/>
              </a:lnSpc>
            </a:pPr>
            <a:r>
              <a:rPr lang="en-US" sz="1800" dirty="0">
                <a:solidFill>
                  <a:srgbClr val="285087"/>
                </a:solidFill>
                <a:latin typeface="Ubuntu"/>
                <a:cs typeface="Arial"/>
              </a:rPr>
              <a:t>Smoking rates declined overtime with changes in the law and regulations.</a:t>
            </a:r>
            <a:endParaRPr lang="en-US" sz="1800" dirty="0">
              <a:solidFill>
                <a:srgbClr val="285087"/>
              </a:solidFill>
              <a:latin typeface="Ubuntu"/>
            </a:endParaRPr>
          </a:p>
        </p:txBody>
      </p:sp>
      <p:sp>
        <p:nvSpPr>
          <p:cNvPr id="4" name="Text Placeholder 2">
            <a:extLst>
              <a:ext uri="{FF2B5EF4-FFF2-40B4-BE49-F238E27FC236}">
                <a16:creationId xmlns:a16="http://schemas.microsoft.com/office/drawing/2014/main" id="{62C34973-DD39-40AC-83F6-2D9E3C1AD0E8}"/>
              </a:ext>
            </a:extLst>
          </p:cNvPr>
          <p:cNvSpPr txBox="1">
            <a:spLocks/>
          </p:cNvSpPr>
          <p:nvPr/>
        </p:nvSpPr>
        <p:spPr>
          <a:xfrm>
            <a:off x="371997" y="942076"/>
            <a:ext cx="7366568" cy="669925"/>
          </a:xfrm>
          <a:prstGeom prst="rect">
            <a:avLst/>
          </a:prstGeom>
        </p:spPr>
        <p:txBody>
          <a:bodyPr vert="horz" lIns="91440" tIns="45720" rIns="91440" bIns="45720" rtlCol="0" anchor="b">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rgbClr val="285087"/>
                </a:solidFill>
                <a:latin typeface="Ubuntu"/>
              </a:rPr>
              <a:t>How has tobacco consumption changed over time?</a:t>
            </a:r>
            <a:endParaRPr lang="en-US" dirty="0">
              <a:solidFill>
                <a:srgbClr val="285087"/>
              </a:solidFill>
            </a:endParaRPr>
          </a:p>
        </p:txBody>
      </p:sp>
      <p:pic>
        <p:nvPicPr>
          <p:cNvPr id="2" name="Picture 1" descr="No smoking sign No smoking allowed in this area sign no smoking stock illustrations">
            <a:extLst>
              <a:ext uri="{FF2B5EF4-FFF2-40B4-BE49-F238E27FC236}">
                <a16:creationId xmlns:a16="http://schemas.microsoft.com/office/drawing/2014/main" id="{8F5D3DB5-827E-554D-46AC-B70670D48D1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8794335" y="943464"/>
            <a:ext cx="2777504" cy="3928070"/>
          </a:xfrm>
          <a:prstGeom prst="rect">
            <a:avLst/>
          </a:prstGeom>
        </p:spPr>
      </p:pic>
    </p:spTree>
    <p:extLst>
      <p:ext uri="{BB962C8B-B14F-4D97-AF65-F5344CB8AC3E}">
        <p14:creationId xmlns:p14="http://schemas.microsoft.com/office/powerpoint/2010/main" val="3199420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 calcmode="lin" valueType="num">
                                      <p:cBhvr additive="base">
                                        <p:cTn id="1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 calcmode="lin" valueType="num">
                                      <p:cBhvr additive="base">
                                        <p:cTn id="1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 calcmode="lin" valueType="num">
                                      <p:cBhvr additive="base">
                                        <p:cTn id="2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 calcmode="lin" valueType="num">
                                      <p:cBhvr additive="base">
                                        <p:cTn id="27"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anim calcmode="lin" valueType="num">
                                      <p:cBhvr additive="base">
                                        <p:cTn id="31"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 calcmode="lin" valueType="num">
                                      <p:cBhvr additive="base">
                                        <p:cTn id="3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
                                            <p:txEl>
                                              <p:pRg st="10" end="10"/>
                                            </p:txEl>
                                          </p:spTgt>
                                        </p:tgtEl>
                                        <p:attrNameLst>
                                          <p:attrName>style.visibility</p:attrName>
                                        </p:attrNameLst>
                                      </p:cBhvr>
                                      <p:to>
                                        <p:strVal val="visible"/>
                                      </p:to>
                                    </p:set>
                                    <p:anim calcmode="lin" valueType="num">
                                      <p:cBhvr additive="base">
                                        <p:cTn id="39"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txEl>
                                              <p:pRg st="10" end="10"/>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5">
                                            <p:txEl>
                                              <p:pRg st="11" end="11"/>
                                            </p:txEl>
                                          </p:spTgt>
                                        </p:tgtEl>
                                        <p:attrNameLst>
                                          <p:attrName>style.visibility</p:attrName>
                                        </p:attrNameLst>
                                      </p:cBhvr>
                                      <p:to>
                                        <p:strVal val="visible"/>
                                      </p:to>
                                    </p:set>
                                    <p:anim calcmode="lin" valueType="num">
                                      <p:cBhvr additive="base">
                                        <p:cTn id="43"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11" end="11"/>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
                                            <p:txEl>
                                              <p:pRg st="12" end="12"/>
                                            </p:txEl>
                                          </p:spTgt>
                                        </p:tgtEl>
                                        <p:attrNameLst>
                                          <p:attrName>style.visibility</p:attrName>
                                        </p:attrNameLst>
                                      </p:cBhvr>
                                      <p:to>
                                        <p:strVal val="visible"/>
                                      </p:to>
                                    </p:set>
                                    <p:anim calcmode="lin" valueType="num">
                                      <p:cBhvr additive="base">
                                        <p:cTn id="47" dur="500" fill="hold"/>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txEl>
                                              <p:pRg st="12" end="12"/>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5">
                                            <p:txEl>
                                              <p:pRg st="13" end="13"/>
                                            </p:txEl>
                                          </p:spTgt>
                                        </p:tgtEl>
                                        <p:attrNameLst>
                                          <p:attrName>style.visibility</p:attrName>
                                        </p:attrNameLst>
                                      </p:cBhvr>
                                      <p:to>
                                        <p:strVal val="visible"/>
                                      </p:to>
                                    </p:set>
                                    <p:anim calcmode="lin" valueType="num">
                                      <p:cBhvr additive="base">
                                        <p:cTn id="51" dur="500" fill="hold"/>
                                        <p:tgtEl>
                                          <p:spTgt spid="5">
                                            <p:txEl>
                                              <p:pRg st="13" end="13"/>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5">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obacco control policy">
            <a:extLst>
              <a:ext uri="{FF2B5EF4-FFF2-40B4-BE49-F238E27FC236}">
                <a16:creationId xmlns:a16="http://schemas.microsoft.com/office/drawing/2014/main" id="{A016C457-91A8-21D2-B7B0-06A4B3421864}"/>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t="3724" b="10502"/>
          <a:stretch/>
        </p:blipFill>
        <p:spPr>
          <a:xfrm>
            <a:off x="2620639" y="394772"/>
            <a:ext cx="6063774" cy="6068458"/>
          </a:xfrm>
          <a:prstGeom prst="rect">
            <a:avLst/>
          </a:prstGeom>
        </p:spPr>
      </p:pic>
      <p:sp>
        <p:nvSpPr>
          <p:cNvPr id="6" name="TextBox 5">
            <a:extLst>
              <a:ext uri="{FF2B5EF4-FFF2-40B4-BE49-F238E27FC236}">
                <a16:creationId xmlns:a16="http://schemas.microsoft.com/office/drawing/2014/main" id="{702E7D77-CC19-3697-B555-FFF0CDA79A62}"/>
              </a:ext>
            </a:extLst>
          </p:cNvPr>
          <p:cNvSpPr txBox="1"/>
          <p:nvPr/>
        </p:nvSpPr>
        <p:spPr>
          <a:xfrm>
            <a:off x="9446413" y="5018711"/>
            <a:ext cx="207279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a:solidFill>
                  <a:srgbClr val="0070C0"/>
                </a:solidFill>
              </a:rPr>
              <a:t> Source: </a:t>
            </a:r>
            <a:r>
              <a:rPr lang="en-US" sz="1200" u="sng">
                <a:solidFill>
                  <a:srgbClr val="0070C0"/>
                </a:solidFill>
                <a:cs typeface="Segoe UI"/>
                <a:hlinkClick r:id="rId3">
                  <a:extLst>
                    <a:ext uri="{A12FA001-AC4F-418D-AE19-62706E023703}">
                      <ahyp:hlinkClr xmlns:ahyp="http://schemas.microsoft.com/office/drawing/2018/hyperlinkcolor" val="tx"/>
                    </a:ext>
                  </a:extLst>
                </a:hlinkClick>
              </a:rPr>
              <a:t>This is the end of tobacco advertising - Cancer Research UK - Cancer News</a:t>
            </a:r>
            <a:r>
              <a:rPr lang="en-US" sz="1200">
                <a:solidFill>
                  <a:srgbClr val="0070C0"/>
                </a:solidFill>
              </a:rPr>
              <a:t> </a:t>
            </a:r>
          </a:p>
        </p:txBody>
      </p:sp>
      <p:pic>
        <p:nvPicPr>
          <p:cNvPr id="2" name="Picture 1" descr="Tobacco control policy">
            <a:extLst>
              <a:ext uri="{FF2B5EF4-FFF2-40B4-BE49-F238E27FC236}">
                <a16:creationId xmlns:a16="http://schemas.microsoft.com/office/drawing/2014/main" id="{73F41FDB-BF7A-B740-92BA-B53756EDC32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9598903" y="5801691"/>
            <a:ext cx="1755169" cy="767260"/>
          </a:xfrm>
          <a:prstGeom prst="rect">
            <a:avLst/>
          </a:prstGeom>
        </p:spPr>
      </p:pic>
    </p:spTree>
    <p:extLst>
      <p:ext uri="{BB962C8B-B14F-4D97-AF65-F5344CB8AC3E}">
        <p14:creationId xmlns:p14="http://schemas.microsoft.com/office/powerpoint/2010/main" val="3858790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diagram of different types of cigarettes&#10;&#10;Description automatically generated">
            <a:extLst>
              <a:ext uri="{FF2B5EF4-FFF2-40B4-BE49-F238E27FC236}">
                <a16:creationId xmlns:a16="http://schemas.microsoft.com/office/drawing/2014/main" id="{DD280428-BE5F-B2F6-3CDE-08829B97D99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137"/>
          <a:stretch/>
        </p:blipFill>
        <p:spPr>
          <a:xfrm>
            <a:off x="6215301" y="731445"/>
            <a:ext cx="5975048" cy="2933634"/>
          </a:xfrm>
          <a:prstGeom prst="rect">
            <a:avLst/>
          </a:prstGeom>
        </p:spPr>
      </p:pic>
      <p:sp>
        <p:nvSpPr>
          <p:cNvPr id="3" name="Text Placeholder 2">
            <a:extLst>
              <a:ext uri="{FF2B5EF4-FFF2-40B4-BE49-F238E27FC236}">
                <a16:creationId xmlns:a16="http://schemas.microsoft.com/office/drawing/2014/main" id="{99490F20-229E-A216-9C87-3860844ADF55}"/>
              </a:ext>
            </a:extLst>
          </p:cNvPr>
          <p:cNvSpPr>
            <a:spLocks noGrp="1"/>
          </p:cNvSpPr>
          <p:nvPr>
            <p:ph type="body" sz="quarter" idx="11"/>
          </p:nvPr>
        </p:nvSpPr>
        <p:spPr>
          <a:xfrm>
            <a:off x="304879" y="808015"/>
            <a:ext cx="4432300" cy="669925"/>
          </a:xfrm>
        </p:spPr>
        <p:txBody>
          <a:bodyPr/>
          <a:lstStyle/>
          <a:p>
            <a:r>
              <a:rPr lang="en-US" dirty="0">
                <a:solidFill>
                  <a:srgbClr val="285087"/>
                </a:solidFill>
                <a:latin typeface="Ubuntu"/>
              </a:rPr>
              <a:t>Cigarettes to vaping</a:t>
            </a:r>
            <a:endParaRPr lang="en-US" dirty="0">
              <a:solidFill>
                <a:srgbClr val="285087"/>
              </a:solidFill>
            </a:endParaRPr>
          </a:p>
        </p:txBody>
      </p:sp>
      <p:sp>
        <p:nvSpPr>
          <p:cNvPr id="5" name="Text Placeholder 4">
            <a:extLst>
              <a:ext uri="{FF2B5EF4-FFF2-40B4-BE49-F238E27FC236}">
                <a16:creationId xmlns:a16="http://schemas.microsoft.com/office/drawing/2014/main" id="{0A9ADC85-2529-A134-54E9-5187F15AED16}"/>
              </a:ext>
            </a:extLst>
          </p:cNvPr>
          <p:cNvSpPr>
            <a:spLocks noGrp="1"/>
          </p:cNvSpPr>
          <p:nvPr>
            <p:ph type="body" sz="quarter" idx="13"/>
          </p:nvPr>
        </p:nvSpPr>
        <p:spPr>
          <a:xfrm>
            <a:off x="-695957" y="1613138"/>
            <a:ext cx="7043145" cy="5390082"/>
          </a:xfrm>
        </p:spPr>
        <p:txBody>
          <a:bodyPr vert="horz" lIns="91440" tIns="45720" rIns="91440" bIns="45720" rtlCol="0" anchor="t">
            <a:normAutofit/>
          </a:bodyPr>
          <a:lstStyle/>
          <a:p>
            <a:pPr marL="1200150" lvl="2" indent="-285750">
              <a:buFont typeface="Arial"/>
              <a:buChar char="•"/>
            </a:pPr>
            <a:endParaRPr lang="en-US" sz="1200">
              <a:latin typeface="Ubuntu"/>
            </a:endParaRPr>
          </a:p>
          <a:p>
            <a:pPr lvl="2"/>
            <a:r>
              <a:rPr lang="en-US" sz="1800" dirty="0">
                <a:solidFill>
                  <a:srgbClr val="285087"/>
                </a:solidFill>
                <a:latin typeface="Ubuntu"/>
              </a:rPr>
              <a:t>Vapes started to appear in the UK market in early 2010s.</a:t>
            </a:r>
          </a:p>
          <a:p>
            <a:pPr lvl="2"/>
            <a:r>
              <a:rPr lang="en-US" sz="1800" dirty="0">
                <a:solidFill>
                  <a:srgbClr val="285087"/>
                </a:solidFill>
                <a:latin typeface="Ubuntu"/>
              </a:rPr>
              <a:t>Generally ‘cig a likes’ that look like cigarettes, were marketed to current smokers but they weren't very popular as they weren’t very effective in delivering nicotine compared with cigarettes.</a:t>
            </a:r>
          </a:p>
          <a:p>
            <a:pPr lvl="2"/>
            <a:r>
              <a:rPr lang="en-US" sz="1800" dirty="0">
                <a:solidFill>
                  <a:srgbClr val="285087"/>
                </a:solidFill>
                <a:latin typeface="Ubuntu"/>
              </a:rPr>
              <a:t>During the 2010s, more vaping products began to emerge alongside industry developments:</a:t>
            </a:r>
          </a:p>
          <a:p>
            <a:pPr marL="1657350" lvl="3" indent="-285750">
              <a:buFont typeface="Arial"/>
              <a:buChar char="•"/>
            </a:pPr>
            <a:r>
              <a:rPr lang="en-US" sz="1800" dirty="0">
                <a:solidFill>
                  <a:srgbClr val="285087"/>
                </a:solidFill>
                <a:latin typeface="Ubuntu"/>
              </a:rPr>
              <a:t>They became much more effective at delivering nicotine (now similar to cigarettes)</a:t>
            </a:r>
          </a:p>
          <a:p>
            <a:pPr marL="1657350" lvl="3" indent="-285750">
              <a:buFont typeface="Arial"/>
              <a:buChar char="•"/>
            </a:pPr>
            <a:r>
              <a:rPr lang="en-US" sz="1800" dirty="0">
                <a:solidFill>
                  <a:srgbClr val="285087"/>
                </a:solidFill>
                <a:latin typeface="Ubuntu"/>
              </a:rPr>
              <a:t>Products looked less and less like cigarettes and were marketed differently</a:t>
            </a:r>
          </a:p>
          <a:p>
            <a:pPr marL="1657350" lvl="3" indent="-285750">
              <a:buFont typeface="Arial"/>
              <a:buChar char="•"/>
            </a:pPr>
            <a:r>
              <a:rPr lang="en-US" sz="1800" dirty="0">
                <a:solidFill>
                  <a:srgbClr val="285087"/>
                </a:solidFill>
                <a:latin typeface="Ubuntu"/>
              </a:rPr>
              <a:t>Bright branding and packaging, high visibility in areas where children and young people are </a:t>
            </a:r>
            <a:endParaRPr lang="en-US" sz="1800" dirty="0">
              <a:solidFill>
                <a:srgbClr val="285087"/>
              </a:solidFill>
            </a:endParaRPr>
          </a:p>
          <a:p>
            <a:pPr marL="1657350" lvl="3" indent="-285750">
              <a:buFont typeface="Arial"/>
              <a:buChar char="•"/>
            </a:pPr>
            <a:r>
              <a:rPr lang="en-US" sz="1800" dirty="0">
                <a:solidFill>
                  <a:srgbClr val="285087"/>
                </a:solidFill>
                <a:latin typeface="Ubuntu"/>
              </a:rPr>
              <a:t>Disposables vapes emerged later in the 2010s and rapidly become the device of choice, especially amongst children and young people.</a:t>
            </a:r>
          </a:p>
          <a:p>
            <a:pPr marL="1200150" lvl="2" indent="-285750">
              <a:buFont typeface="Arial"/>
              <a:buChar char="•"/>
            </a:pPr>
            <a:endParaRPr lang="en-US" sz="1200"/>
          </a:p>
          <a:p>
            <a:endParaRPr lang="en-US"/>
          </a:p>
        </p:txBody>
      </p:sp>
      <p:sp>
        <p:nvSpPr>
          <p:cNvPr id="6" name="TextBox 5">
            <a:extLst>
              <a:ext uri="{FF2B5EF4-FFF2-40B4-BE49-F238E27FC236}">
                <a16:creationId xmlns:a16="http://schemas.microsoft.com/office/drawing/2014/main" id="{EAC35ACD-6B6A-4AFF-5342-225350E7F499}"/>
              </a:ext>
            </a:extLst>
          </p:cNvPr>
          <p:cNvSpPr txBox="1"/>
          <p:nvPr/>
        </p:nvSpPr>
        <p:spPr>
          <a:xfrm>
            <a:off x="7415949" y="4877039"/>
            <a:ext cx="4407920" cy="1785104"/>
          </a:xfrm>
          <a:prstGeom prst="rect">
            <a:avLst/>
          </a:prstGeom>
          <a:solidFill>
            <a:srgbClr val="285087"/>
          </a:solidFill>
          <a:ln>
            <a:solidFill>
              <a:srgbClr val="002060"/>
            </a:solidFill>
          </a:ln>
        </p:spPr>
        <p:txBody>
          <a:bodyPr wrap="square" lIns="91440" tIns="45720" rIns="91440" bIns="45720" anchor="t">
            <a:spAutoFit/>
          </a:bodyPr>
          <a:lstStyle/>
          <a:p>
            <a:pPr algn="l" rtl="0" fontAlgn="base"/>
            <a:r>
              <a:rPr lang="en-US" sz="1200" b="1" i="0" u="sng" strike="noStrike" dirty="0">
                <a:solidFill>
                  <a:schemeClr val="accent2"/>
                </a:solidFill>
                <a:effectLst/>
                <a:latin typeface="Calibri"/>
                <a:ea typeface="Calibri"/>
                <a:cs typeface="Calibri"/>
                <a:hlinkClick r:id="rId3">
                  <a:extLst>
                    <a:ext uri="{A12FA001-AC4F-418D-AE19-62706E023703}">
                      <ahyp:hlinkClr xmlns:ahyp="http://schemas.microsoft.com/office/drawing/2018/hyperlinkcolor" val="tx"/>
                    </a:ext>
                  </a:extLst>
                </a:hlinkClick>
              </a:rPr>
              <a:t>(Source: ASH: Use of e-cigarettes among young people in Great Britain June 2023)</a:t>
            </a:r>
            <a:endParaRPr lang="en-US" sz="1200" b="1" i="0" u="sng" strike="noStrike">
              <a:solidFill>
                <a:schemeClr val="accent2"/>
              </a:solidFill>
              <a:effectLst/>
              <a:latin typeface="Calibri"/>
              <a:ea typeface="Calibri"/>
              <a:cs typeface="Calibri"/>
            </a:endParaRPr>
          </a:p>
          <a:p>
            <a:pPr algn="l" rtl="0" fontAlgn="base"/>
            <a:r>
              <a:rPr lang="en-US" sz="1200" b="0" i="0" u="none" strike="noStrike" dirty="0">
                <a:solidFill>
                  <a:schemeClr val="accent2"/>
                </a:solidFill>
                <a:effectLst/>
                <a:latin typeface="Ubuntu"/>
              </a:rPr>
              <a:t>Action on Smoking and Health (ASH) carry out an annual survey of vape use amongst young people (under 18) across Great Britain. </a:t>
            </a:r>
            <a:r>
              <a:rPr lang="en-US" sz="1200" b="0" i="0" dirty="0">
                <a:solidFill>
                  <a:schemeClr val="accent2"/>
                </a:solidFill>
                <a:effectLst/>
                <a:latin typeface="Ubuntu"/>
              </a:rPr>
              <a:t>​</a:t>
            </a:r>
            <a:endParaRPr lang="en-US" sz="1200" b="0" i="0">
              <a:solidFill>
                <a:schemeClr val="accent2"/>
              </a:solidFill>
              <a:effectLst/>
              <a:latin typeface="Ubuntu"/>
              <a:cs typeface="Segoe UI"/>
            </a:endParaRPr>
          </a:p>
          <a:p>
            <a:pPr algn="l" rtl="0" fontAlgn="base"/>
            <a:r>
              <a:rPr lang="en-US" sz="1200" b="0" i="0" dirty="0">
                <a:solidFill>
                  <a:schemeClr val="accent2"/>
                </a:solidFill>
                <a:effectLst/>
                <a:latin typeface="Ubuntu"/>
              </a:rPr>
              <a:t>​</a:t>
            </a:r>
            <a:endParaRPr lang="en-US" sz="1200" b="0" i="0">
              <a:solidFill>
                <a:schemeClr val="accent2"/>
              </a:solidFill>
              <a:effectLst/>
              <a:latin typeface="Ubuntu"/>
              <a:cs typeface="Segoe UI"/>
            </a:endParaRPr>
          </a:p>
          <a:p>
            <a:pPr algn="l" rtl="0" fontAlgn="base"/>
            <a:r>
              <a:rPr lang="en-US" sz="1200" b="0" i="0" u="none" strike="noStrike" dirty="0">
                <a:solidFill>
                  <a:schemeClr val="accent2"/>
                </a:solidFill>
                <a:effectLst/>
                <a:latin typeface="Ubuntu"/>
              </a:rPr>
              <a:t>The proportion of young people using non-rechargeable disposable electronic cigarettes has increased significantly since 2021.</a:t>
            </a:r>
            <a:r>
              <a:rPr lang="en-US" sz="1400" b="0" i="0" u="none" strike="noStrike" dirty="0">
                <a:solidFill>
                  <a:schemeClr val="accent2"/>
                </a:solidFill>
                <a:effectLst/>
                <a:latin typeface="Ubuntu"/>
              </a:rPr>
              <a:t> </a:t>
            </a:r>
            <a:endParaRPr lang="en-US" sz="1400" b="0" i="0" dirty="0">
              <a:solidFill>
                <a:schemeClr val="accent2"/>
              </a:solidFill>
              <a:effectLst/>
              <a:latin typeface="Ubuntu"/>
            </a:endParaRPr>
          </a:p>
        </p:txBody>
      </p:sp>
      <p:sp>
        <p:nvSpPr>
          <p:cNvPr id="7" name="TextBox 6">
            <a:extLst>
              <a:ext uri="{FF2B5EF4-FFF2-40B4-BE49-F238E27FC236}">
                <a16:creationId xmlns:a16="http://schemas.microsoft.com/office/drawing/2014/main" id="{F8AE21E1-5C48-831F-1747-0D2DF57818FB}"/>
              </a:ext>
            </a:extLst>
          </p:cNvPr>
          <p:cNvSpPr txBox="1"/>
          <p:nvPr/>
        </p:nvSpPr>
        <p:spPr>
          <a:xfrm>
            <a:off x="6693724" y="3883231"/>
            <a:ext cx="5385460" cy="5078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dirty="0">
                <a:solidFill>
                  <a:srgbClr val="285087"/>
                </a:solidFill>
                <a:latin typeface="Ubuntu"/>
              </a:rPr>
              <a:t>Current E-Cigarette Research in the Context of Asthma - Scientific Figure on ResearchGate. Available from: https://www.researchgate.net/figure/Timeline-representing-the-evolution-of-e-cigarette-devices-and-pertinent-events-related_fig1_343531738 [accessed 8 Apr, 2024]</a:t>
            </a:r>
          </a:p>
        </p:txBody>
      </p:sp>
    </p:spTree>
    <p:extLst>
      <p:ext uri="{BB962C8B-B14F-4D97-AF65-F5344CB8AC3E}">
        <p14:creationId xmlns:p14="http://schemas.microsoft.com/office/powerpoint/2010/main" val="947443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 calcmode="lin" valueType="num">
                                      <p:cBhvr additive="base">
                                        <p:cTn id="1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 calcmode="lin" valueType="num">
                                      <p:cBhvr additive="base">
                                        <p:cTn id="1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 calcmode="lin" valueType="num">
                                      <p:cBhvr additive="base">
                                        <p:cTn id="2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 calcmode="lin" valueType="num">
                                      <p:cBhvr additive="base">
                                        <p:cTn id="27"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anim calcmode="lin" valueType="num">
                                      <p:cBhvr additive="base">
                                        <p:cTn id="31"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490F20-229E-A216-9C87-3860844ADF55}"/>
              </a:ext>
            </a:extLst>
          </p:cNvPr>
          <p:cNvSpPr>
            <a:spLocks noGrp="1"/>
          </p:cNvSpPr>
          <p:nvPr>
            <p:ph type="body" sz="quarter" idx="11"/>
          </p:nvPr>
        </p:nvSpPr>
        <p:spPr>
          <a:xfrm>
            <a:off x="304879" y="808015"/>
            <a:ext cx="4432300" cy="669925"/>
          </a:xfrm>
        </p:spPr>
        <p:txBody>
          <a:bodyPr/>
          <a:lstStyle/>
          <a:p>
            <a:r>
              <a:rPr lang="en-US" dirty="0">
                <a:solidFill>
                  <a:srgbClr val="285087"/>
                </a:solidFill>
                <a:latin typeface="Ubuntu"/>
              </a:rPr>
              <a:t>Vaping today</a:t>
            </a:r>
            <a:endParaRPr lang="en-US" dirty="0">
              <a:solidFill>
                <a:srgbClr val="285087"/>
              </a:solidFill>
            </a:endParaRPr>
          </a:p>
        </p:txBody>
      </p:sp>
      <p:sp>
        <p:nvSpPr>
          <p:cNvPr id="5" name="Text Placeholder 4">
            <a:extLst>
              <a:ext uri="{FF2B5EF4-FFF2-40B4-BE49-F238E27FC236}">
                <a16:creationId xmlns:a16="http://schemas.microsoft.com/office/drawing/2014/main" id="{0A9ADC85-2529-A134-54E9-5187F15AED16}"/>
              </a:ext>
            </a:extLst>
          </p:cNvPr>
          <p:cNvSpPr>
            <a:spLocks noGrp="1"/>
          </p:cNvSpPr>
          <p:nvPr>
            <p:ph type="body" sz="quarter" idx="13"/>
          </p:nvPr>
        </p:nvSpPr>
        <p:spPr>
          <a:xfrm>
            <a:off x="-695957" y="1470263"/>
            <a:ext cx="9292063" cy="5390082"/>
          </a:xfrm>
        </p:spPr>
        <p:txBody>
          <a:bodyPr vert="horz" lIns="91440" tIns="45720" rIns="91440" bIns="45720" rtlCol="0" anchor="t">
            <a:normAutofit/>
          </a:bodyPr>
          <a:lstStyle/>
          <a:p>
            <a:pPr marL="1200150" lvl="2" indent="-285750">
              <a:buFont typeface="Arial"/>
              <a:buChar char="•"/>
            </a:pPr>
            <a:endParaRPr lang="en-US" sz="1200">
              <a:latin typeface="Ubuntu"/>
            </a:endParaRPr>
          </a:p>
          <a:p>
            <a:pPr marL="1200150" lvl="2" indent="-285750">
              <a:buFont typeface="Arial"/>
              <a:buChar char="•"/>
            </a:pPr>
            <a:endParaRPr lang="en-US" sz="1800">
              <a:latin typeface="Ubuntu"/>
            </a:endParaRPr>
          </a:p>
          <a:p>
            <a:pPr marL="1200150" lvl="2" indent="-285750">
              <a:buFont typeface="Arial"/>
              <a:buChar char="•"/>
            </a:pPr>
            <a:endParaRPr lang="en-US" sz="1200"/>
          </a:p>
          <a:p>
            <a:endParaRPr lang="en-US"/>
          </a:p>
        </p:txBody>
      </p:sp>
      <p:sp>
        <p:nvSpPr>
          <p:cNvPr id="4" name="Text Placeholder 4">
            <a:extLst>
              <a:ext uri="{FF2B5EF4-FFF2-40B4-BE49-F238E27FC236}">
                <a16:creationId xmlns:a16="http://schemas.microsoft.com/office/drawing/2014/main" id="{3E2A16CF-63E7-3314-195F-03A9F2FBF7FD}"/>
              </a:ext>
            </a:extLst>
          </p:cNvPr>
          <p:cNvSpPr txBox="1">
            <a:spLocks/>
          </p:cNvSpPr>
          <p:nvPr/>
        </p:nvSpPr>
        <p:spPr>
          <a:xfrm>
            <a:off x="-543557" y="1472409"/>
            <a:ext cx="7264840" cy="5390082"/>
          </a:xfrm>
          <a:prstGeom prst="rect">
            <a:avLst/>
          </a:prstGeom>
          <a:ln>
            <a:noFill/>
          </a:ln>
        </p:spPr>
        <p:txBody>
          <a:bodyPr vert="horz" lIns="91440" tIns="45720" rIns="91440" bIns="45720" rtlCol="0" anchor="t">
            <a:normAutofit/>
          </a:bodyPr>
          <a:lstStyle>
            <a:lvl1pPr marL="0" indent="0" algn="l" defTabSz="914400" rtl="0" eaLnBrk="1" latinLnBrk="0" hangingPunct="1">
              <a:lnSpc>
                <a:spcPct val="90000"/>
              </a:lnSpc>
              <a:spcBef>
                <a:spcPts val="1000"/>
              </a:spcBef>
              <a:buFontTx/>
              <a:buNone/>
              <a:defRPr sz="1400" kern="1200">
                <a:solidFill>
                  <a:schemeClr val="accent1"/>
                </a:solidFill>
                <a:latin typeface="Ubuntu" panose="020B0504030602030204" pitchFamily="34" charset="0"/>
                <a:ea typeface="+mn-ea"/>
                <a:cs typeface="+mn-cs"/>
              </a:defRPr>
            </a:lvl1pPr>
            <a:lvl2pPr marL="457200" indent="0" algn="l" defTabSz="914400" rtl="0" eaLnBrk="1" latinLnBrk="0" hangingPunct="1">
              <a:lnSpc>
                <a:spcPct val="90000"/>
              </a:lnSpc>
              <a:spcBef>
                <a:spcPts val="500"/>
              </a:spcBef>
              <a:buFontTx/>
              <a:buNone/>
              <a:defRPr sz="1400" kern="1200">
                <a:solidFill>
                  <a:schemeClr val="accent1"/>
                </a:solidFill>
                <a:latin typeface="Ubuntu" panose="020B0504030602030204" pitchFamily="34" charset="0"/>
                <a:ea typeface="+mn-ea"/>
                <a:cs typeface="+mn-cs"/>
              </a:defRPr>
            </a:lvl2pPr>
            <a:lvl3pPr marL="914400" indent="0" algn="l" defTabSz="914400" rtl="0" eaLnBrk="1" latinLnBrk="0" hangingPunct="1">
              <a:lnSpc>
                <a:spcPct val="90000"/>
              </a:lnSpc>
              <a:spcBef>
                <a:spcPts val="500"/>
              </a:spcBef>
              <a:buFontTx/>
              <a:buNone/>
              <a:defRPr sz="1400" kern="1200">
                <a:solidFill>
                  <a:schemeClr val="accent1"/>
                </a:solidFill>
                <a:latin typeface="Ubuntu" panose="020B0504030602030204" pitchFamily="34" charset="0"/>
                <a:ea typeface="+mn-ea"/>
                <a:cs typeface="+mn-cs"/>
              </a:defRPr>
            </a:lvl3pPr>
            <a:lvl4pPr marL="1371600" indent="0" algn="l" defTabSz="914400" rtl="0" eaLnBrk="1" latinLnBrk="0" hangingPunct="1">
              <a:lnSpc>
                <a:spcPct val="90000"/>
              </a:lnSpc>
              <a:spcBef>
                <a:spcPts val="500"/>
              </a:spcBef>
              <a:buFontTx/>
              <a:buNone/>
              <a:defRPr sz="1400" kern="1200">
                <a:solidFill>
                  <a:schemeClr val="accent1"/>
                </a:solidFill>
                <a:latin typeface="Ubuntu" panose="020B0504030602030204" pitchFamily="34" charset="0"/>
                <a:ea typeface="+mn-ea"/>
                <a:cs typeface="+mn-cs"/>
              </a:defRPr>
            </a:lvl4pPr>
            <a:lvl5pPr marL="1828800" indent="0" algn="l" defTabSz="914400" rtl="0" eaLnBrk="1" latinLnBrk="0" hangingPunct="1">
              <a:lnSpc>
                <a:spcPct val="90000"/>
              </a:lnSpc>
              <a:spcBef>
                <a:spcPts val="500"/>
              </a:spcBef>
              <a:buFontTx/>
              <a:buNone/>
              <a:defRPr sz="14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00150" lvl="2" indent="-285750">
              <a:buFont typeface="Arial"/>
              <a:buChar char="•"/>
            </a:pPr>
            <a:endParaRPr lang="en-US" sz="1200" dirty="0">
              <a:solidFill>
                <a:srgbClr val="285087"/>
              </a:solidFill>
              <a:latin typeface="Ubuntu"/>
            </a:endParaRPr>
          </a:p>
          <a:p>
            <a:pPr lvl="2"/>
            <a:r>
              <a:rPr lang="en-US" sz="1800" dirty="0">
                <a:solidFill>
                  <a:srgbClr val="285087"/>
                </a:solidFill>
                <a:latin typeface="Ubuntu"/>
              </a:rPr>
              <a:t>Vapes are being designed to be more attractive to the consumer using bright </a:t>
            </a:r>
            <a:r>
              <a:rPr lang="en-US" sz="1800" err="1">
                <a:solidFill>
                  <a:srgbClr val="285087"/>
                </a:solidFill>
                <a:latin typeface="Ubuntu"/>
              </a:rPr>
              <a:t>colours</a:t>
            </a:r>
            <a:r>
              <a:rPr lang="en-US" sz="1800" dirty="0">
                <a:solidFill>
                  <a:srgbClr val="285087"/>
                </a:solidFill>
                <a:latin typeface="Ubuntu"/>
              </a:rPr>
              <a:t> and sleek designs.</a:t>
            </a:r>
            <a:endParaRPr lang="en-US" sz="1800">
              <a:solidFill>
                <a:srgbClr val="285087"/>
              </a:solidFill>
              <a:latin typeface="Ubuntu"/>
            </a:endParaRPr>
          </a:p>
          <a:p>
            <a:pPr lvl="2"/>
            <a:endParaRPr lang="en-US" sz="1800" dirty="0">
              <a:solidFill>
                <a:srgbClr val="285087"/>
              </a:solidFill>
              <a:latin typeface="Ubuntu"/>
            </a:endParaRPr>
          </a:p>
          <a:p>
            <a:pPr lvl="2"/>
            <a:r>
              <a:rPr lang="en-US" sz="1800" dirty="0">
                <a:solidFill>
                  <a:srgbClr val="285087"/>
                </a:solidFill>
                <a:latin typeface="Ubuntu"/>
              </a:rPr>
              <a:t>There are concerns about how vaping devices are marketed and promoted, especially how they may appeal to children and young people.</a:t>
            </a:r>
          </a:p>
          <a:p>
            <a:pPr lvl="2"/>
            <a:endParaRPr lang="en-US" sz="1800" dirty="0">
              <a:solidFill>
                <a:srgbClr val="285087"/>
              </a:solidFill>
              <a:latin typeface="Ubuntu"/>
            </a:endParaRPr>
          </a:p>
          <a:p>
            <a:pPr lvl="2"/>
            <a:r>
              <a:rPr lang="en-US" sz="1800" dirty="0">
                <a:solidFill>
                  <a:srgbClr val="285087"/>
                </a:solidFill>
                <a:latin typeface="Ubuntu"/>
              </a:rPr>
              <a:t>Most children and young people do not vape. However, there has been a rise in children and young people in Wales reporting experimenting and regularly using vapes.</a:t>
            </a:r>
            <a:endParaRPr lang="en-US" sz="1800">
              <a:solidFill>
                <a:srgbClr val="285087"/>
              </a:solidFill>
              <a:latin typeface="Ubuntu"/>
            </a:endParaRPr>
          </a:p>
          <a:p>
            <a:pPr marL="1200150" lvl="2" indent="-285750">
              <a:buFont typeface="Arial"/>
              <a:buChar char="•"/>
            </a:pPr>
            <a:endParaRPr lang="en-US" sz="1800" dirty="0">
              <a:solidFill>
                <a:srgbClr val="285087"/>
              </a:solidFill>
            </a:endParaRPr>
          </a:p>
          <a:p>
            <a:pPr lvl="2"/>
            <a:r>
              <a:rPr lang="en-US" sz="1800" dirty="0">
                <a:solidFill>
                  <a:srgbClr val="285087"/>
                </a:solidFill>
                <a:latin typeface="Ubuntu"/>
              </a:rPr>
              <a:t>There is concern that young people using vapes are more likely to become addicted to nicotine, have more difficulty quitting and are at higher risk of addiction to other substances in the future.</a:t>
            </a:r>
            <a:endParaRPr lang="en-US" sz="1800" dirty="0">
              <a:solidFill>
                <a:srgbClr val="285087"/>
              </a:solidFill>
            </a:endParaRPr>
          </a:p>
          <a:p>
            <a:pPr marL="1200150" lvl="2" indent="-285750">
              <a:buFont typeface="Arial"/>
              <a:buChar char="•"/>
            </a:pPr>
            <a:endParaRPr lang="en-US" sz="1200"/>
          </a:p>
          <a:p>
            <a:pPr marL="1200150" lvl="2" indent="-285750">
              <a:buFont typeface="Arial"/>
              <a:buChar char="•"/>
            </a:pPr>
            <a:endParaRPr lang="en-US" sz="1800">
              <a:solidFill>
                <a:srgbClr val="395496"/>
              </a:solidFill>
              <a:latin typeface="Ubuntu"/>
            </a:endParaRPr>
          </a:p>
          <a:p>
            <a:endParaRPr lang="en-US"/>
          </a:p>
        </p:txBody>
      </p:sp>
      <p:sp>
        <p:nvSpPr>
          <p:cNvPr id="7" name="TextBox 6">
            <a:extLst>
              <a:ext uri="{FF2B5EF4-FFF2-40B4-BE49-F238E27FC236}">
                <a16:creationId xmlns:a16="http://schemas.microsoft.com/office/drawing/2014/main" id="{A7B76118-E0BE-9692-2372-FB18B923B05E}"/>
              </a:ext>
            </a:extLst>
          </p:cNvPr>
          <p:cNvSpPr txBox="1"/>
          <p:nvPr/>
        </p:nvSpPr>
        <p:spPr>
          <a:xfrm>
            <a:off x="8800428" y="5671236"/>
            <a:ext cx="3109301" cy="738664"/>
          </a:xfrm>
          <a:prstGeom prst="rect">
            <a:avLst/>
          </a:prstGeom>
          <a:solidFill>
            <a:srgbClr val="285087"/>
          </a:solidFill>
          <a:ln>
            <a:solidFill>
              <a:srgbClr val="002060"/>
            </a:solidFill>
          </a:ln>
        </p:spPr>
        <p:txBody>
          <a:bodyPr wrap="square" lIns="91440" tIns="45720" rIns="91440" bIns="45720" anchor="t">
            <a:spAutoFit/>
          </a:bodyPr>
          <a:lstStyle/>
          <a:p>
            <a:r>
              <a:rPr lang="en-US" sz="1400" b="1" dirty="0">
                <a:solidFill>
                  <a:schemeClr val="accent2"/>
                </a:solidFill>
                <a:latin typeface="Ubuntu"/>
                <a:cs typeface="Calibri"/>
              </a:rPr>
              <a:t>Check out the </a:t>
            </a:r>
            <a:r>
              <a:rPr lang="en-US" sz="1400" b="1" dirty="0">
                <a:solidFill>
                  <a:schemeClr val="accent2"/>
                </a:solidFill>
                <a:latin typeface="Ubuntu"/>
                <a:cs typeface="Calibri"/>
                <a:hlinkClick r:id="rId2">
                  <a:extLst>
                    <a:ext uri="{A12FA001-AC4F-418D-AE19-62706E023703}">
                      <ahyp:hlinkClr xmlns:ahyp="http://schemas.microsoft.com/office/drawing/2018/hyperlinkcolor" val="tx"/>
                    </a:ext>
                  </a:extLst>
                </a:hlinkClick>
              </a:rPr>
              <a:t>Data and Statistics resource</a:t>
            </a:r>
            <a:r>
              <a:rPr lang="en-US" sz="1400" b="1" dirty="0">
                <a:solidFill>
                  <a:schemeClr val="accent2"/>
                </a:solidFill>
                <a:latin typeface="Ubuntu"/>
                <a:cs typeface="Calibri"/>
              </a:rPr>
              <a:t> for further information on vaping use today.</a:t>
            </a:r>
            <a:endParaRPr lang="en-US" sz="1400" dirty="0">
              <a:solidFill>
                <a:schemeClr val="accent2"/>
              </a:solidFill>
              <a:latin typeface="Ubuntu"/>
            </a:endParaRPr>
          </a:p>
        </p:txBody>
      </p:sp>
      <p:pic>
        <p:nvPicPr>
          <p:cNvPr id="8" name="Picture Placeholder 6" descr="A group of colorful vape pens&#10;&#10;Description automatically generated">
            <a:extLst>
              <a:ext uri="{FF2B5EF4-FFF2-40B4-BE49-F238E27FC236}">
                <a16:creationId xmlns:a16="http://schemas.microsoft.com/office/drawing/2014/main" id="{5E2968D3-50D2-A586-9D3B-1DA590B6B3B5}"/>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144987" y="1974273"/>
            <a:ext cx="4578529" cy="3051070"/>
          </a:xfrm>
          <a:prstGeom prst="roundRect">
            <a:avLst>
              <a:gd name="adj" fmla="val 2233"/>
            </a:avLst>
          </a:prstGeom>
        </p:spPr>
      </p:pic>
    </p:spTree>
    <p:extLst>
      <p:ext uri="{BB962C8B-B14F-4D97-AF65-F5344CB8AC3E}">
        <p14:creationId xmlns:p14="http://schemas.microsoft.com/office/powerpoint/2010/main" val="865326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490F20-229E-A216-9C87-3860844ADF55}"/>
              </a:ext>
            </a:extLst>
          </p:cNvPr>
          <p:cNvSpPr>
            <a:spLocks noGrp="1"/>
          </p:cNvSpPr>
          <p:nvPr>
            <p:ph type="body" sz="quarter" idx="11"/>
          </p:nvPr>
        </p:nvSpPr>
        <p:spPr>
          <a:xfrm>
            <a:off x="304879" y="808015"/>
            <a:ext cx="4432300" cy="669925"/>
          </a:xfrm>
        </p:spPr>
        <p:txBody>
          <a:bodyPr/>
          <a:lstStyle/>
          <a:p>
            <a:r>
              <a:rPr lang="en-US" dirty="0">
                <a:solidFill>
                  <a:srgbClr val="285087"/>
                </a:solidFill>
                <a:latin typeface="Ubuntu"/>
              </a:rPr>
              <a:t>What next?</a:t>
            </a:r>
            <a:endParaRPr lang="en-US" dirty="0">
              <a:solidFill>
                <a:srgbClr val="285087"/>
              </a:solidFill>
            </a:endParaRPr>
          </a:p>
        </p:txBody>
      </p:sp>
      <p:sp>
        <p:nvSpPr>
          <p:cNvPr id="5" name="Text Placeholder 4">
            <a:extLst>
              <a:ext uri="{FF2B5EF4-FFF2-40B4-BE49-F238E27FC236}">
                <a16:creationId xmlns:a16="http://schemas.microsoft.com/office/drawing/2014/main" id="{0A9ADC85-2529-A134-54E9-5187F15AED16}"/>
              </a:ext>
            </a:extLst>
          </p:cNvPr>
          <p:cNvSpPr>
            <a:spLocks noGrp="1"/>
          </p:cNvSpPr>
          <p:nvPr>
            <p:ph type="body" sz="quarter" idx="13"/>
          </p:nvPr>
        </p:nvSpPr>
        <p:spPr>
          <a:xfrm>
            <a:off x="-700923" y="1244258"/>
            <a:ext cx="9245609" cy="5018461"/>
          </a:xfrm>
        </p:spPr>
        <p:txBody>
          <a:bodyPr vert="horz" lIns="91440" tIns="45720" rIns="91440" bIns="45720" rtlCol="0" anchor="t">
            <a:normAutofit lnSpcReduction="10000"/>
          </a:bodyPr>
          <a:lstStyle/>
          <a:p>
            <a:pPr marL="1200150" lvl="2" indent="-285750">
              <a:buFont typeface="Arial"/>
              <a:buChar char="•"/>
            </a:pPr>
            <a:endParaRPr lang="en-US" sz="1200" dirty="0">
              <a:solidFill>
                <a:srgbClr val="285087"/>
              </a:solidFill>
              <a:latin typeface="Ubuntu"/>
            </a:endParaRPr>
          </a:p>
          <a:p>
            <a:pPr marL="1200150" lvl="2" indent="-285750">
              <a:buFont typeface="Arial"/>
              <a:buChar char="•"/>
            </a:pPr>
            <a:endParaRPr lang="en-US" sz="1200" dirty="0">
              <a:solidFill>
                <a:srgbClr val="285087"/>
              </a:solidFill>
            </a:endParaRPr>
          </a:p>
          <a:p>
            <a:pPr marL="1200150" lvl="2" indent="-285750">
              <a:buFont typeface="Arial"/>
              <a:buChar char="•"/>
            </a:pPr>
            <a:r>
              <a:rPr lang="en-US" sz="1800" dirty="0">
                <a:solidFill>
                  <a:srgbClr val="285087"/>
                </a:solidFill>
                <a:latin typeface="Ubuntu"/>
              </a:rPr>
              <a:t>We know that vaping including nicotine can cause addiction and dependency and have an adverse effect on your health and wellbeing.</a:t>
            </a:r>
          </a:p>
          <a:p>
            <a:pPr marL="1200150" lvl="2" indent="-285750">
              <a:buFont typeface="Arial"/>
              <a:buChar char="•"/>
            </a:pPr>
            <a:endParaRPr lang="en-US" sz="1800" dirty="0">
              <a:solidFill>
                <a:srgbClr val="285087"/>
              </a:solidFill>
            </a:endParaRPr>
          </a:p>
          <a:p>
            <a:pPr marL="1200150" lvl="2" indent="-285750">
              <a:buFont typeface="Arial"/>
              <a:buChar char="•"/>
            </a:pPr>
            <a:r>
              <a:rPr lang="en-US" sz="1800" b="1" dirty="0">
                <a:solidFill>
                  <a:srgbClr val="285087"/>
                </a:solidFill>
                <a:latin typeface="Ubuntu"/>
                <a:ea typeface="Calibri"/>
                <a:cs typeface="Calibri"/>
              </a:rPr>
              <a:t>We do not yet know the long-term health effects of vaping.</a:t>
            </a:r>
            <a:endParaRPr lang="en-US" sz="1800" b="1" dirty="0">
              <a:solidFill>
                <a:srgbClr val="285087"/>
              </a:solidFill>
              <a:ea typeface="Calibri"/>
              <a:cs typeface="Calibri"/>
            </a:endParaRPr>
          </a:p>
          <a:p>
            <a:pPr marL="1200150" lvl="2" indent="-285750">
              <a:buFont typeface="Arial"/>
              <a:buChar char="•"/>
            </a:pPr>
            <a:endParaRPr lang="en-US" sz="1800" dirty="0">
              <a:solidFill>
                <a:srgbClr val="285087"/>
              </a:solidFill>
            </a:endParaRPr>
          </a:p>
          <a:p>
            <a:pPr marL="1200150" lvl="2" indent="-285750">
              <a:buFont typeface="Arial"/>
              <a:buChar char="•"/>
            </a:pPr>
            <a:r>
              <a:rPr lang="en-US" sz="1800" dirty="0"/>
              <a:t>From June 2025, the sale and supply of disposable vapes has been banned in Wales to help tackle youth access, reduce waste, and support public health.</a:t>
            </a:r>
          </a:p>
          <a:p>
            <a:pPr marL="1200150" lvl="2" indent="-285750">
              <a:buFont typeface="Arial"/>
              <a:buChar char="•"/>
            </a:pPr>
            <a:endParaRPr lang="en-US" sz="1800" dirty="0">
              <a:solidFill>
                <a:srgbClr val="285087"/>
              </a:solidFill>
            </a:endParaRPr>
          </a:p>
          <a:p>
            <a:pPr marL="1200150" lvl="2" indent="-285750">
              <a:buFont typeface="Arial"/>
              <a:buChar char="•"/>
            </a:pPr>
            <a:r>
              <a:rPr lang="en-US" sz="1800" b="1" dirty="0">
                <a:solidFill>
                  <a:srgbClr val="285087"/>
                </a:solidFill>
                <a:latin typeface="Ubuntu"/>
              </a:rPr>
              <a:t>We do not yet know how this will impact current rates of vaping amongst children and young people.</a:t>
            </a:r>
            <a:endParaRPr lang="en-US" sz="1800" b="1" dirty="0">
              <a:solidFill>
                <a:srgbClr val="285087"/>
              </a:solidFill>
            </a:endParaRPr>
          </a:p>
          <a:p>
            <a:pPr marL="1200150" lvl="2" indent="-285750">
              <a:buFont typeface="Arial"/>
              <a:buChar char="•"/>
            </a:pPr>
            <a:endParaRPr lang="en-US" sz="1800" dirty="0">
              <a:solidFill>
                <a:srgbClr val="285087"/>
              </a:solidFill>
            </a:endParaRPr>
          </a:p>
          <a:p>
            <a:pPr marL="1200150" lvl="2" indent="-285750">
              <a:buFont typeface="Arial"/>
              <a:buChar char="•"/>
            </a:pPr>
            <a:r>
              <a:rPr lang="en-US" sz="1800" dirty="0">
                <a:solidFill>
                  <a:srgbClr val="285087"/>
                </a:solidFill>
                <a:latin typeface="Ubuntu"/>
              </a:rPr>
              <a:t>We know that the Tobacco industry continue to design 'next generation' products.</a:t>
            </a:r>
            <a:endParaRPr lang="en-US" sz="1800" dirty="0">
              <a:solidFill>
                <a:srgbClr val="285087"/>
              </a:solidFill>
            </a:endParaRPr>
          </a:p>
          <a:p>
            <a:pPr marL="1200150" lvl="2" indent="-285750">
              <a:buFont typeface="Arial"/>
              <a:buChar char="•"/>
            </a:pPr>
            <a:endParaRPr lang="en-US" sz="1800" dirty="0">
              <a:solidFill>
                <a:srgbClr val="285087"/>
              </a:solidFill>
              <a:latin typeface="Ubuntu"/>
            </a:endParaRPr>
          </a:p>
          <a:p>
            <a:pPr marL="1200150" lvl="2" indent="-285750">
              <a:buFont typeface="Arial"/>
              <a:buChar char="•"/>
            </a:pPr>
            <a:r>
              <a:rPr lang="en-US" sz="1800" b="1" dirty="0">
                <a:solidFill>
                  <a:srgbClr val="285087"/>
                </a:solidFill>
                <a:latin typeface="Ubuntu"/>
              </a:rPr>
              <a:t>We do not know what these products will look like and how they may be marketed.</a:t>
            </a:r>
            <a:endParaRPr lang="en-US" sz="1800" b="1" dirty="0">
              <a:solidFill>
                <a:srgbClr val="285087"/>
              </a:solidFill>
            </a:endParaRPr>
          </a:p>
          <a:p>
            <a:pPr marL="1200150" lvl="2" indent="-285750">
              <a:buFont typeface="Arial"/>
              <a:buChar char="•"/>
            </a:pPr>
            <a:endParaRPr lang="en-US" sz="1800" dirty="0"/>
          </a:p>
          <a:p>
            <a:pPr marL="1200150" lvl="2" indent="-285750">
              <a:buFont typeface="Arial"/>
              <a:buChar char="•"/>
            </a:pPr>
            <a:endParaRPr lang="en-US" sz="1800" dirty="0">
              <a:solidFill>
                <a:srgbClr val="15518B"/>
              </a:solidFill>
            </a:endParaRPr>
          </a:p>
          <a:p>
            <a:pPr marL="1200150" lvl="2" indent="-285750">
              <a:buFont typeface="Arial"/>
              <a:buChar char="•"/>
            </a:pPr>
            <a:endParaRPr lang="en-US" sz="1800" dirty="0"/>
          </a:p>
          <a:p>
            <a:pPr marL="1200150" lvl="2" indent="-285750">
              <a:buFont typeface="Arial"/>
              <a:buChar char="•"/>
            </a:pPr>
            <a:endParaRPr lang="en-US" sz="1800" dirty="0"/>
          </a:p>
          <a:p>
            <a:pPr marL="1200150" lvl="2" indent="-285750">
              <a:buFont typeface="Arial"/>
              <a:buChar char="•"/>
            </a:pPr>
            <a:endParaRPr lang="en-US" sz="1800" dirty="0"/>
          </a:p>
          <a:p>
            <a:pPr marL="1200150" lvl="2" indent="-285750">
              <a:buFont typeface="Arial"/>
              <a:buChar char="•"/>
            </a:pPr>
            <a:endParaRPr lang="en-US" sz="1800" dirty="0"/>
          </a:p>
          <a:p>
            <a:pPr marL="1200150" lvl="2" indent="-285750">
              <a:buFont typeface="Arial"/>
              <a:buChar char="•"/>
            </a:pPr>
            <a:endParaRPr lang="en-US" sz="1600" dirty="0"/>
          </a:p>
          <a:p>
            <a:pPr marL="1200150" lvl="2" indent="-285750">
              <a:buFont typeface="Arial"/>
              <a:buChar char="•"/>
            </a:pPr>
            <a:endParaRPr lang="en-US" sz="1600" dirty="0"/>
          </a:p>
          <a:p>
            <a:endParaRPr lang="en-US" dirty="0"/>
          </a:p>
        </p:txBody>
      </p:sp>
    </p:spTree>
    <p:extLst>
      <p:ext uri="{BB962C8B-B14F-4D97-AF65-F5344CB8AC3E}">
        <p14:creationId xmlns:p14="http://schemas.microsoft.com/office/powerpoint/2010/main" val="4077824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anim calcmode="lin" valueType="num">
                                      <p:cBhvr additive="base">
                                        <p:cTn id="1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anim calcmode="lin" valueType="num">
                                      <p:cBhvr additive="base">
                                        <p:cTn id="1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anim calcmode="lin" valueType="num">
                                      <p:cBhvr additive="base">
                                        <p:cTn id="19"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8" end="8"/>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10" end="10"/>
                                            </p:txEl>
                                          </p:spTgt>
                                        </p:tgtEl>
                                        <p:attrNameLst>
                                          <p:attrName>style.visibility</p:attrName>
                                        </p:attrNameLst>
                                      </p:cBhvr>
                                      <p:to>
                                        <p:strVal val="visible"/>
                                      </p:to>
                                    </p:set>
                                    <p:anim calcmode="lin" valueType="num">
                                      <p:cBhvr additive="base">
                                        <p:cTn id="23"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10" end="10"/>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txEl>
                                              <p:pRg st="12" end="12"/>
                                            </p:txEl>
                                          </p:spTgt>
                                        </p:tgtEl>
                                        <p:attrNameLst>
                                          <p:attrName>style.visibility</p:attrName>
                                        </p:attrNameLst>
                                      </p:cBhvr>
                                      <p:to>
                                        <p:strVal val="visible"/>
                                      </p:to>
                                    </p:set>
                                    <p:anim calcmode="lin" valueType="num">
                                      <p:cBhvr additive="base">
                                        <p:cTn id="27" dur="500" fill="hold"/>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7679578"/>
      </p:ext>
    </p:extLst>
  </p:cSld>
  <p:clrMapOvr>
    <a:masterClrMapping/>
  </p:clrMapOvr>
  <p:transition spd="slow">
    <p:push/>
  </p:transition>
</p:sld>
</file>

<file path=ppt/theme/theme1.xml><?xml version="1.0" encoding="utf-8"?>
<a:theme xmlns:a="http://schemas.openxmlformats.org/drawingml/2006/main" name="PHW - Master Deck - Green">
  <a:themeElements>
    <a:clrScheme name="PHW - Health &amp; Wellbeing Resources">
      <a:dk1>
        <a:srgbClr val="000000"/>
      </a:dk1>
      <a:lt1>
        <a:srgbClr val="FFFFFF"/>
      </a:lt1>
      <a:dk2>
        <a:srgbClr val="285087"/>
      </a:dk2>
      <a:lt2>
        <a:srgbClr val="E8E8E8"/>
      </a:lt2>
      <a:accent1>
        <a:srgbClr val="15518B"/>
      </a:accent1>
      <a:accent2>
        <a:srgbClr val="24FFC0"/>
      </a:accent2>
      <a:accent3>
        <a:srgbClr val="E8FF3E"/>
      </a:accent3>
      <a:accent4>
        <a:srgbClr val="FF5D0C"/>
      </a:accent4>
      <a:accent5>
        <a:srgbClr val="C288FF"/>
      </a:accent5>
      <a:accent6>
        <a:srgbClr val="E0E0E0"/>
      </a:accent6>
      <a:hlink>
        <a:srgbClr val="E8FF3E"/>
      </a:hlink>
      <a:folHlink>
        <a:srgbClr val="24FFC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DocumentType xmlns="78b794fc-fa86-49b4-bf1d-df668ee03484">Presentation</DocumentType>
    <MeetingDate xmlns="78b794fc-fa86-49b4-bf1d-df668ee03484" xsi:nil="true"/>
    <Topic xmlns="78b794fc-fa86-49b4-bf1d-df668ee03484">Curriculum</Topic>
    <_ip_UnifiedCompliancePolicyProperties xmlns="http://schemas.microsoft.com/sharepoint/v3" xsi:nil="true"/>
    <Project xmlns="78b794fc-fa86-49b4-bf1d-df668ee03484">Vaping</Project>
    <Meeting xmlns="78b794fc-fa86-49b4-bf1d-df668ee03484" xsi:nil="true"/>
    <WorkCategory xmlns="78b794fc-fa86-49b4-bf1d-df668ee0348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DA702A496B7D7449F457C941AEC0CCB" ma:contentTypeVersion="11" ma:contentTypeDescription="Create a new document." ma:contentTypeScope="" ma:versionID="d4385b9f60eb4e1e028fd0e2d2ec7561">
  <xsd:schema xmlns:xsd="http://www.w3.org/2001/XMLSchema" xmlns:xs="http://www.w3.org/2001/XMLSchema" xmlns:p="http://schemas.microsoft.com/office/2006/metadata/properties" xmlns:ns1="http://schemas.microsoft.com/sharepoint/v3" xmlns:ns2="78b794fc-fa86-49b4-bf1d-df668ee03484" targetNamespace="http://schemas.microsoft.com/office/2006/metadata/properties" ma:root="true" ma:fieldsID="f0e7e002cbb8fc093e05c4b44b6ef271" ns1:_="" ns2:_="">
    <xsd:import namespace="http://schemas.microsoft.com/sharepoint/v3"/>
    <xsd:import namespace="78b794fc-fa86-49b4-bf1d-df668ee03484"/>
    <xsd:element name="properties">
      <xsd:complexType>
        <xsd:sequence>
          <xsd:element name="documentManagement">
            <xsd:complexType>
              <xsd:all>
                <xsd:element ref="ns2:Project" minOccurs="0"/>
                <xsd:element ref="ns2:WorkCategory" minOccurs="0"/>
                <xsd:element ref="ns2:DocumentType"/>
                <xsd:element ref="ns2:Meeting" minOccurs="0"/>
                <xsd:element ref="ns2:MeetingDate" minOccurs="0"/>
                <xsd:element ref="ns2:Topic"/>
                <xsd:element ref="ns2:MediaServiceMetadata" minOccurs="0"/>
                <xsd:element ref="ns2:MediaServiceFastMetadata"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8b794fc-fa86-49b4-bf1d-df668ee03484" elementFormDefault="qualified">
    <xsd:import namespace="http://schemas.microsoft.com/office/2006/documentManagement/types"/>
    <xsd:import namespace="http://schemas.microsoft.com/office/infopath/2007/PartnerControls"/>
    <xsd:element name="Project" ma:index="8" nillable="true" ma:displayName="Project" ma:format="Dropdown" ma:internalName="Project">
      <xsd:simpleType>
        <xsd:restriction base="dms:Choice">
          <xsd:enumeration value="Gambling/Digital health"/>
          <xsd:enumeration value="Health Literacy"/>
          <xsd:enumeration value="Tobacco"/>
          <xsd:enumeration value="Sleep"/>
          <xsd:enumeration value="Healthy Relationships"/>
          <xsd:enumeration value="Food and Nutrition"/>
          <xsd:enumeration value="Vaping"/>
        </xsd:restriction>
      </xsd:simpleType>
    </xsd:element>
    <xsd:element name="WorkCategory" ma:index="9" nillable="true" ma:displayName="Work Category" ma:format="Dropdown" ma:internalName="WorkCategory">
      <xsd:simpleType>
        <xsd:restriction base="dms:Choice">
          <xsd:enumeration value="Data identification, collation or analysis"/>
          <xsd:enumeration value="Evidence synthesis"/>
          <xsd:enumeration value="Intervention Development"/>
          <xsd:enumeration value="Research or Evaluation"/>
          <xsd:enumeration value="Monitoring and reporting"/>
          <xsd:enumeration value="Communication"/>
          <xsd:enumeration value="Stakeholder engagement"/>
          <xsd:enumeration value="Planning"/>
          <xsd:enumeration value="Policy or service review"/>
          <xsd:enumeration value="Operational Delivery"/>
          <xsd:enumeration value="Programme or Project Management"/>
          <xsd:enumeration value="Social Marketing"/>
          <xsd:enumeration value="Training"/>
          <xsd:enumeration value="Meeting"/>
          <xsd:enumeration value="Finance"/>
          <xsd:enumeration value="Procurement"/>
          <xsd:enumeration value="Events"/>
          <xsd:enumeration value="Research"/>
        </xsd:restriction>
      </xsd:simpleType>
    </xsd:element>
    <xsd:element name="DocumentType" ma:index="10" ma:displayName="Document Type" ma:format="Dropdown" ma:internalName="DocumentType">
      <xsd:simpleType>
        <xsd:restriction base="dms:Choice">
          <xsd:enumeration value="Report"/>
          <xsd:enumeration value="Standards"/>
          <xsd:enumeration value="Data"/>
          <xsd:enumeration value="Project Plan"/>
          <xsd:enumeration value="Protocol"/>
          <xsd:enumeration value="Correspondence"/>
          <xsd:enumeration value="Minutes"/>
          <xsd:enumeration value="SOP"/>
          <xsd:enumeration value="Agenda"/>
          <xsd:enumeration value="Meeting Documentation"/>
          <xsd:enumeration value="Project Brief"/>
          <xsd:enumeration value="Business Case"/>
          <xsd:enumeration value="Performance Report"/>
          <xsd:enumeration value="Briefing"/>
          <xsd:enumeration value="Evidence"/>
          <xsd:enumeration value="Presentation"/>
        </xsd:restriction>
      </xsd:simpleType>
    </xsd:element>
    <xsd:element name="Meeting" ma:index="11" nillable="true" ma:displayName="Meeting" ma:format="Dropdown" ma:internalName="Meeting">
      <xsd:simpleType>
        <xsd:restriction base="dms:Text">
          <xsd:maxLength value="255"/>
        </xsd:restriction>
      </xsd:simpleType>
    </xsd:element>
    <xsd:element name="MeetingDate" ma:index="12" nillable="true" ma:displayName="Meeting Date" ma:format="DateOnly" ma:internalName="MeetingDate">
      <xsd:simpleType>
        <xsd:restriction base="dms:DateTime"/>
      </xsd:simpleType>
    </xsd:element>
    <xsd:element name="Topic" ma:index="13" ma:displayName="Topic" ma:format="Dropdown" ma:internalName="Topic">
      <xsd:simpleType>
        <xsd:restriction base="dms:Choice">
          <xsd:enumeration value="WNHWPS"/>
          <xsd:enumeration value="WSAEMWB"/>
          <xsd:enumeration value="Curriculum"/>
          <xsd:enumeration value="HSPSS"/>
          <xsd:enumeration value="JustB"/>
          <xsd:enumeration value="Cross-Programme"/>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F6E9B4-51DB-4DE3-A9D9-A43F8786786D}">
  <ds:schemaRefs>
    <ds:schemaRef ds:uri="http://schemas.microsoft.com/sharepoint/v3/contenttype/forms"/>
  </ds:schemaRefs>
</ds:datastoreItem>
</file>

<file path=customXml/itemProps2.xml><?xml version="1.0" encoding="utf-8"?>
<ds:datastoreItem xmlns:ds="http://schemas.openxmlformats.org/officeDocument/2006/customXml" ds:itemID="{15A7EE1B-CF0C-45D2-8831-912954A4398D}">
  <ds:schemaRefs>
    <ds:schemaRef ds:uri="http://purl.org/dc/dcmitype/"/>
    <ds:schemaRef ds:uri="http://purl.org/dc/terms/"/>
    <ds:schemaRef ds:uri="http://schemas.microsoft.com/office/2006/metadata/properties"/>
    <ds:schemaRef ds:uri="http://purl.org/dc/elements/1.1/"/>
    <ds:schemaRef ds:uri="http://www.w3.org/XML/1998/namespace"/>
    <ds:schemaRef ds:uri="bbd7921a-042b-4eb0-b7a0-a3fc5587e9ac"/>
    <ds:schemaRef ds:uri="http://schemas.microsoft.com/office/2006/documentManagement/types"/>
    <ds:schemaRef ds:uri="http://schemas.openxmlformats.org/package/2006/metadata/core-properties"/>
    <ds:schemaRef ds:uri="http://schemas.microsoft.com/office/infopath/2007/PartnerControls"/>
    <ds:schemaRef ds:uri="d6550f9a-f14e-418b-a53a-e888529f43ac"/>
    <ds:schemaRef ds:uri="http://schemas.microsoft.com/sharepoint/v3"/>
    <ds:schemaRef ds:uri="78b794fc-fa86-49b4-bf1d-df668ee03484"/>
  </ds:schemaRefs>
</ds:datastoreItem>
</file>

<file path=customXml/itemProps3.xml><?xml version="1.0" encoding="utf-8"?>
<ds:datastoreItem xmlns:ds="http://schemas.openxmlformats.org/officeDocument/2006/customXml" ds:itemID="{D97D43BE-BA01-464D-8C32-6475489260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8b794fc-fa86-49b4-bf1d-df668ee034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11</TotalTime>
  <Words>848</Words>
  <Application>Microsoft Office PowerPoint</Application>
  <PresentationFormat>Widescreen</PresentationFormat>
  <Paragraphs>91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PHW - Master Deck - Green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Hopkins (Public Health Wales - No. 2 Capital Quarter)</dc:creator>
  <cp:lastModifiedBy>Sophie Flood (Public Health Wales - Matrix House)</cp:lastModifiedBy>
  <cp:revision>340</cp:revision>
  <dcterms:created xsi:type="dcterms:W3CDTF">2024-03-12T09:08:47Z</dcterms:created>
  <dcterms:modified xsi:type="dcterms:W3CDTF">2026-03-10T11:01:30Z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0x0101004DA702A496B7D7449F457C941AEC0CCB</vt:lpwstr>
  </property>
  <property fmtid="{D5CDD505-2E9C-101B-9397-08002B2CF9AE}" pid="3" name="MediaServiceImageTags">
    <vt:lpwstr/>
  </property>
  <property fmtid="{D5CDD505-2E9C-101B-9397-08002B2CF9AE}" pid="4" name="Order">
    <vt:r8>90900</vt:r8>
  </property>
  <property fmtid="{D5CDD505-2E9C-101B-9397-08002B2CF9AE}" pid="5" name="xd_Signature">
    <vt:bool>false</vt:bool>
  </property>
  <property fmtid="{D5CDD505-2E9C-101B-9397-08002B2CF9AE}" pid="6" name="SharedWithUsers">
    <vt:lpwstr>28;#Grace Lawson (Public Health Wales - No. 2 Capital Quarter);#17;#Alexa Gainsbury (Public Health Wales - No. 2 Capital Quarter);#80;#Lorna Bennett (Public Health Wales - No. 2 Capital Quarter);#30;#Chris Emmerson (Public Health Wales - No. 2 Capital Quarter)</vt:lpwstr>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