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14" r:id="rId5"/>
    <p:sldId id="315" r:id="rId6"/>
    <p:sldId id="322" r:id="rId7"/>
    <p:sldId id="323" r:id="rId8"/>
    <p:sldId id="324" r:id="rId9"/>
    <p:sldId id="325" r:id="rId10"/>
    <p:sldId id="326" r:id="rId11"/>
    <p:sldId id="327" r:id="rId12"/>
    <p:sldId id="289" r:id="rId13"/>
    <p:sldId id="31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2CA869-6DBE-72EE-2316-CCD296CCC2B3}" name="Nia Osborne (Public Health Wales - No. 2 Capital Quarter)" initials="NQ" userId="S::nia.osborne4@wales.nhs.uk::dc6e69ba-97df-47cc-9eea-d365d5ddb1e2" providerId="AD"/>
  <p188:author id="{E58F7FA5-3CAA-A446-7CD7-87A433194C0F}" name="Lorna Bennett" initials="LB" userId="Lorna Bennett" providerId="None"/>
  <p188:author id="{82A8F2DC-3481-B692-14F4-D4F0F1F9B7EB}" name="Sophie Flood (Public Health Wales - Matrix House)" initials="SH" userId="S::sophie.flood@wales.nhs.uk::f1b68508-ff1d-4a78-a875-f6aa95017d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DC7CF3-5770-287F-9B0A-520F026B2F91}" v="6" dt="2026-04-14T10:12:25.764"/>
    <p1510:client id="{706DCDBD-304C-2BFA-A4BD-67B02995CCBD}" v="26" dt="2026-04-15T08:20:27.648"/>
    <p1510:client id="{A4ADF026-4807-8C6C-8FA3-26428154A356}" v="30" dt="2026-04-14T15:23:28.462"/>
    <p1510:client id="{AB630888-0A49-6AFA-7EA9-6A26AA13F200}" v="39" dt="2026-04-14T08:55:51.398"/>
    <p1510:client id="{FA69DD1B-34A0-4D2C-CD5D-927D0A399FBA}" v="4" dt="2026-04-15T12:13:33.5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Flood (Public Health Wales - Matrix House)" userId="S::sophie.flood@wales.nhs.uk::f1b68508-ff1d-4a78-a875-f6aa95017de1" providerId="AD" clId="Web-{1C87B0CE-565F-85D0-FAF7-34B867206327}"/>
    <pc:docChg chg="modSld">
      <pc:chgData name="Sophie Flood (Public Health Wales - Matrix House)" userId="S::sophie.flood@wales.nhs.uk::f1b68508-ff1d-4a78-a875-f6aa95017de1" providerId="AD" clId="Web-{1C87B0CE-565F-85D0-FAF7-34B867206327}" dt="2026-04-13T08:43:04.922" v="127"/>
      <pc:docMkLst>
        <pc:docMk/>
      </pc:docMkLst>
      <pc:sldChg chg="modSp">
        <pc:chgData name="Sophie Flood (Public Health Wales - Matrix House)" userId="S::sophie.flood@wales.nhs.uk::f1b68508-ff1d-4a78-a875-f6aa95017de1" providerId="AD" clId="Web-{1C87B0CE-565F-85D0-FAF7-34B867206327}" dt="2026-04-13T08:43:04.922" v="127"/>
        <pc:sldMkLst>
          <pc:docMk/>
          <pc:sldMk cId="3319620276" sldId="314"/>
        </pc:sldMkLst>
        <pc:spChg chg="mod">
          <ac:chgData name="Sophie Flood (Public Health Wales - Matrix House)" userId="S::sophie.flood@wales.nhs.uk::f1b68508-ff1d-4a78-a875-f6aa95017de1" providerId="AD" clId="Web-{1C87B0CE-565F-85D0-FAF7-34B867206327}" dt="2026-04-13T08:40:04.901" v="11" actId="20577"/>
          <ac:spMkLst>
            <pc:docMk/>
            <pc:sldMk cId="3319620276" sldId="314"/>
            <ac:spMk id="2" creationId="{71E17CFA-5100-9B00-3C13-44FCCFF01F4B}"/>
          </ac:spMkLst>
        </pc:spChg>
        <pc:graphicFrameChg chg="mod modGraphic">
          <ac:chgData name="Sophie Flood (Public Health Wales - Matrix House)" userId="S::sophie.flood@wales.nhs.uk::f1b68508-ff1d-4a78-a875-f6aa95017de1" providerId="AD" clId="Web-{1C87B0CE-565F-85D0-FAF7-34B867206327}" dt="2026-04-13T08:43:04.922" v="127"/>
          <ac:graphicFrameMkLst>
            <pc:docMk/>
            <pc:sldMk cId="3319620276" sldId="314"/>
            <ac:graphicFrameMk id="7" creationId="{04D6F340-343F-4286-F20D-6BDFC768C169}"/>
          </ac:graphicFrameMkLst>
        </pc:graphicFrameChg>
      </pc:sldChg>
    </pc:docChg>
  </pc:docChgLst>
  <pc:docChgLst>
    <pc:chgData name="Phillip Hill (Public Health Wales - No. 2 Capital Quarter)" userId="S::phillip.hill@wales.nhs.uk::0483c7bb-2510-4d1f-9686-86fee53dea0f" providerId="AD" clId="Web-{AB630888-0A49-6AFA-7EA9-6A26AA13F200}"/>
    <pc:docChg chg="modSld">
      <pc:chgData name="Phillip Hill (Public Health Wales - No. 2 Capital Quarter)" userId="S::phillip.hill@wales.nhs.uk::0483c7bb-2510-4d1f-9686-86fee53dea0f" providerId="AD" clId="Web-{AB630888-0A49-6AFA-7EA9-6A26AA13F200}" dt="2026-04-14T08:55:50.257" v="25" actId="20577"/>
      <pc:docMkLst>
        <pc:docMk/>
      </pc:docMkLst>
      <pc:sldChg chg="modSp">
        <pc:chgData name="Phillip Hill (Public Health Wales - No. 2 Capital Quarter)" userId="S::phillip.hill@wales.nhs.uk::0483c7bb-2510-4d1f-9686-86fee53dea0f" providerId="AD" clId="Web-{AB630888-0A49-6AFA-7EA9-6A26AA13F200}" dt="2026-04-14T08:55:50.257" v="25" actId="20577"/>
        <pc:sldMkLst>
          <pc:docMk/>
          <pc:sldMk cId="2622768600" sldId="310"/>
        </pc:sldMkLst>
        <pc:spChg chg="mod">
          <ac:chgData name="Phillip Hill (Public Health Wales - No. 2 Capital Quarter)" userId="S::phillip.hill@wales.nhs.uk::0483c7bb-2510-4d1f-9686-86fee53dea0f" providerId="AD" clId="Web-{AB630888-0A49-6AFA-7EA9-6A26AA13F200}" dt="2026-04-14T08:55:50.257" v="25" actId="20577"/>
          <ac:spMkLst>
            <pc:docMk/>
            <pc:sldMk cId="2622768600" sldId="310"/>
            <ac:spMk id="3" creationId="{02BEC377-8244-BAA7-1C91-89BA0C2C3DBC}"/>
          </ac:spMkLst>
        </pc:spChg>
      </pc:sldChg>
      <pc:sldChg chg="modSp">
        <pc:chgData name="Phillip Hill (Public Health Wales - No. 2 Capital Quarter)" userId="S::phillip.hill@wales.nhs.uk::0483c7bb-2510-4d1f-9686-86fee53dea0f" providerId="AD" clId="Web-{AB630888-0A49-6AFA-7EA9-6A26AA13F200}" dt="2026-04-14T08:51:24.120" v="2" actId="1076"/>
        <pc:sldMkLst>
          <pc:docMk/>
          <pc:sldMk cId="3319620276" sldId="314"/>
        </pc:sldMkLst>
        <pc:spChg chg="mod">
          <ac:chgData name="Phillip Hill (Public Health Wales - No. 2 Capital Quarter)" userId="S::phillip.hill@wales.nhs.uk::0483c7bb-2510-4d1f-9686-86fee53dea0f" providerId="AD" clId="Web-{AB630888-0A49-6AFA-7EA9-6A26AA13F200}" dt="2026-04-14T08:50:34.483" v="1" actId="20577"/>
          <ac:spMkLst>
            <pc:docMk/>
            <pc:sldMk cId="3319620276" sldId="314"/>
            <ac:spMk id="2" creationId="{71E17CFA-5100-9B00-3C13-44FCCFF01F4B}"/>
          </ac:spMkLst>
        </pc:spChg>
        <pc:graphicFrameChg chg="mod">
          <ac:chgData name="Phillip Hill (Public Health Wales - No. 2 Capital Quarter)" userId="S::phillip.hill@wales.nhs.uk::0483c7bb-2510-4d1f-9686-86fee53dea0f" providerId="AD" clId="Web-{AB630888-0A49-6AFA-7EA9-6A26AA13F200}" dt="2026-04-14T08:51:24.120" v="2" actId="1076"/>
          <ac:graphicFrameMkLst>
            <pc:docMk/>
            <pc:sldMk cId="3319620276" sldId="314"/>
            <ac:graphicFrameMk id="7" creationId="{04D6F340-343F-4286-F20D-6BDFC768C169}"/>
          </ac:graphicFrameMkLst>
        </pc:graphicFrameChg>
      </pc:sldChg>
    </pc:docChg>
  </pc:docChgLst>
  <pc:docChgLst>
    <pc:chgData name="Sophie Flood (Public Health Wales - Matrix House)" userId="S::sophie.flood@wales.nhs.uk::f1b68508-ff1d-4a78-a875-f6aa95017de1" providerId="AD" clId="Web-{E34B016A-94DA-D58D-C841-9C28EE0C4394}"/>
    <pc:docChg chg="modSld">
      <pc:chgData name="Sophie Flood (Public Health Wales - Matrix House)" userId="S::sophie.flood@wales.nhs.uk::f1b68508-ff1d-4a78-a875-f6aa95017de1" providerId="AD" clId="Web-{E34B016A-94DA-D58D-C841-9C28EE0C4394}" dt="2026-03-23T11:19:07.849" v="21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E34B016A-94DA-D58D-C841-9C28EE0C4394}" dt="2026-03-23T11:17:47.847" v="1" actId="20577"/>
        <pc:sldMkLst>
          <pc:docMk/>
          <pc:sldMk cId="1631828278" sldId="315"/>
        </pc:sldMkLst>
        <pc:spChg chg="mod">
          <ac:chgData name="Sophie Flood (Public Health Wales - Matrix House)" userId="S::sophie.flood@wales.nhs.uk::f1b68508-ff1d-4a78-a875-f6aa95017de1" providerId="AD" clId="Web-{E34B016A-94DA-D58D-C841-9C28EE0C4394}" dt="2026-03-23T11:17:47.847" v="1" actId="20577"/>
          <ac:spMkLst>
            <pc:docMk/>
            <pc:sldMk cId="1631828278" sldId="315"/>
            <ac:spMk id="4" creationId="{DB9F55E7-5DE1-BBA4-34CE-E04E661EE68A}"/>
          </ac:spMkLst>
        </pc:spChg>
      </pc:sldChg>
      <pc:sldChg chg="modSp">
        <pc:chgData name="Sophie Flood (Public Health Wales - Matrix House)" userId="S::sophie.flood@wales.nhs.uk::f1b68508-ff1d-4a78-a875-f6aa95017de1" providerId="AD" clId="Web-{E34B016A-94DA-D58D-C841-9C28EE0C4394}" dt="2026-03-23T11:17:55.519" v="2" actId="20577"/>
        <pc:sldMkLst>
          <pc:docMk/>
          <pc:sldMk cId="4014944337" sldId="322"/>
        </pc:sldMkLst>
        <pc:spChg chg="mod">
          <ac:chgData name="Sophie Flood (Public Health Wales - Matrix House)" userId="S::sophie.flood@wales.nhs.uk::f1b68508-ff1d-4a78-a875-f6aa95017de1" providerId="AD" clId="Web-{E34B016A-94DA-D58D-C841-9C28EE0C4394}" dt="2026-03-23T11:17:55.519" v="2" actId="20577"/>
          <ac:spMkLst>
            <pc:docMk/>
            <pc:sldMk cId="4014944337" sldId="322"/>
            <ac:spMk id="4" creationId="{56BD8F46-1631-6C6E-FA5B-CEC21D9CFD2D}"/>
          </ac:spMkLst>
        </pc:spChg>
      </pc:sldChg>
      <pc:sldChg chg="addSp delSp modSp">
        <pc:chgData name="Sophie Flood (Public Health Wales - Matrix House)" userId="S::sophie.flood@wales.nhs.uk::f1b68508-ff1d-4a78-a875-f6aa95017de1" providerId="AD" clId="Web-{E34B016A-94DA-D58D-C841-9C28EE0C4394}" dt="2026-03-23T11:18:14.113" v="8" actId="20577"/>
        <pc:sldMkLst>
          <pc:docMk/>
          <pc:sldMk cId="1609156855" sldId="323"/>
        </pc:sldMkLst>
        <pc:spChg chg="add del mod">
          <ac:chgData name="Sophie Flood (Public Health Wales - Matrix House)" userId="S::sophie.flood@wales.nhs.uk::f1b68508-ff1d-4a78-a875-f6aa95017de1" providerId="AD" clId="Web-{E34B016A-94DA-D58D-C841-9C28EE0C4394}" dt="2026-03-23T11:18:14.113" v="8" actId="20577"/>
          <ac:spMkLst>
            <pc:docMk/>
            <pc:sldMk cId="1609156855" sldId="323"/>
            <ac:spMk id="4" creationId="{8D2EE259-E0DA-B223-3953-341A5CA619B9}"/>
          </ac:spMkLst>
        </pc:spChg>
      </pc:sldChg>
      <pc:sldChg chg="modSp">
        <pc:chgData name="Sophie Flood (Public Health Wales - Matrix House)" userId="S::sophie.flood@wales.nhs.uk::f1b68508-ff1d-4a78-a875-f6aa95017de1" providerId="AD" clId="Web-{E34B016A-94DA-D58D-C841-9C28EE0C4394}" dt="2026-03-23T11:18:35.442" v="14" actId="20577"/>
        <pc:sldMkLst>
          <pc:docMk/>
          <pc:sldMk cId="1016329744" sldId="324"/>
        </pc:sldMkLst>
        <pc:spChg chg="mod">
          <ac:chgData name="Sophie Flood (Public Health Wales - Matrix House)" userId="S::sophie.flood@wales.nhs.uk::f1b68508-ff1d-4a78-a875-f6aa95017de1" providerId="AD" clId="Web-{E34B016A-94DA-D58D-C841-9C28EE0C4394}" dt="2026-03-23T11:18:35.442" v="14" actId="20577"/>
          <ac:spMkLst>
            <pc:docMk/>
            <pc:sldMk cId="1016329744" sldId="324"/>
            <ac:spMk id="4" creationId="{E844D393-CDDE-3DD2-E1B9-762A127D3EA2}"/>
          </ac:spMkLst>
        </pc:spChg>
      </pc:sldChg>
      <pc:sldChg chg="modSp">
        <pc:chgData name="Sophie Flood (Public Health Wales - Matrix House)" userId="S::sophie.flood@wales.nhs.uk::f1b68508-ff1d-4a78-a875-f6aa95017de1" providerId="AD" clId="Web-{E34B016A-94DA-D58D-C841-9C28EE0C4394}" dt="2026-03-23T11:18:52.302" v="16" actId="20577"/>
        <pc:sldMkLst>
          <pc:docMk/>
          <pc:sldMk cId="3852134216" sldId="325"/>
        </pc:sldMkLst>
        <pc:spChg chg="mod">
          <ac:chgData name="Sophie Flood (Public Health Wales - Matrix House)" userId="S::sophie.flood@wales.nhs.uk::f1b68508-ff1d-4a78-a875-f6aa95017de1" providerId="AD" clId="Web-{E34B016A-94DA-D58D-C841-9C28EE0C4394}" dt="2026-03-23T11:18:52.302" v="16" actId="20577"/>
          <ac:spMkLst>
            <pc:docMk/>
            <pc:sldMk cId="3852134216" sldId="325"/>
            <ac:spMk id="4" creationId="{3CC4174A-85D0-4317-81D8-2CDE66F13142}"/>
          </ac:spMkLst>
        </pc:spChg>
      </pc:sldChg>
      <pc:sldChg chg="modSp">
        <pc:chgData name="Sophie Flood (Public Health Wales - Matrix House)" userId="S::sophie.flood@wales.nhs.uk::f1b68508-ff1d-4a78-a875-f6aa95017de1" providerId="AD" clId="Web-{E34B016A-94DA-D58D-C841-9C28EE0C4394}" dt="2026-03-23T11:18:58.927" v="18" actId="20577"/>
        <pc:sldMkLst>
          <pc:docMk/>
          <pc:sldMk cId="281358453" sldId="326"/>
        </pc:sldMkLst>
        <pc:spChg chg="mod">
          <ac:chgData name="Sophie Flood (Public Health Wales - Matrix House)" userId="S::sophie.flood@wales.nhs.uk::f1b68508-ff1d-4a78-a875-f6aa95017de1" providerId="AD" clId="Web-{E34B016A-94DA-D58D-C841-9C28EE0C4394}" dt="2026-03-23T11:18:58.927" v="18" actId="20577"/>
          <ac:spMkLst>
            <pc:docMk/>
            <pc:sldMk cId="281358453" sldId="326"/>
            <ac:spMk id="4" creationId="{C3F5BB0A-6F98-E4D9-7FC2-32126D870EF5}"/>
          </ac:spMkLst>
        </pc:spChg>
      </pc:sldChg>
      <pc:sldChg chg="modSp">
        <pc:chgData name="Sophie Flood (Public Health Wales - Matrix House)" userId="S::sophie.flood@wales.nhs.uk::f1b68508-ff1d-4a78-a875-f6aa95017de1" providerId="AD" clId="Web-{E34B016A-94DA-D58D-C841-9C28EE0C4394}" dt="2026-03-23T11:19:07.849" v="21" actId="20577"/>
        <pc:sldMkLst>
          <pc:docMk/>
          <pc:sldMk cId="1399988841" sldId="327"/>
        </pc:sldMkLst>
        <pc:spChg chg="mod">
          <ac:chgData name="Sophie Flood (Public Health Wales - Matrix House)" userId="S::sophie.flood@wales.nhs.uk::f1b68508-ff1d-4a78-a875-f6aa95017de1" providerId="AD" clId="Web-{E34B016A-94DA-D58D-C841-9C28EE0C4394}" dt="2026-03-23T11:19:07.849" v="21" actId="20577"/>
          <ac:spMkLst>
            <pc:docMk/>
            <pc:sldMk cId="1399988841" sldId="327"/>
            <ac:spMk id="4" creationId="{0A2F2EA1-4E08-1857-4902-9DF0068092D7}"/>
          </ac:spMkLst>
        </pc:spChg>
      </pc:sldChg>
    </pc:docChg>
  </pc:docChgLst>
  <pc:docChgLst>
    <pc:chgData name="Nia Osborne (Public Health Wales - No. 2 Capital Quarter)" userId="S::nia.osborne4@wales.nhs.uk::dc6e69ba-97df-47cc-9eea-d365d5ddb1e2" providerId="AD" clId="Web-{CF53A18B-98A0-DF13-C633-CB548B6AA0FF}"/>
    <pc:docChg chg="modSld">
      <pc:chgData name="Nia Osborne (Public Health Wales - No. 2 Capital Quarter)" userId="S::nia.osborne4@wales.nhs.uk::dc6e69ba-97df-47cc-9eea-d365d5ddb1e2" providerId="AD" clId="Web-{CF53A18B-98A0-DF13-C633-CB548B6AA0FF}" dt="2026-04-09T12:15:05.919" v="9" actId="20577"/>
      <pc:docMkLst>
        <pc:docMk/>
      </pc:docMkLst>
      <pc:sldChg chg="modSp">
        <pc:chgData name="Nia Osborne (Public Health Wales - No. 2 Capital Quarter)" userId="S::nia.osborne4@wales.nhs.uk::dc6e69ba-97df-47cc-9eea-d365d5ddb1e2" providerId="AD" clId="Web-{CF53A18B-98A0-DF13-C633-CB548B6AA0FF}" dt="2026-04-09T12:15:05.919" v="9" actId="20577"/>
        <pc:sldMkLst>
          <pc:docMk/>
          <pc:sldMk cId="2622768600" sldId="310"/>
        </pc:sldMkLst>
      </pc:sldChg>
    </pc:docChg>
  </pc:docChgLst>
  <pc:docChgLst>
    <pc:chgData name="Phillip Hill (Public Health Wales - No. 2 Capital Quarter)" userId="S::phillip.hill@wales.nhs.uk::0483c7bb-2510-4d1f-9686-86fee53dea0f" providerId="AD" clId="Web-{706DCDBD-304C-2BFA-A4BD-67B02995CCBD}"/>
    <pc:docChg chg="modSld">
      <pc:chgData name="Phillip Hill (Public Health Wales - No. 2 Capital Quarter)" userId="S::phillip.hill@wales.nhs.uk::0483c7bb-2510-4d1f-9686-86fee53dea0f" providerId="AD" clId="Web-{706DCDBD-304C-2BFA-A4BD-67B02995CCBD}" dt="2026-04-15T08:20:27.632" v="14" actId="20577"/>
      <pc:docMkLst>
        <pc:docMk/>
      </pc:docMkLst>
      <pc:sldChg chg="modSp">
        <pc:chgData name="Phillip Hill (Public Health Wales - No. 2 Capital Quarter)" userId="S::phillip.hill@wales.nhs.uk::0483c7bb-2510-4d1f-9686-86fee53dea0f" providerId="AD" clId="Web-{706DCDBD-304C-2BFA-A4BD-67B02995CCBD}" dt="2026-04-15T08:20:27.632" v="14" actId="20577"/>
        <pc:sldMkLst>
          <pc:docMk/>
          <pc:sldMk cId="2033820666" sldId="289"/>
        </pc:sldMkLst>
        <pc:spChg chg="mod">
          <ac:chgData name="Phillip Hill (Public Health Wales - No. 2 Capital Quarter)" userId="S::phillip.hill@wales.nhs.uk::0483c7bb-2510-4d1f-9686-86fee53dea0f" providerId="AD" clId="Web-{706DCDBD-304C-2BFA-A4BD-67B02995CCBD}" dt="2026-04-15T08:20:27.632" v="14" actId="20577"/>
          <ac:spMkLst>
            <pc:docMk/>
            <pc:sldMk cId="2033820666" sldId="289"/>
            <ac:spMk id="2" creationId="{103866BA-957E-B8AA-D2ED-29464CD5EA14}"/>
          </ac:spMkLst>
        </pc:spChg>
      </pc:sldChg>
      <pc:sldChg chg="modSp">
        <pc:chgData name="Phillip Hill (Public Health Wales - No. 2 Capital Quarter)" userId="S::phillip.hill@wales.nhs.uk::0483c7bb-2510-4d1f-9686-86fee53dea0f" providerId="AD" clId="Web-{706DCDBD-304C-2BFA-A4BD-67B02995CCBD}" dt="2026-04-15T08:19:30.397" v="3" actId="20577"/>
        <pc:sldMkLst>
          <pc:docMk/>
          <pc:sldMk cId="3319620276" sldId="314"/>
        </pc:sldMkLst>
        <pc:spChg chg="mod">
          <ac:chgData name="Phillip Hill (Public Health Wales - No. 2 Capital Quarter)" userId="S::phillip.hill@wales.nhs.uk::0483c7bb-2510-4d1f-9686-86fee53dea0f" providerId="AD" clId="Web-{706DCDBD-304C-2BFA-A4BD-67B02995CCBD}" dt="2026-04-15T08:19:30.397" v="3" actId="20577"/>
          <ac:spMkLst>
            <pc:docMk/>
            <pc:sldMk cId="3319620276" sldId="314"/>
            <ac:spMk id="4" creationId="{0FAACDC9-FB8E-68F7-B0CF-4C6AC9896A92}"/>
          </ac:spMkLst>
        </pc:spChg>
      </pc:sldChg>
    </pc:docChg>
  </pc:docChgLst>
  <pc:docChgLst>
    <pc:chgData name="Nia Osborne (Public Health Wales - No. 2 Capital Quarter)" userId="S::nia.osborne4@wales.nhs.uk::dc6e69ba-97df-47cc-9eea-d365d5ddb1e2" providerId="AD" clId="Web-{EA68B837-2E3F-EFB6-9578-F95478BA78EE}"/>
    <pc:docChg chg="mod">
      <pc:chgData name="Nia Osborne (Public Health Wales - No. 2 Capital Quarter)" userId="S::nia.osborne4@wales.nhs.uk::dc6e69ba-97df-47cc-9eea-d365d5ddb1e2" providerId="AD" clId="Web-{EA68B837-2E3F-EFB6-9578-F95478BA78EE}" dt="2026-04-13T11:30:12.689" v="0"/>
      <pc:docMkLst>
        <pc:docMk/>
      </pc:docMkLst>
    </pc:docChg>
  </pc:docChgLst>
  <pc:docChgLst>
    <pc:chgData name="Sophie Flood (Public Health Wales - Matrix House)" userId="S::sophie.flood@wales.nhs.uk::f1b68508-ff1d-4a78-a875-f6aa95017de1" providerId="AD" clId="Web-{7C7FFEE0-E44C-A5AB-EB36-FA98AB458CB3}"/>
    <pc:docChg chg="modSld">
      <pc:chgData name="Sophie Flood (Public Health Wales - Matrix House)" userId="S::sophie.flood@wales.nhs.uk::f1b68508-ff1d-4a78-a875-f6aa95017de1" providerId="AD" clId="Web-{7C7FFEE0-E44C-A5AB-EB36-FA98AB458CB3}" dt="2026-04-07T10:00:10.365" v="18" actId="20577"/>
      <pc:docMkLst>
        <pc:docMk/>
      </pc:docMkLst>
      <pc:sldChg chg="addSp delSp modSp">
        <pc:chgData name="Sophie Flood (Public Health Wales - Matrix House)" userId="S::sophie.flood@wales.nhs.uk::f1b68508-ff1d-4a78-a875-f6aa95017de1" providerId="AD" clId="Web-{7C7FFEE0-E44C-A5AB-EB36-FA98AB458CB3}" dt="2026-04-07T10:00:10.365" v="18" actId="20577"/>
        <pc:sldMkLst>
          <pc:docMk/>
          <pc:sldMk cId="2622768600" sldId="310"/>
        </pc:sldMkLst>
        <pc:spChg chg="add mod">
          <ac:chgData name="Sophie Flood (Public Health Wales - Matrix House)" userId="S::sophie.flood@wales.nhs.uk::f1b68508-ff1d-4a78-a875-f6aa95017de1" providerId="AD" clId="Web-{7C7FFEE0-E44C-A5AB-EB36-FA98AB458CB3}" dt="2026-04-07T09:59:31.505" v="14" actId="14100"/>
          <ac:spMkLst>
            <pc:docMk/>
            <pc:sldMk cId="2622768600" sldId="310"/>
            <ac:spMk id="2" creationId="{62ACC620-1D08-9038-E73C-33641CD1496F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392ABA3D-695A-E31D-47A9-988AAC93EAE9}"/>
    <pc:docChg chg="modSld">
      <pc:chgData name="Sophie Flood (Public Health Wales - Matrix House)" userId="S::sophie.flood@wales.nhs.uk::f1b68508-ff1d-4a78-a875-f6aa95017de1" providerId="AD" clId="Web-{392ABA3D-695A-E31D-47A9-988AAC93EAE9}" dt="2026-04-07T10:24:42.683" v="13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392ABA3D-695A-E31D-47A9-988AAC93EAE9}" dt="2026-04-07T10:24:06.135" v="12" actId="20577"/>
        <pc:sldMkLst>
          <pc:docMk/>
          <pc:sldMk cId="2622768600" sldId="310"/>
        </pc:sldMkLst>
      </pc:sldChg>
      <pc:sldChg chg="modSp">
        <pc:chgData name="Sophie Flood (Public Health Wales - Matrix House)" userId="S::sophie.flood@wales.nhs.uk::f1b68508-ff1d-4a78-a875-f6aa95017de1" providerId="AD" clId="Web-{392ABA3D-695A-E31D-47A9-988AAC93EAE9}" dt="2026-04-07T10:24:42.683" v="13" actId="20577"/>
        <pc:sldMkLst>
          <pc:docMk/>
          <pc:sldMk cId="3319620276" sldId="314"/>
        </pc:sldMkLst>
        <pc:spChg chg="mod">
          <ac:chgData name="Sophie Flood (Public Health Wales - Matrix House)" userId="S::sophie.flood@wales.nhs.uk::f1b68508-ff1d-4a78-a875-f6aa95017de1" providerId="AD" clId="Web-{392ABA3D-695A-E31D-47A9-988AAC93EAE9}" dt="2026-04-07T10:24:42.683" v="13" actId="20577"/>
          <ac:spMkLst>
            <pc:docMk/>
            <pc:sldMk cId="3319620276" sldId="314"/>
            <ac:spMk id="2" creationId="{71E17CFA-5100-9B00-3C13-44FCCFF01F4B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19F2EBD4-10EE-BB9A-9621-27ACBC3C223A}"/>
    <pc:docChg chg="modSld">
      <pc:chgData name="Sophie Flood (Public Health Wales - Matrix House)" userId="S::sophie.flood@wales.nhs.uk::f1b68508-ff1d-4a78-a875-f6aa95017de1" providerId="AD" clId="Web-{19F2EBD4-10EE-BB9A-9621-27ACBC3C223A}" dt="2026-03-19T14:54:59.971" v="3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19F2EBD4-10EE-BB9A-9621-27ACBC3C223A}" dt="2026-03-19T14:54:59.971" v="3" actId="20577"/>
        <pc:sldMkLst>
          <pc:docMk/>
          <pc:sldMk cId="2033820666" sldId="289"/>
        </pc:sldMkLst>
        <pc:spChg chg="mod">
          <ac:chgData name="Sophie Flood (Public Health Wales - Matrix House)" userId="S::sophie.flood@wales.nhs.uk::f1b68508-ff1d-4a78-a875-f6aa95017de1" providerId="AD" clId="Web-{19F2EBD4-10EE-BB9A-9621-27ACBC3C223A}" dt="2026-03-19T14:54:59.971" v="3" actId="20577"/>
          <ac:spMkLst>
            <pc:docMk/>
            <pc:sldMk cId="2033820666" sldId="289"/>
            <ac:spMk id="2" creationId="{103866BA-957E-B8AA-D2ED-29464CD5EA14}"/>
          </ac:spMkLst>
        </pc:spChg>
      </pc:sldChg>
      <pc:sldChg chg="modSp">
        <pc:chgData name="Sophie Flood (Public Health Wales - Matrix House)" userId="S::sophie.flood@wales.nhs.uk::f1b68508-ff1d-4a78-a875-f6aa95017de1" providerId="AD" clId="Web-{19F2EBD4-10EE-BB9A-9621-27ACBC3C223A}" dt="2026-03-19T14:54:09.032" v="0" actId="20577"/>
        <pc:sldMkLst>
          <pc:docMk/>
          <pc:sldMk cId="2622768600" sldId="310"/>
        </pc:sldMkLst>
      </pc:sldChg>
    </pc:docChg>
  </pc:docChgLst>
  <pc:docChgLst>
    <pc:chgData name="Sophie Flood (Public Health Wales - Matrix House)" userId="S::sophie.flood@wales.nhs.uk::f1b68508-ff1d-4a78-a875-f6aa95017de1" providerId="AD" clId="Web-{A4ADF026-4807-8C6C-8FA3-26428154A356}"/>
    <pc:docChg chg="modSld">
      <pc:chgData name="Sophie Flood (Public Health Wales - Matrix House)" userId="S::sophie.flood@wales.nhs.uk::f1b68508-ff1d-4a78-a875-f6aa95017de1" providerId="AD" clId="Web-{A4ADF026-4807-8C6C-8FA3-26428154A356}" dt="2026-04-14T15:23:28.462" v="18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A4ADF026-4807-8C6C-8FA3-26428154A356}" dt="2026-04-14T15:23:28.462" v="18" actId="20577"/>
        <pc:sldMkLst>
          <pc:docMk/>
          <pc:sldMk cId="2033820666" sldId="289"/>
        </pc:sldMkLst>
        <pc:spChg chg="mod">
          <ac:chgData name="Sophie Flood (Public Health Wales - Matrix House)" userId="S::sophie.flood@wales.nhs.uk::f1b68508-ff1d-4a78-a875-f6aa95017de1" providerId="AD" clId="Web-{A4ADF026-4807-8C6C-8FA3-26428154A356}" dt="2026-04-14T15:23:28.462" v="18" actId="20577"/>
          <ac:spMkLst>
            <pc:docMk/>
            <pc:sldMk cId="2033820666" sldId="289"/>
            <ac:spMk id="2" creationId="{103866BA-957E-B8AA-D2ED-29464CD5EA14}"/>
          </ac:spMkLst>
        </pc:spChg>
      </pc:sldChg>
      <pc:sldChg chg="addSp delSp modSp">
        <pc:chgData name="Sophie Flood (Public Health Wales - Matrix House)" userId="S::sophie.flood@wales.nhs.uk::f1b68508-ff1d-4a78-a875-f6aa95017de1" providerId="AD" clId="Web-{A4ADF026-4807-8C6C-8FA3-26428154A356}" dt="2026-04-14T12:53:37.306" v="8" actId="14100"/>
        <pc:sldMkLst>
          <pc:docMk/>
          <pc:sldMk cId="2622768600" sldId="310"/>
        </pc:sldMkLst>
        <pc:spChg chg="del mod">
          <ac:chgData name="Sophie Flood (Public Health Wales - Matrix House)" userId="S::sophie.flood@wales.nhs.uk::f1b68508-ff1d-4a78-a875-f6aa95017de1" providerId="AD" clId="Web-{A4ADF026-4807-8C6C-8FA3-26428154A356}" dt="2026-04-14T12:53:28.712" v="4"/>
          <ac:spMkLst>
            <pc:docMk/>
            <pc:sldMk cId="2622768600" sldId="310"/>
            <ac:spMk id="3" creationId="{02BEC377-8244-BAA7-1C91-89BA0C2C3DBC}"/>
          </ac:spMkLst>
        </pc:spChg>
        <pc:spChg chg="add mod">
          <ac:chgData name="Sophie Flood (Public Health Wales - Matrix House)" userId="S::sophie.flood@wales.nhs.uk::f1b68508-ff1d-4a78-a875-f6aa95017de1" providerId="AD" clId="Web-{A4ADF026-4807-8C6C-8FA3-26428154A356}" dt="2026-04-14T12:53:37.306" v="8" actId="14100"/>
          <ac:spMkLst>
            <pc:docMk/>
            <pc:sldMk cId="2622768600" sldId="310"/>
            <ac:spMk id="4" creationId="{A6DDA65E-DD25-C213-4392-20E9C9FDA1E3}"/>
          </ac:spMkLst>
        </pc:spChg>
      </pc:sldChg>
      <pc:sldChg chg="modSp">
        <pc:chgData name="Sophie Flood (Public Health Wales - Matrix House)" userId="S::sophie.flood@wales.nhs.uk::f1b68508-ff1d-4a78-a875-f6aa95017de1" providerId="AD" clId="Web-{A4ADF026-4807-8C6C-8FA3-26428154A356}" dt="2026-04-14T15:20:41.187" v="11" actId="1076"/>
        <pc:sldMkLst>
          <pc:docMk/>
          <pc:sldMk cId="3319620276" sldId="314"/>
        </pc:sldMkLst>
        <pc:graphicFrameChg chg="mod">
          <ac:chgData name="Sophie Flood (Public Health Wales - Matrix House)" userId="S::sophie.flood@wales.nhs.uk::f1b68508-ff1d-4a78-a875-f6aa95017de1" providerId="AD" clId="Web-{A4ADF026-4807-8C6C-8FA3-26428154A356}" dt="2026-04-14T15:20:41.187" v="11" actId="1076"/>
          <ac:graphicFrameMkLst>
            <pc:docMk/>
            <pc:sldMk cId="3319620276" sldId="314"/>
            <ac:graphicFrameMk id="7" creationId="{04D6F340-343F-4286-F20D-6BDFC768C169}"/>
          </ac:graphicFrameMkLst>
        </pc:graphicFrameChg>
      </pc:sldChg>
      <pc:sldChg chg="modSp">
        <pc:chgData name="Sophie Flood (Public Health Wales - Matrix House)" userId="S::sophie.flood@wales.nhs.uk::f1b68508-ff1d-4a78-a875-f6aa95017de1" providerId="AD" clId="Web-{A4ADF026-4807-8C6C-8FA3-26428154A356}" dt="2026-04-14T15:21:43.393" v="13" actId="20577"/>
        <pc:sldMkLst>
          <pc:docMk/>
          <pc:sldMk cId="1609156855" sldId="323"/>
        </pc:sldMkLst>
        <pc:spChg chg="mod">
          <ac:chgData name="Sophie Flood (Public Health Wales - Matrix House)" userId="S::sophie.flood@wales.nhs.uk::f1b68508-ff1d-4a78-a875-f6aa95017de1" providerId="AD" clId="Web-{A4ADF026-4807-8C6C-8FA3-26428154A356}" dt="2026-04-14T15:21:43.393" v="13" actId="20577"/>
          <ac:spMkLst>
            <pc:docMk/>
            <pc:sldMk cId="1609156855" sldId="323"/>
            <ac:spMk id="2" creationId="{91F1B9CE-92A2-6E5E-CA3F-204D8F420FC5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2DD6273B-66F9-93D9-75D9-59BFF05BD373}"/>
    <pc:docChg chg="modSld">
      <pc:chgData name="Sophie Flood (Public Health Wales - Matrix House)" userId="S::sophie.flood@wales.nhs.uk::f1b68508-ff1d-4a78-a875-f6aa95017de1" providerId="AD" clId="Web-{2DD6273B-66F9-93D9-75D9-59BFF05BD373}" dt="2026-04-13T09:15:08.114" v="4" actId="14100"/>
      <pc:docMkLst>
        <pc:docMk/>
      </pc:docMkLst>
      <pc:sldChg chg="modSp">
        <pc:chgData name="Sophie Flood (Public Health Wales - Matrix House)" userId="S::sophie.flood@wales.nhs.uk::f1b68508-ff1d-4a78-a875-f6aa95017de1" providerId="AD" clId="Web-{2DD6273B-66F9-93D9-75D9-59BFF05BD373}" dt="2026-04-13T09:15:08.114" v="4" actId="14100"/>
        <pc:sldMkLst>
          <pc:docMk/>
          <pc:sldMk cId="3319620276" sldId="314"/>
        </pc:sldMkLst>
        <pc:spChg chg="mod">
          <ac:chgData name="Sophie Flood (Public Health Wales - Matrix House)" userId="S::sophie.flood@wales.nhs.uk::f1b68508-ff1d-4a78-a875-f6aa95017de1" providerId="AD" clId="Web-{2DD6273B-66F9-93D9-75D9-59BFF05BD373}" dt="2026-04-13T09:15:08.114" v="4" actId="14100"/>
          <ac:spMkLst>
            <pc:docMk/>
            <pc:sldMk cId="3319620276" sldId="314"/>
            <ac:spMk id="2" creationId="{71E17CFA-5100-9B00-3C13-44FCCFF01F4B}"/>
          </ac:spMkLst>
        </pc:spChg>
        <pc:graphicFrameChg chg="mod modGraphic">
          <ac:chgData name="Sophie Flood (Public Health Wales - Matrix House)" userId="S::sophie.flood@wales.nhs.uk::f1b68508-ff1d-4a78-a875-f6aa95017de1" providerId="AD" clId="Web-{2DD6273B-66F9-93D9-75D9-59BFF05BD373}" dt="2026-04-13T09:09:14.138" v="1"/>
          <ac:graphicFrameMkLst>
            <pc:docMk/>
            <pc:sldMk cId="3319620276" sldId="314"/>
            <ac:graphicFrameMk id="7" creationId="{04D6F340-343F-4286-F20D-6BDFC768C169}"/>
          </ac:graphicFrameMkLst>
        </pc:graphicFrameChg>
      </pc:sldChg>
    </pc:docChg>
  </pc:docChgLst>
  <pc:docChgLst>
    <pc:chgData name="Sophie Flood (Public Health Wales - Matrix House)" userId="S::sophie.flood@wales.nhs.uk::f1b68508-ff1d-4a78-a875-f6aa95017de1" providerId="AD" clId="Web-{566B577E-6077-010C-B89A-390777D594AE}"/>
    <pc:docChg chg="mod">
      <pc:chgData name="Sophie Flood (Public Health Wales - Matrix House)" userId="S::sophie.flood@wales.nhs.uk::f1b68508-ff1d-4a78-a875-f6aa95017de1" providerId="AD" clId="Web-{566B577E-6077-010C-B89A-390777D594AE}" dt="2026-04-13T11:38:30.917" v="0"/>
      <pc:docMkLst>
        <pc:docMk/>
      </pc:docMkLst>
    </pc:docChg>
  </pc:docChgLst>
  <pc:docChgLst>
    <pc:chgData clId="Web-{8BA32668-B507-B303-9F7A-8815E3C971CE}"/>
    <pc:docChg chg="modSld">
      <pc:chgData name="" userId="" providerId="" clId="Web-{8BA32668-B507-B303-9F7A-8815E3C971CE}" dt="2026-04-07T14:00:23.437" v="2" actId="20577"/>
      <pc:docMkLst>
        <pc:docMk/>
      </pc:docMkLst>
      <pc:sldChg chg="modSp">
        <pc:chgData name="" userId="" providerId="" clId="Web-{8BA32668-B507-B303-9F7A-8815E3C971CE}" dt="2026-04-07T14:00:23.437" v="2" actId="20577"/>
        <pc:sldMkLst>
          <pc:docMk/>
          <pc:sldMk cId="3319620276" sldId="314"/>
        </pc:sldMkLst>
        <pc:spChg chg="mod">
          <ac:chgData name="" userId="" providerId="" clId="Web-{8BA32668-B507-B303-9F7A-8815E3C971CE}" dt="2026-04-07T14:00:23.437" v="2" actId="20577"/>
          <ac:spMkLst>
            <pc:docMk/>
            <pc:sldMk cId="3319620276" sldId="314"/>
            <ac:spMk id="2" creationId="{71E17CFA-5100-9B00-3C13-44FCCFF01F4B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85F76D01-AAB8-CA06-5D2D-D7F18F688FF8}"/>
    <pc:docChg chg="modSld">
      <pc:chgData name="Sophie Flood (Public Health Wales - Matrix House)" userId="S::sophie.flood@wales.nhs.uk::f1b68508-ff1d-4a78-a875-f6aa95017de1" providerId="AD" clId="Web-{85F76D01-AAB8-CA06-5D2D-D7F18F688FF8}" dt="2026-04-08T12:45:46.285" v="3" actId="14100"/>
      <pc:docMkLst>
        <pc:docMk/>
      </pc:docMkLst>
      <pc:sldChg chg="addSp delSp modSp">
        <pc:chgData name="Sophie Flood (Public Health Wales - Matrix House)" userId="S::sophie.flood@wales.nhs.uk::f1b68508-ff1d-4a78-a875-f6aa95017de1" providerId="AD" clId="Web-{85F76D01-AAB8-CA06-5D2D-D7F18F688FF8}" dt="2026-04-08T12:45:46.285" v="3" actId="14100"/>
        <pc:sldMkLst>
          <pc:docMk/>
          <pc:sldMk cId="2622768600" sldId="310"/>
        </pc:sldMkLst>
      </pc:sldChg>
    </pc:docChg>
  </pc:docChgLst>
  <pc:docChgLst>
    <pc:chgData name="Lorna Bennett (Public Health Wales - No. 2 Capital Quarter)" userId="41cbff77-5434-42c9-8874-6f16723207f9" providerId="ADAL" clId="{54F12243-9018-4329-9253-C185D126C272}"/>
    <pc:docChg chg="modSld">
      <pc:chgData name="Lorna Bennett (Public Health Wales - No. 2 Capital Quarter)" userId="41cbff77-5434-42c9-8874-6f16723207f9" providerId="ADAL" clId="{54F12243-9018-4329-9253-C185D126C272}" dt="2026-04-14T15:12:24.490" v="0" actId="20577"/>
      <pc:docMkLst>
        <pc:docMk/>
      </pc:docMkLst>
      <pc:sldChg chg="modSp mod">
        <pc:chgData name="Lorna Bennett (Public Health Wales - No. 2 Capital Quarter)" userId="41cbff77-5434-42c9-8874-6f16723207f9" providerId="ADAL" clId="{54F12243-9018-4329-9253-C185D126C272}" dt="2026-04-14T15:12:24.490" v="0" actId="20577"/>
        <pc:sldMkLst>
          <pc:docMk/>
          <pc:sldMk cId="3319620276" sldId="314"/>
        </pc:sldMkLst>
        <pc:graphicFrameChg chg="modGraphic">
          <ac:chgData name="Lorna Bennett (Public Health Wales - No. 2 Capital Quarter)" userId="41cbff77-5434-42c9-8874-6f16723207f9" providerId="ADAL" clId="{54F12243-9018-4329-9253-C185D126C272}" dt="2026-04-14T15:12:24.490" v="0" actId="20577"/>
          <ac:graphicFrameMkLst>
            <pc:docMk/>
            <pc:sldMk cId="3319620276" sldId="314"/>
            <ac:graphicFrameMk id="7" creationId="{04D6F340-343F-4286-F20D-6BDFC768C169}"/>
          </ac:graphicFrameMkLst>
        </pc:graphicFrameChg>
      </pc:sldChg>
    </pc:docChg>
  </pc:docChgLst>
  <pc:docChgLst>
    <pc:chgData clId="Web-{2DD6273B-66F9-93D9-75D9-59BFF05BD373}"/>
    <pc:docChg chg="modSld">
      <pc:chgData name="" userId="" providerId="" clId="Web-{2DD6273B-66F9-93D9-75D9-59BFF05BD373}" dt="2026-04-13T09:09:13.451" v="35"/>
      <pc:docMkLst>
        <pc:docMk/>
      </pc:docMkLst>
      <pc:sldChg chg="modSp">
        <pc:chgData name="" userId="" providerId="" clId="Web-{2DD6273B-66F9-93D9-75D9-59BFF05BD373}" dt="2026-04-13T09:09:13.451" v="35"/>
        <pc:sldMkLst>
          <pc:docMk/>
          <pc:sldMk cId="3319620276" sldId="314"/>
        </pc:sldMkLst>
        <pc:graphicFrameChg chg="mod modGraphic">
          <ac:chgData name="" userId="" providerId="" clId="Web-{2DD6273B-66F9-93D9-75D9-59BFF05BD373}" dt="2026-04-13T09:09:13.451" v="35"/>
          <ac:graphicFrameMkLst>
            <pc:docMk/>
            <pc:sldMk cId="3319620276" sldId="314"/>
            <ac:graphicFrameMk id="7" creationId="{04D6F340-343F-4286-F20D-6BDFC768C169}"/>
          </ac:graphicFrameMkLst>
        </pc:graphicFrameChg>
      </pc:sldChg>
    </pc:docChg>
  </pc:docChgLst>
  <pc:docChgLst>
    <pc:chgData name="Sophie Flood (Public Health Wales - Matrix House)" userId="S::sophie.flood@wales.nhs.uk::f1b68508-ff1d-4a78-a875-f6aa95017de1" providerId="AD" clId="Web-{47DC7CF3-5770-287F-9B0A-520F026B2F91}"/>
    <pc:docChg chg="modSld">
      <pc:chgData name="Sophie Flood (Public Health Wales - Matrix House)" userId="S::sophie.flood@wales.nhs.uk::f1b68508-ff1d-4a78-a875-f6aa95017de1" providerId="AD" clId="Web-{47DC7CF3-5770-287F-9B0A-520F026B2F91}" dt="2026-04-14T10:12:25.748" v="4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47DC7CF3-5770-287F-9B0A-520F026B2F91}" dt="2026-04-14T10:12:25.748" v="4" actId="20577"/>
        <pc:sldMkLst>
          <pc:docMk/>
          <pc:sldMk cId="2622768600" sldId="310"/>
        </pc:sldMkLst>
        <pc:spChg chg="mod">
          <ac:chgData name="Sophie Flood (Public Health Wales - Matrix House)" userId="S::sophie.flood@wales.nhs.uk::f1b68508-ff1d-4a78-a875-f6aa95017de1" providerId="AD" clId="Web-{47DC7CF3-5770-287F-9B0A-520F026B2F91}" dt="2026-04-14T10:12:25.748" v="4" actId="20577"/>
          <ac:spMkLst>
            <pc:docMk/>
            <pc:sldMk cId="2622768600" sldId="310"/>
            <ac:spMk id="3" creationId="{02BEC377-8244-BAA7-1C91-89BA0C2C3D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526E-166D-C5A3-5AF7-8C629123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E3C6B-CA05-C048-9396-D3CA64DFF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C8F4-0AB2-88B1-A0CC-890F5FF23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1ACBF-FAF4-44F3-0ED8-32577904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8F60D-FDD9-55D3-9366-F13202DB4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88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B767A-2706-96B3-3A65-CEFB7AD94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2EEE4-6358-2055-5D48-47FDDB48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5C417-ED53-EB43-12FA-C7429E22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DA5CB-05B1-1766-3A9E-3BF3D8A2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64D34-BC97-36F4-13BF-55BFB0F7C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74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0CCCE0-D7DB-C2D9-5F97-A2454DAAAB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9B4B1-FA6E-9733-1AE2-39113E003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A0B29-EF17-1E57-C5D5-CAB803AC5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25544-78CF-E463-FD22-07F93B8A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20800-DECF-59B2-E196-1FB41084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61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Wales</a:t>
            </a:r>
          </a:p>
        </p:txBody>
      </p:sp>
    </p:spTree>
    <p:extLst>
      <p:ext uri="{BB962C8B-B14F-4D97-AF65-F5344CB8AC3E}">
        <p14:creationId xmlns:p14="http://schemas.microsoft.com/office/powerpoint/2010/main" val="338864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D8ACB-554B-4DC2-2C9D-8D71CE861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D8B4F-4891-FBBB-32F6-2A58C1B9C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848DE-EBFF-31D6-1C17-E4365604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A6B89-E9C0-98AF-19BB-AAE66C30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6AB55-6ED7-B300-AE1E-8CBCD825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6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0BEC0-C986-5AFE-08B9-D988070B2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A544A-D6BA-BC53-B72E-EA4273778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59782-B340-7E86-E5E7-BA9FD762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68B8F-7361-F484-8181-CE15A392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EE7F1-1A6F-C975-73C9-CE65D652A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6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B513F-ED95-8D4E-DA8F-4EEC35CD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00C18-4CB0-C154-06DB-74034C0A6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DF0A0-32D8-9F15-935F-8E70959B9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2F542-DFEF-473E-895F-557AC133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2A10D-E7FC-6EE1-1E42-36B6BCB5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B6845-9627-9AAD-13FC-5840FCD1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7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EA2A8-9CB7-41CF-9906-637575BB4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29C35-18D4-15EE-71AE-57D4E73DB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00E8B-8AB4-84F3-4320-F2B0CBE9A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D1EC8-D7E6-CDE7-007B-AE71FEF63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82B3B4-5C38-FAF7-A362-81CBA14E3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D01AEA-5302-60F8-6580-774616BF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02F8E5-D5ED-FCF3-C973-D7740F0C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0A4C69-D558-A585-A0CB-0264F75D5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104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A8246-1307-608D-BD70-84DA83213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A94CD4-0AD0-66D6-0C43-89B7053DD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EC571-6C48-7B1C-FAC9-9D8C5833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9E5D99-00D7-2695-544F-2D0379F94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5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6AE360-6114-92C3-694A-88622711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B3EB6-79B1-88BB-3233-2E326C61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B576C-161D-902F-0468-D05A85BA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5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509A-F5C3-056B-9871-D0693508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FE5D8-CE18-0244-8725-118ED13D8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BC380-5A0A-037C-C6E8-DC669ABB0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188E7-C406-96F7-A58F-3E9CCE5E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A8F4-A96B-DB6E-BE23-790A56101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A5F36-CA70-FB0C-F175-AA2CFD9F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49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919CF-B9D7-FF05-9BA2-E2247F0D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63024-A7F8-15F1-DD8A-47BFAFAC2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491BF-93D2-256A-515E-9E4056F6D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015E1-A61D-EDFA-A241-432C6ECE6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6227-849F-ACCA-5028-8A130553F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F2670-13F0-6869-82DE-C17A724DA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9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BC368-0493-548D-DFA1-BD60D8FE4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CE244-5D0C-016F-1517-956B9225A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8A8AC-FD91-3BE7-3AC5-8EA810A873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4E796-29B2-7C25-83F9-4977EADE4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E893B-030F-9B3E-CEDF-D947CE21D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5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mbleaware.org/" TargetMode="External"/><Relationship Id="rId2" Type="http://schemas.openxmlformats.org/officeDocument/2006/relationships/hyperlink" Target="mailto:GamblingService@wales.nhs.uk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cnwl.nhs.uk/national-centre-gaming-disorder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914DB-921C-5F9F-21DC-D3A148EAF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E17CFA-5100-9B00-3C13-44FCCFF01F4B}"/>
              </a:ext>
            </a:extLst>
          </p:cNvPr>
          <p:cNvSpPr txBox="1"/>
          <p:nvPr/>
        </p:nvSpPr>
        <p:spPr>
          <a:xfrm>
            <a:off x="119428" y="1808212"/>
            <a:ext cx="8919676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Ubuntu"/>
              </a:rPr>
              <a:t>This activity links to the following Knowledge Banks: 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marL="285750" indent="-285750">
              <a:buFont typeface="Arial"/>
              <a:buChar char="•"/>
            </a:pPr>
            <a:r>
              <a:rPr lang="en-GB" sz="2000">
                <a:solidFill>
                  <a:schemeClr val="accent1"/>
                </a:solidFill>
                <a:latin typeface="Ubuntu"/>
              </a:rPr>
              <a:t>Understanding gaming and gambling</a:t>
            </a:r>
          </a:p>
          <a:p>
            <a:pPr marL="285750" indent="-285750">
              <a:buFont typeface="Arial"/>
              <a:buChar char="•"/>
            </a:pPr>
            <a:r>
              <a:rPr lang="en-GB" sz="2000">
                <a:solidFill>
                  <a:schemeClr val="accent1"/>
                </a:solidFill>
                <a:latin typeface="Ubuntu"/>
              </a:rPr>
              <a:t>The risks and harms of gaming and gambling</a:t>
            </a:r>
            <a:endParaRPr lang="en-US" sz="2000">
              <a:solidFill>
                <a:schemeClr val="accent1"/>
              </a:solidFill>
              <a:latin typeface="Ubuntu"/>
            </a:endParaRPr>
          </a:p>
          <a:p>
            <a:pPr marL="285750" indent="-285750">
              <a:buFont typeface="Arial"/>
              <a:buChar char="•"/>
            </a:pPr>
            <a:r>
              <a:rPr lang="en-GB" sz="2000">
                <a:solidFill>
                  <a:schemeClr val="accent1"/>
                </a:solidFill>
                <a:latin typeface="Ubuntu"/>
              </a:rPr>
              <a:t>Supporting young people and families with gambling harms</a:t>
            </a:r>
          </a:p>
          <a:p>
            <a:endParaRPr lang="en-US" sz="2000">
              <a:solidFill>
                <a:srgbClr val="000000"/>
              </a:solidFill>
              <a:latin typeface="Ubuntu"/>
            </a:endParaRPr>
          </a:p>
          <a:p>
            <a:r>
              <a:rPr lang="en-US" sz="2000" b="1">
                <a:latin typeface="Ubuntu"/>
              </a:rPr>
              <a:t>This activity provides scenarios relating to gaming and gambling to promote discussion focused on decision-making and seeking support. 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D6F340-343F-4286-F20D-6BDFC768C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7302"/>
              </p:ext>
            </p:extLst>
          </p:nvPr>
        </p:nvGraphicFramePr>
        <p:xfrm>
          <a:off x="105194" y="4435251"/>
          <a:ext cx="1199642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0603">
                  <a:extLst>
                    <a:ext uri="{9D8B030D-6E8A-4147-A177-3AD203B41FA5}">
                      <a16:colId xmlns:a16="http://schemas.microsoft.com/office/drawing/2014/main" val="4270850206"/>
                    </a:ext>
                  </a:extLst>
                </a:gridCol>
                <a:gridCol w="2302807">
                  <a:extLst>
                    <a:ext uri="{9D8B030D-6E8A-4147-A177-3AD203B41FA5}">
                      <a16:colId xmlns:a16="http://schemas.microsoft.com/office/drawing/2014/main" val="2021095819"/>
                    </a:ext>
                  </a:extLst>
                </a:gridCol>
                <a:gridCol w="2437279">
                  <a:extLst>
                    <a:ext uri="{9D8B030D-6E8A-4147-A177-3AD203B41FA5}">
                      <a16:colId xmlns:a16="http://schemas.microsoft.com/office/drawing/2014/main" val="3723673179"/>
                    </a:ext>
                  </a:extLst>
                </a:gridCol>
                <a:gridCol w="2526914">
                  <a:extLst>
                    <a:ext uri="{9D8B030D-6E8A-4147-A177-3AD203B41FA5}">
                      <a16:colId xmlns:a16="http://schemas.microsoft.com/office/drawing/2014/main" val="1260354662"/>
                    </a:ext>
                  </a:extLst>
                </a:gridCol>
                <a:gridCol w="2378826">
                  <a:extLst>
                    <a:ext uri="{9D8B030D-6E8A-4147-A177-3AD203B41FA5}">
                      <a16:colId xmlns:a16="http://schemas.microsoft.com/office/drawing/2014/main" val="407647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en-US"/>
                        <a:t>Possible Health and Well-being descriptions of learning:                                                                                                                          </a:t>
                      </a:r>
                    </a:p>
                    <a:p>
                      <a:r>
                        <a:rPr lang="en-US"/>
                        <a:t>Our decision-making impacts on the quality of our lives and the lives of others. </a:t>
                      </a:r>
                      <a:endParaRPr lang="en-US" b="1" i="0">
                        <a:solidFill>
                          <a:srgbClr val="1F1F1F"/>
                        </a:solidFill>
                        <a:highlight>
                          <a:srgbClr val="DFF1F1"/>
                        </a:highlight>
                        <a:latin typeface="Arial"/>
                        <a:cs typeface="Arial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473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Progression step 1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I have developed an awareness that my decisions can affect me and others.</a:t>
                      </a:r>
                      <a:endParaRPr lang="en-US" sz="140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Progression step 2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I can </a:t>
                      </a:r>
                      <a:r>
                        <a:rPr lang="en-US" sz="1400" b="0" i="0" u="none" strike="noStrike" noProof="0" err="1">
                          <a:solidFill>
                            <a:schemeClr val="accent1"/>
                          </a:solidFill>
                          <a:latin typeface="Ubuntu"/>
                        </a:rPr>
                        <a:t>recognise</a:t>
                      </a:r>
                      <a:r>
                        <a:rPr lang="en-US" sz="1400" b="0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 that my decisions can impact on me and others, both now and in the future.</a:t>
                      </a:r>
                      <a:endParaRPr lang="en-US" sz="140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Progression step 3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I can </a:t>
                      </a:r>
                      <a:r>
                        <a:rPr lang="en-US" sz="1400" b="0" i="0" u="none" strike="noStrike" noProof="0" err="1">
                          <a:solidFill>
                            <a:schemeClr val="accent1"/>
                          </a:solidFill>
                          <a:latin typeface="Ubuntu"/>
                        </a:rPr>
                        <a:t>recognise</a:t>
                      </a:r>
                      <a:r>
                        <a:rPr lang="en-US" sz="1400" b="0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 that some decisions I make will have a long-term impact on my life and the lives of others.</a:t>
                      </a:r>
                      <a:endParaRPr lang="en-US" sz="140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Progression step 4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I can consider relevant factors and implications when making decisions individually and collectively.</a:t>
                      </a:r>
                      <a:endParaRPr lang="en-US" sz="140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Progression step 5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>
                          <a:solidFill>
                            <a:schemeClr val="accent1"/>
                          </a:solidFill>
                          <a:latin typeface="Ubuntu"/>
                        </a:rPr>
                        <a:t>I can critically evaluate factors and implications, including risks, when making decisions individually and collectively.</a:t>
                      </a:r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262021"/>
                  </a:ext>
                </a:extLst>
              </a:tr>
            </a:tbl>
          </a:graphicData>
        </a:graphic>
      </p:graphicFrame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0FAACDC9-FB8E-68F7-B0CF-4C6AC9896A92}"/>
              </a:ext>
            </a:extLst>
          </p:cNvPr>
          <p:cNvSpPr txBox="1">
            <a:spLocks/>
          </p:cNvSpPr>
          <p:nvPr/>
        </p:nvSpPr>
        <p:spPr>
          <a:xfrm>
            <a:off x="190865" y="729112"/>
            <a:ext cx="6151235" cy="83733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00" b="1">
                <a:latin typeface="Ubuntu"/>
              </a:rPr>
              <a:t>Real-life scenarios </a:t>
            </a:r>
            <a:endParaRPr lang="en-US" sz="4400" b="1">
              <a:latin typeface="Ubuntu"/>
              <a:ea typeface="Verdana"/>
            </a:endParaRPr>
          </a:p>
        </p:txBody>
      </p:sp>
      <p:pic>
        <p:nvPicPr>
          <p:cNvPr id="5" name="Picture 4" descr="A child with her hand on her chin&#10;&#10;Description automatically generated">
            <a:extLst>
              <a:ext uri="{FF2B5EF4-FFF2-40B4-BE49-F238E27FC236}">
                <a16:creationId xmlns:a16="http://schemas.microsoft.com/office/drawing/2014/main" id="{38CAF5B3-861C-F3F2-6704-D95520D5C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4893" y="207168"/>
            <a:ext cx="3164681" cy="321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20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ACC620-1D08-9038-E73C-33641CD1496F}"/>
              </a:ext>
            </a:extLst>
          </p:cNvPr>
          <p:cNvSpPr txBox="1"/>
          <p:nvPr/>
        </p:nvSpPr>
        <p:spPr>
          <a:xfrm>
            <a:off x="541336" y="859971"/>
            <a:ext cx="677980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>
                <a:solidFill>
                  <a:schemeClr val="accent1"/>
                </a:solidFill>
                <a:latin typeface="Ubuntu" panose="020B0504030602030204"/>
              </a:rPr>
              <a:t>Gambling Support Services in Wales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DDA65E-DD25-C213-4392-20E9C9FDA1E3}"/>
              </a:ext>
            </a:extLst>
          </p:cNvPr>
          <p:cNvSpPr txBox="1"/>
          <p:nvPr/>
        </p:nvSpPr>
        <p:spPr>
          <a:xfrm>
            <a:off x="333375" y="1535906"/>
            <a:ext cx="10120312" cy="36317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lvl="0" indent="-285750" algn="l" rtl="0">
              <a:buFont typeface="Arial,Sans-Serif"/>
              <a:buChar char="•"/>
            </a:pPr>
            <a:r>
              <a:rPr lang="en-US" sz="1800" b="1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All Wales Gambling Treatment Service and 24/7 Helpline 0808 281 9265 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Referrals are welcome from any individual or professionals to the Treatment Service.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Email: </a:t>
            </a:r>
            <a:r>
              <a:rPr lang="en-US" sz="1800" b="0" i="0" u="sng" strike="noStrike" baseline="0">
                <a:solidFill>
                  <a:srgbClr val="002060"/>
                </a:solidFill>
                <a:latin typeface="Ubuntu"/>
                <a:ea typeface="Arial"/>
                <a:cs typeface="Arial"/>
                <a:hlinkClick r:id="rId2"/>
              </a:rPr>
              <a:t>GamblingService@wales.nhs.uk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en-US" sz="1800" b="1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GambleAware 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 u="sng" strike="noStrike" baseline="0">
                <a:solidFill>
                  <a:srgbClr val="002060"/>
                </a:solidFill>
                <a:latin typeface="Ubuntu"/>
                <a:ea typeface="Arial"/>
                <a:cs typeface="Arial"/>
                <a:hlinkClick r:id="rId3"/>
              </a:rPr>
              <a:t>www.gambleaware.org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en-US" sz="1800" b="1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NHS National Centre for Gaming Disorders (London)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Specialist treatment for gaming disorder for those aged 13 and over. Online access from Wales. 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GB" sz="1800" b="0" i="0" u="sng" strike="noStrike" baseline="0">
                <a:solidFill>
                  <a:srgbClr val="002060"/>
                </a:solidFill>
                <a:latin typeface="Ubuntu"/>
                <a:ea typeface="Arial"/>
                <a:cs typeface="Arial"/>
                <a:hlinkClick r:id="rId4"/>
              </a:rPr>
              <a:t>www.cnwl.nhs.uk/national-centre-gaming-disorders</a:t>
            </a:r>
            <a:r>
              <a:rPr lang="en-GB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400" b="0" i="0" u="none" strike="noStrike" baseline="0">
                <a:solidFill>
                  <a:srgbClr val="000000"/>
                </a:solidFill>
                <a:highlight>
                  <a:srgbClr val="FFFFFF"/>
                </a:highlight>
                <a:latin typeface="Ubuntu"/>
                <a:ea typeface="Arial"/>
                <a:cs typeface="Arial"/>
              </a:rPr>
              <a:t>*Please note that the support services listed may be subject to change as commissioning arrangements are updated.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68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39D78-2CB5-A138-9CF2-C74CB7943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31CBE3-EC57-FB89-DFCA-6BE1A5C9899C}"/>
              </a:ext>
            </a:extLst>
          </p:cNvPr>
          <p:cNvSpPr txBox="1"/>
          <p:nvPr/>
        </p:nvSpPr>
        <p:spPr>
          <a:xfrm>
            <a:off x="578386" y="1344976"/>
            <a:ext cx="6096000" cy="38738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What advice would you give to this young person? </a:t>
            </a:r>
            <a:endParaRPr lang="en-US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Have</a:t>
            </a:r>
            <a:r>
              <a:rPr lang="en-GB" sz="240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you ever felt pressured to spend money to fit in with friends? What did you do?</a:t>
            </a:r>
            <a:r>
              <a:rPr lang="en-GB" sz="2400">
                <a:solidFill>
                  <a:schemeClr val="tx2"/>
                </a:solidFill>
                <a:latin typeface="Ubuntu"/>
              </a:rPr>
              <a:t> </a:t>
            </a:r>
            <a:endParaRPr lang="en-US" sz="2400">
              <a:solidFill>
                <a:schemeClr val="tx2"/>
              </a:solidFill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How</a:t>
            </a:r>
            <a:r>
              <a:rPr lang="en-GB" sz="240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could this young person explain how they feel to their friends?</a:t>
            </a:r>
            <a:r>
              <a:rPr lang="en-GB" sz="2400">
                <a:solidFill>
                  <a:schemeClr val="tx2"/>
                </a:solidFill>
                <a:latin typeface="Ubuntu"/>
              </a:rPr>
              <a:t> </a:t>
            </a:r>
            <a:endParaRPr lang="en-US">
              <a:solidFill>
                <a:schemeClr val="tx2"/>
              </a:solidFill>
            </a:endParaRPr>
          </a:p>
          <a:p>
            <a:pPr algn="ctr"/>
            <a:endParaRPr lang="en-US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E9B087EA-9BA8-C0A4-F4D1-E525ADB5A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8661" y="1710139"/>
            <a:ext cx="4712494" cy="350758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9F55E7-5DE1-BBA4-34CE-E04E661EE68A}"/>
              </a:ext>
            </a:extLst>
          </p:cNvPr>
          <p:cNvSpPr txBox="1">
            <a:spLocks/>
          </p:cNvSpPr>
          <p:nvPr/>
        </p:nvSpPr>
        <p:spPr>
          <a:xfrm rot="21125024">
            <a:off x="7123958" y="2415470"/>
            <a:ext cx="3815149" cy="12920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>
                <a:latin typeface="Ubuntu"/>
              </a:rPr>
              <a:t>All my friends spend money on in-game purchases and skins. They keep laughing at my character because I won’t buy anything. I feel like I’m being left out.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63182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1213D-F7BC-36A8-D3FF-AA092BA1C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281BB7-D070-9FCA-F9DB-63FD448E9A6D}"/>
              </a:ext>
            </a:extLst>
          </p:cNvPr>
          <p:cNvSpPr txBox="1"/>
          <p:nvPr/>
        </p:nvSpPr>
        <p:spPr>
          <a:xfrm>
            <a:off x="510147" y="1663424"/>
            <a:ext cx="6096000" cy="32090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Do you think this young person should keep spending money?  Why/ why not?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Why might it be hard for them to stop?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What</a:t>
            </a:r>
            <a:r>
              <a:rPr lang="en-GB" sz="240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could they do to manage their spending?</a:t>
            </a:r>
            <a:endParaRPr lang="en-US">
              <a:solidFill>
                <a:schemeClr val="tx2"/>
              </a:solidFill>
              <a:latin typeface="Ubuntu"/>
            </a:endParaRPr>
          </a:p>
          <a:p>
            <a:pPr algn="ctr"/>
            <a:endParaRPr lang="en-US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D14E0F28-299A-5631-6769-7093B4E00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9840" y="1710139"/>
            <a:ext cx="4773447" cy="352624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D8F46-1631-6C6E-FA5B-CEC21D9CFD2D}"/>
              </a:ext>
            </a:extLst>
          </p:cNvPr>
          <p:cNvSpPr txBox="1">
            <a:spLocks/>
          </p:cNvSpPr>
          <p:nvPr/>
        </p:nvSpPr>
        <p:spPr>
          <a:xfrm rot="21125024">
            <a:off x="7105833" y="2408006"/>
            <a:ext cx="3815149" cy="129208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latin typeface="Ubuntu"/>
              </a:rPr>
              <a:t>I keep buying loot boxes in my favourite game. I only mean to spend a little, but I always end up spending more than I planned. I’m worried I’m losing control.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401494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902E0-B39C-8AB4-7854-60154EBD2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F1B9CE-92A2-6E5E-CA3F-204D8F420FC5}"/>
              </a:ext>
            </a:extLst>
          </p:cNvPr>
          <p:cNvSpPr txBox="1"/>
          <p:nvPr/>
        </p:nvSpPr>
        <p:spPr>
          <a:xfrm>
            <a:off x="578386" y="1344976"/>
            <a:ext cx="6096000" cy="36697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Where can this young person go to for advice?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Have you ever worried about how much time you spend on something? What helped?</a:t>
            </a:r>
            <a:endParaRPr lang="en-GB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What balance do you think is healthy?</a:t>
            </a:r>
          </a:p>
          <a:p>
            <a:pPr algn="ctr"/>
            <a:endParaRPr lang="en-US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0BFB4BD5-5384-1333-3549-003B38ECF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004" y="1710139"/>
            <a:ext cx="4295775" cy="316230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2EE259-E0DA-B223-3953-341A5CA619B9}"/>
              </a:ext>
            </a:extLst>
          </p:cNvPr>
          <p:cNvSpPr txBox="1">
            <a:spLocks/>
          </p:cNvSpPr>
          <p:nvPr/>
        </p:nvSpPr>
        <p:spPr>
          <a:xfrm rot="21125024">
            <a:off x="7481146" y="2248782"/>
            <a:ext cx="3815149" cy="129208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>
                <a:latin typeface="Ubuntu"/>
              </a:rPr>
              <a:t>I stay up really late gaming most nights. I’m tired at school and my grades are slipping, but I don’t want to miss out when my friends are online.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15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BDC50-2979-10FA-DD98-84683C76D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5401D2-67C3-1382-68A5-2A0F5EB558E0}"/>
              </a:ext>
            </a:extLst>
          </p:cNvPr>
          <p:cNvSpPr txBox="1"/>
          <p:nvPr/>
        </p:nvSpPr>
        <p:spPr>
          <a:xfrm>
            <a:off x="578386" y="1344976"/>
            <a:ext cx="6096000" cy="32090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What do you think this young person should do next?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Who could they ask for support?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Why might it be difficult to talk about this problem?</a:t>
            </a:r>
          </a:p>
          <a:p>
            <a:pPr algn="ctr"/>
            <a:endParaRPr lang="en-US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DCAFFEAE-7917-C360-FC32-C4A72F14F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930" y="1710139"/>
            <a:ext cx="4557357" cy="33897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44D393-CDDE-3DD2-E1B9-762A127D3EA2}"/>
              </a:ext>
            </a:extLst>
          </p:cNvPr>
          <p:cNvSpPr txBox="1">
            <a:spLocks/>
          </p:cNvSpPr>
          <p:nvPr/>
        </p:nvSpPr>
        <p:spPr>
          <a:xfrm rot="21125024">
            <a:off x="7208191" y="2305648"/>
            <a:ext cx="3815149" cy="129208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>
                <a:latin typeface="Ubuntu"/>
              </a:rPr>
              <a:t>I secretly used my parents' card to place bets online. I didn’t win anything and now I feel panicked and guilty. I don’t know how to tell them.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016329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0C5E7-A29A-BFCD-4524-3E2526B05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30D805-5202-D9D9-4B81-679045E0003E}"/>
              </a:ext>
            </a:extLst>
          </p:cNvPr>
          <p:cNvSpPr txBox="1"/>
          <p:nvPr/>
        </p:nvSpPr>
        <p:spPr>
          <a:xfrm>
            <a:off x="578386" y="1344976"/>
            <a:ext cx="6096000" cy="32090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Why do you think this young person is worried about their friend?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Have you ever been concerned about someone close to you? What did you do?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Who could they speak to for help?</a:t>
            </a:r>
          </a:p>
          <a:p>
            <a:pPr algn="ctr"/>
            <a:endParaRPr lang="en-US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7FC53795-F53F-A8CD-20D5-952418C12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1810" y="1710139"/>
            <a:ext cx="4591477" cy="3412508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C4174A-85D0-4317-81D8-2CDE66F13142}"/>
              </a:ext>
            </a:extLst>
          </p:cNvPr>
          <p:cNvSpPr txBox="1">
            <a:spLocks/>
          </p:cNvSpPr>
          <p:nvPr/>
        </p:nvSpPr>
        <p:spPr>
          <a:xfrm rot="21125024">
            <a:off x="7196818" y="2305648"/>
            <a:ext cx="3815149" cy="129208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>
                <a:latin typeface="Ubuntu"/>
              </a:rPr>
              <a:t>My friend talks about gambling all the time and is always trying to get us to join betting apps. He gets really upset when he loses money. I’m worried about him.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3852134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31627-21E6-4B67-4CE5-A91D2D873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64682D-5904-CD5B-839C-5B5551BC7BB4}"/>
              </a:ext>
            </a:extLst>
          </p:cNvPr>
          <p:cNvSpPr txBox="1"/>
          <p:nvPr/>
        </p:nvSpPr>
        <p:spPr>
          <a:xfrm>
            <a:off x="578386" y="1344976"/>
            <a:ext cx="6096000" cy="32090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What advice would you give to this young person?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Do you think online games and gambling can sometimes feel similar? Why/ why not?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How could they protect themselves?</a:t>
            </a:r>
          </a:p>
          <a:p>
            <a:pPr algn="ctr"/>
            <a:endParaRPr lang="en-US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06651705-8A05-8091-1D81-ADDA727F5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4557" y="1710139"/>
            <a:ext cx="4568730" cy="3401135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5BB0A-6F98-E4D9-7FC2-32126D870EF5}"/>
              </a:ext>
            </a:extLst>
          </p:cNvPr>
          <p:cNvSpPr txBox="1">
            <a:spLocks/>
          </p:cNvSpPr>
          <p:nvPr/>
        </p:nvSpPr>
        <p:spPr>
          <a:xfrm rot="21125024">
            <a:off x="7208191" y="2442125"/>
            <a:ext cx="3815149" cy="129208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>
                <a:latin typeface="Ubuntu"/>
              </a:rPr>
              <a:t>I started playing a game that feels a bit like gambling because you pay for random rewards. I’m not sure if it’s safe, but everyone says it’s normal.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281358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54605-2976-C7C1-8CBD-3615B564E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B42844-71EA-CF5A-A1D7-975E79D40E23}"/>
              </a:ext>
            </a:extLst>
          </p:cNvPr>
          <p:cNvSpPr txBox="1"/>
          <p:nvPr/>
        </p:nvSpPr>
        <p:spPr>
          <a:xfrm>
            <a:off x="578386" y="1344976"/>
            <a:ext cx="6096000" cy="32090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What do you think this young person should do?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Who could they talk to if they’re feeling pressurised?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400">
              <a:latin typeface="Ubuntu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400">
                <a:solidFill>
                  <a:schemeClr val="tx2"/>
                </a:solidFill>
                <a:latin typeface="Ubuntu"/>
              </a:rPr>
              <a:t>Why</a:t>
            </a:r>
            <a:r>
              <a:rPr lang="en-GB" sz="2400">
                <a:solidFill>
                  <a:schemeClr val="tx2"/>
                </a:solidFill>
                <a:latin typeface="Ubuntu"/>
                <a:ea typeface="+mn-lt"/>
                <a:cs typeface="+mn-lt"/>
              </a:rPr>
              <a:t> is it important to set boundaries?</a:t>
            </a:r>
          </a:p>
          <a:p>
            <a:pPr algn="ctr"/>
            <a:endParaRPr lang="en-US"/>
          </a:p>
        </p:txBody>
      </p:sp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F7CDDFC0-0B49-261A-93F5-B1CAEFC85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0437" y="1710139"/>
            <a:ext cx="4602850" cy="342388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F2EA1-4E08-1857-4902-9DF0068092D7}"/>
              </a:ext>
            </a:extLst>
          </p:cNvPr>
          <p:cNvSpPr txBox="1">
            <a:spLocks/>
          </p:cNvSpPr>
          <p:nvPr/>
        </p:nvSpPr>
        <p:spPr>
          <a:xfrm rot="21125024">
            <a:off x="7185444" y="2442126"/>
            <a:ext cx="3815149" cy="12920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>
                <a:latin typeface="Ubuntu"/>
              </a:rPr>
              <a:t>My older cousin keeps offering to let me use his account to gamble because I’m too young to sign up myself. He says it’s harmless fun.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399988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03866BA-957E-B8AA-D2ED-29464CD5EA14}"/>
              </a:ext>
            </a:extLst>
          </p:cNvPr>
          <p:cNvSpPr txBox="1"/>
          <p:nvPr/>
        </p:nvSpPr>
        <p:spPr>
          <a:xfrm>
            <a:off x="569437" y="849184"/>
            <a:ext cx="11053127" cy="569386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/>
            <a:r>
              <a:rPr lang="en-US" sz="2000" b="1" dirty="0">
                <a:solidFill>
                  <a:schemeClr val="tx2"/>
                </a:solidFill>
                <a:latin typeface="Ubuntu"/>
                <a:cs typeface="Calibri"/>
              </a:rPr>
              <a:t> </a:t>
            </a:r>
            <a:r>
              <a:rPr lang="en-US" sz="2000" b="1" dirty="0">
                <a:solidFill>
                  <a:schemeClr val="accent1"/>
                </a:solidFill>
                <a:latin typeface="Ubuntu"/>
                <a:cs typeface="Calibri"/>
              </a:rPr>
              <a:t>Further possible learning suggestions</a:t>
            </a:r>
          </a:p>
          <a:p>
            <a:pPr marL="228600" indent="-228600"/>
            <a:endParaRPr lang="en-US" sz="2000" b="1">
              <a:solidFill>
                <a:schemeClr val="accent1"/>
              </a:solidFill>
              <a:latin typeface="Ubuntu"/>
              <a:ea typeface="+mn-lt"/>
              <a:cs typeface="Calibri"/>
            </a:endParaRPr>
          </a:p>
          <a:p>
            <a:r>
              <a:rPr lang="en-US" b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Real-life scenarios: Gambling Advice</a:t>
            </a:r>
            <a:endParaRPr lang="en-US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  <a:p>
            <a:r>
              <a:rPr lang="en-US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Learners develop problem‑solving and empathy skills while exploring issues related to gambling. They create an Agony Aunt–style scenario by writing down gambling‑related dilemmas a young person might face. For example:</a:t>
            </a:r>
          </a:p>
          <a:p>
            <a:endParaRPr lang="en-US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i="1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My friend keeps asking me to join online betting games and I don’t know how to say no.</a:t>
            </a:r>
          </a:p>
          <a:p>
            <a:pPr marL="285750" indent="-285750">
              <a:buFont typeface="Arial"/>
              <a:buChar char="•"/>
            </a:pPr>
            <a:r>
              <a:rPr lang="en-US" i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 spent more money on loot boxes than I meant to and now I feel worried.</a:t>
            </a:r>
          </a:p>
          <a:p>
            <a:pPr marL="285750" indent="-285750">
              <a:buFont typeface="Arial"/>
              <a:buChar char="•"/>
            </a:pPr>
            <a:r>
              <a:rPr lang="en-US" i="1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I’m hiding my gaming and spending from my parents because I don’t want them to be angry.</a:t>
            </a:r>
          </a:p>
          <a:p>
            <a:pPr marL="285750" indent="-285750">
              <a:buFont typeface="Arial"/>
              <a:buChar char="•"/>
            </a:pPr>
            <a:endParaRPr lang="en-US" i="1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  <a:p>
            <a:r>
              <a:rPr lang="en-US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Learners then take turns acting as the ‘agony aunt’ or ‘uncle,’ offering sensible advice based on what they’ve learned about safe gambling </a:t>
            </a:r>
            <a:r>
              <a:rPr lang="en-US" dirty="0" err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behaviours</a:t>
            </a:r>
            <a:r>
              <a:rPr lang="en-US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 and where to find support. Their advice might include:</a:t>
            </a:r>
          </a:p>
          <a:p>
            <a:endParaRPr lang="en-US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i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Talk to a trusted adult if you feel pressured or worried.</a:t>
            </a:r>
          </a:p>
          <a:p>
            <a:pPr marL="285750" indent="-285750">
              <a:buFont typeface="Arial"/>
              <a:buChar char="•"/>
            </a:pPr>
            <a:r>
              <a:rPr lang="en-US" i="1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Set limits on spending and avoid games that encourage repeated purchases.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marL="285750" indent="-285750">
              <a:buFont typeface="Arial"/>
              <a:buChar char="•"/>
            </a:pPr>
            <a:r>
              <a:rPr lang="en-US" i="1" dirty="0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Take breaks from gaming and focus on activities that don’t involve money or chance.</a:t>
            </a:r>
            <a:endParaRPr lang="en-US" dirty="0">
              <a:solidFill>
                <a:schemeClr val="accent1"/>
              </a:solidFill>
              <a:latin typeface="Ubuntu"/>
            </a:endParaRPr>
          </a:p>
          <a:p>
            <a:pPr marL="285750" indent="-285750">
              <a:buFont typeface="Arial"/>
              <a:buChar char="•"/>
            </a:pPr>
            <a:endParaRPr lang="en-US" i="1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  <a:p>
            <a:r>
              <a:rPr lang="en-US">
                <a:solidFill>
                  <a:schemeClr val="accent1"/>
                </a:solidFill>
                <a:latin typeface="Ubuntu"/>
                <a:ea typeface="+mn-lt"/>
                <a:cs typeface="+mn-lt"/>
              </a:rPr>
              <a:t>Afterwards, the class discusses what might help in each situation and shares practical tips for staying safe and seeking support.</a:t>
            </a:r>
            <a:endParaRPr lang="en-US">
              <a:solidFill>
                <a:schemeClr val="accent1"/>
              </a:solidFill>
              <a:latin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033820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6A6F83751BC542A98DC5A0AC630D3D" ma:contentTypeVersion="15" ma:contentTypeDescription="Create a new document." ma:contentTypeScope="" ma:versionID="196b9e01c9c66793c24b53ebaebe0b41">
  <xsd:schema xmlns:xsd="http://www.w3.org/2001/XMLSchema" xmlns:xs="http://www.w3.org/2001/XMLSchema" xmlns:p="http://schemas.microsoft.com/office/2006/metadata/properties" xmlns:ns2="bbd7921a-042b-4eb0-b7a0-a3fc5587e9ac" xmlns:ns3="d6550f9a-f14e-418b-a53a-e888529f43ac" targetNamespace="http://schemas.microsoft.com/office/2006/metadata/properties" ma:root="true" ma:fieldsID="5b5aff93ad5912248a6a26172dd04027" ns2:_="" ns3:_="">
    <xsd:import namespace="bbd7921a-042b-4eb0-b7a0-a3fc5587e9ac"/>
    <xsd:import namespace="d6550f9a-f14e-418b-a53a-e888529f4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7921a-042b-4eb0-b7a0-a3fc5587e9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efaef41-70dc-4075-804e-d4e4dbdae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50f9a-f14e-418b-a53a-e888529f4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d3ce685-6bcb-45ae-998a-d25e5acaad24}" ma:internalName="TaxCatchAll" ma:showField="CatchAllData" ma:web="d6550f9a-f14e-418b-a53a-e888529f4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d7921a-042b-4eb0-b7a0-a3fc5587e9ac">
      <Terms xmlns="http://schemas.microsoft.com/office/infopath/2007/PartnerControls"/>
    </lcf76f155ced4ddcb4097134ff3c332f>
    <TaxCatchAll xmlns="d6550f9a-f14e-418b-a53a-e888529f43ac" xsi:nil="true"/>
  </documentManagement>
</p:properties>
</file>

<file path=customXml/itemProps1.xml><?xml version="1.0" encoding="utf-8"?>
<ds:datastoreItem xmlns:ds="http://schemas.openxmlformats.org/officeDocument/2006/customXml" ds:itemID="{EFC8F145-9394-4E83-B2AD-A80508B7C29B}">
  <ds:schemaRefs>
    <ds:schemaRef ds:uri="bbd7921a-042b-4eb0-b7a0-a3fc5587e9ac"/>
    <ds:schemaRef ds:uri="d6550f9a-f14e-418b-a53a-e888529f43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27A026F-B801-4491-9AC6-2B9C05E774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D566DE-AD25-405C-993F-63BA44148611}">
  <ds:schemaRefs>
    <ds:schemaRef ds:uri="bbd7921a-042b-4eb0-b7a0-a3fc5587e9ac"/>
    <ds:schemaRef ds:uri="d6550f9a-f14e-418b-a53a-e888529f43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Public Health Wales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Flood (Public Health Wales - Matrix House)</dc:creator>
  <cp:revision>11</cp:revision>
  <dcterms:created xsi:type="dcterms:W3CDTF">2026-02-03T14:39:16Z</dcterms:created>
  <dcterms:modified xsi:type="dcterms:W3CDTF">2026-04-15T12:13:33Z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0x0101008A6A6F83751BC542A98DC5A0AC630D3D</vt:lpwstr>
  </property>
  <property fmtid="{D5CDD505-2E9C-101B-9397-08002B2CF9AE}" pid="3" name="MediaServiceImageTags">
    <vt:lpwstr/>
  </property>
</Properties>
</file>