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5"/>
  </p:notes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A0B2B-E484-B3E6-4D87-696A63D8C100}" name="Alexa Gainsbury (Public Health Wales - No. 2 Capital Quarter)" initials="AQ" userId="S::alexa.gainsbury@wales.nhs.uk::c5186529-ff50-472f-a883-baa2f4f2271c" providerId="AD"/>
  <p188:author id="{6587167B-AB0A-1FD3-96B8-990F783EA243}" name="Alexa Gainsbury (Public Health Wales - No. 2 Capital Quarter)" initials="" userId="S::Alexa.Gainsbury@wales.nhs.uk::c5186529-ff50-472f-a883-baa2f4f2271c" providerId="AD"/>
  <p188:author id="{5A994FA8-9F88-B734-D575-CD153A46D4F4}" name="Anthony Priest (Public Health Wales - No. 2 Capital Quarter)" initials="" userId="S::Anthony.Priest2@wales.nhs.uk::46692481-554a-429c-bc03-d4cca9c03c2b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4942B-839F-4E5E-9C59-7F7DD98C65FF}" v="3" dt="2024-05-28T12:41:19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Lawson (Public Health Wales - No. 2 Capital Quarter)" userId="S::grace.lawson@wales.nhs.uk::88c6baf7-06f7-4e16-85cb-71260126bd16" providerId="AD" clId="Web-{149FE8C1-E520-E30D-3719-980E8DF709AE}"/>
    <pc:docChg chg="modSld">
      <pc:chgData name="Grace Lawson (Public Health Wales - No. 2 Capital Quarter)" userId="S::grace.lawson@wales.nhs.uk::88c6baf7-06f7-4e16-85cb-71260126bd16" providerId="AD" clId="Web-{149FE8C1-E520-E30D-3719-980E8DF709AE}" dt="2024-05-21T12:31:43.010" v="10"/>
      <pc:docMkLst>
        <pc:docMk/>
      </pc:docMkLst>
      <pc:sldChg chg="delSp modSp">
        <pc:chgData name="Grace Lawson (Public Health Wales - No. 2 Capital Quarter)" userId="S::grace.lawson@wales.nhs.uk::88c6baf7-06f7-4e16-85cb-71260126bd16" providerId="AD" clId="Web-{149FE8C1-E520-E30D-3719-980E8DF709AE}" dt="2024-05-21T12:30:55.944" v="1"/>
        <pc:sldMkLst>
          <pc:docMk/>
          <pc:sldMk cId="3971426344" sldId="265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0:55.944" v="1"/>
          <ac:spMkLst>
            <pc:docMk/>
            <pc:sldMk cId="3971426344" sldId="265"/>
            <ac:spMk id="2" creationId="{8B0052B1-8A32-DF36-8B4E-EEC6FE42B43D}"/>
          </ac:spMkLst>
        </pc:spChg>
        <pc:picChg chg="mod">
          <ac:chgData name="Grace Lawson (Public Health Wales - No. 2 Capital Quarter)" userId="S::grace.lawson@wales.nhs.uk::88c6baf7-06f7-4e16-85cb-71260126bd16" providerId="AD" clId="Web-{149FE8C1-E520-E30D-3719-980E8DF709AE}" dt="2024-05-21T12:30:48.303" v="0"/>
          <ac:picMkLst>
            <pc:docMk/>
            <pc:sldMk cId="3971426344" sldId="265"/>
            <ac:picMk id="17" creationId="{4F6852C8-C4B7-14E8-46B7-C3DC671E20F3}"/>
          </ac:picMkLst>
        </pc:pic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01.773" v="2"/>
        <pc:sldMkLst>
          <pc:docMk/>
          <pc:sldMk cId="1861795829" sldId="266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01.773" v="2"/>
          <ac:spMkLst>
            <pc:docMk/>
            <pc:sldMk cId="1861795829" sldId="266"/>
            <ac:spMk id="3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05.617" v="3"/>
        <pc:sldMkLst>
          <pc:docMk/>
          <pc:sldMk cId="2924781575" sldId="267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05.617" v="3"/>
          <ac:spMkLst>
            <pc:docMk/>
            <pc:sldMk cId="2924781575" sldId="267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10.523" v="4"/>
        <pc:sldMkLst>
          <pc:docMk/>
          <pc:sldMk cId="2193662638" sldId="268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10.523" v="4"/>
          <ac:spMkLst>
            <pc:docMk/>
            <pc:sldMk cId="2193662638" sldId="268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14.774" v="5"/>
        <pc:sldMkLst>
          <pc:docMk/>
          <pc:sldMk cId="199694712" sldId="269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14.774" v="5"/>
          <ac:spMkLst>
            <pc:docMk/>
            <pc:sldMk cId="199694712" sldId="269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19.196" v="6"/>
        <pc:sldMkLst>
          <pc:docMk/>
          <pc:sldMk cId="150005697" sldId="270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19.196" v="6"/>
          <ac:spMkLst>
            <pc:docMk/>
            <pc:sldMk cId="150005697" sldId="270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23.196" v="7"/>
        <pc:sldMkLst>
          <pc:docMk/>
          <pc:sldMk cId="1464374340" sldId="271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23.196" v="7"/>
          <ac:spMkLst>
            <pc:docMk/>
            <pc:sldMk cId="1464374340" sldId="271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27.353" v="8"/>
        <pc:sldMkLst>
          <pc:docMk/>
          <pc:sldMk cId="2725951221" sldId="272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27.353" v="8"/>
          <ac:spMkLst>
            <pc:docMk/>
            <pc:sldMk cId="2725951221" sldId="272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43.010" v="10"/>
        <pc:sldMkLst>
          <pc:docMk/>
          <pc:sldMk cId="4071571290" sldId="273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43.010" v="10"/>
          <ac:spMkLst>
            <pc:docMk/>
            <pc:sldMk cId="4071571290" sldId="273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149FE8C1-E520-E30D-3719-980E8DF709AE}" dt="2024-05-21T12:31:32.150" v="9"/>
        <pc:sldMkLst>
          <pc:docMk/>
          <pc:sldMk cId="1395107759" sldId="274"/>
        </pc:sldMkLst>
        <pc:spChg chg="del">
          <ac:chgData name="Grace Lawson (Public Health Wales - No. 2 Capital Quarter)" userId="S::grace.lawson@wales.nhs.uk::88c6baf7-06f7-4e16-85cb-71260126bd16" providerId="AD" clId="Web-{149FE8C1-E520-E30D-3719-980E8DF709AE}" dt="2024-05-21T12:31:32.150" v="9"/>
          <ac:spMkLst>
            <pc:docMk/>
            <pc:sldMk cId="1395107759" sldId="274"/>
            <ac:spMk id="2" creationId="{E90FC19B-0F87-6ADF-0D8D-98B48159BDDD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1AB95300-9326-40DA-B106-1D93C83DFA93}"/>
    <pc:docChg chg="modSld">
      <pc:chgData name="Leanne Small (Public Health Wales - No. 2 Capital Quarter)" userId="S::leanne.small@wales.nhs.uk::d76cf426-005f-434f-ac47-a5eb582e6007" providerId="AD" clId="Web-{1AB95300-9326-40DA-B106-1D93C83DFA93}" dt="2024-02-26T10:09:49.170" v="1"/>
      <pc:docMkLst>
        <pc:docMk/>
      </pc:docMkLst>
      <pc:sldChg chg="delSp">
        <pc:chgData name="Leanne Small (Public Health Wales - No. 2 Capital Quarter)" userId="S::leanne.small@wales.nhs.uk::d76cf426-005f-434f-ac47-a5eb582e6007" providerId="AD" clId="Web-{1AB95300-9326-40DA-B106-1D93C83DFA93}" dt="2024-02-26T10:09:49.170" v="1"/>
        <pc:sldMkLst>
          <pc:docMk/>
          <pc:sldMk cId="4071571290" sldId="273"/>
        </pc:sldMkLst>
        <pc:spChg chg="del">
          <ac:chgData name="Leanne Small (Public Health Wales - No. 2 Capital Quarter)" userId="S::leanne.small@wales.nhs.uk::d76cf426-005f-434f-ac47-a5eb582e6007" providerId="AD" clId="Web-{1AB95300-9326-40DA-B106-1D93C83DFA93}" dt="2024-02-26T10:09:46.248" v="0"/>
          <ac:spMkLst>
            <pc:docMk/>
            <pc:sldMk cId="4071571290" sldId="273"/>
            <ac:spMk id="2" creationId="{2FE3D19D-7AE1-87EB-29C2-D32FD4320D9B}"/>
          </ac:spMkLst>
        </pc:spChg>
        <pc:spChg chg="del">
          <ac:chgData name="Leanne Small (Public Health Wales - No. 2 Capital Quarter)" userId="S::leanne.small@wales.nhs.uk::d76cf426-005f-434f-ac47-a5eb582e6007" providerId="AD" clId="Web-{1AB95300-9326-40DA-B106-1D93C83DFA93}" dt="2024-02-26T10:09:49.170" v="1"/>
          <ac:spMkLst>
            <pc:docMk/>
            <pc:sldMk cId="4071571290" sldId="273"/>
            <ac:spMk id="3" creationId="{4FE81AD0-2903-7E68-B67B-C6DFF9C3DE6A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9C08A01F-B86F-4CC9-A726-AA84BDA89D6B}"/>
    <pc:docChg chg="modSld">
      <pc:chgData name="Leanne Small (Public Health Wales - No. 2 Capital Quarter)" userId="S::leanne.small@wales.nhs.uk::d76cf426-005f-434f-ac47-a5eb582e6007" providerId="AD" clId="Web-{9C08A01F-B86F-4CC9-A726-AA84BDA89D6B}" dt="2024-03-05T10:06:43.321" v="1" actId="20577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9C08A01F-B86F-4CC9-A726-AA84BDA89D6B}" dt="2024-03-05T10:06:43.321" v="1" actId="20577"/>
        <pc:sldMkLst>
          <pc:docMk/>
          <pc:sldMk cId="199694712" sldId="269"/>
        </pc:sldMkLst>
        <pc:spChg chg="mod">
          <ac:chgData name="Leanne Small (Public Health Wales - No. 2 Capital Quarter)" userId="S::leanne.small@wales.nhs.uk::d76cf426-005f-434f-ac47-a5eb582e6007" providerId="AD" clId="Web-{9C08A01F-B86F-4CC9-A726-AA84BDA89D6B}" dt="2024-03-05T10:06:43.321" v="1" actId="20577"/>
          <ac:spMkLst>
            <pc:docMk/>
            <pc:sldMk cId="199694712" sldId="269"/>
            <ac:spMk id="5" creationId="{E7059F04-879E-9011-B37F-C65067E03440}"/>
          </ac:spMkLst>
        </pc:spChg>
      </pc:sldChg>
    </pc:docChg>
  </pc:docChgLst>
  <pc:docChgLst>
    <pc:chgData name="Anthony Priest (Public Health Wales - No. 2 Capital Quarter)" userId="S::anthony.priest2@wales.nhs.uk::46692481-554a-429c-bc03-d4cca9c03c2b" providerId="AD" clId="Web-{4F44942B-839F-4E5E-9C59-7F7DD98C65FF}"/>
    <pc:docChg chg="modSld">
      <pc:chgData name="Anthony Priest (Public Health Wales - No. 2 Capital Quarter)" userId="S::anthony.priest2@wales.nhs.uk::46692481-554a-429c-bc03-d4cca9c03c2b" providerId="AD" clId="Web-{4F44942B-839F-4E5E-9C59-7F7DD98C65FF}" dt="2024-05-28T12:41:19.871" v="2" actId="20577"/>
      <pc:docMkLst>
        <pc:docMk/>
      </pc:docMkLst>
      <pc:sldChg chg="modSp">
        <pc:chgData name="Anthony Priest (Public Health Wales - No. 2 Capital Quarter)" userId="S::anthony.priest2@wales.nhs.uk::46692481-554a-429c-bc03-d4cca9c03c2b" providerId="AD" clId="Web-{4F44942B-839F-4E5E-9C59-7F7DD98C65FF}" dt="2024-05-28T12:41:19.871" v="2" actId="20577"/>
        <pc:sldMkLst>
          <pc:docMk/>
          <pc:sldMk cId="1395107759" sldId="274"/>
        </pc:sldMkLst>
        <pc:spChg chg="mod">
          <ac:chgData name="Anthony Priest (Public Health Wales - No. 2 Capital Quarter)" userId="S::anthony.priest2@wales.nhs.uk::46692481-554a-429c-bc03-d4cca9c03c2b" providerId="AD" clId="Web-{4F44942B-839F-4E5E-9C59-7F7DD98C65FF}" dt="2024-05-28T12:41:19.871" v="2" actId="20577"/>
          <ac:spMkLst>
            <pc:docMk/>
            <pc:sldMk cId="1395107759" sldId="274"/>
            <ac:spMk id="6" creationId="{EF0DF373-AFDE-4509-9F4D-26203324776F}"/>
          </ac:spMkLst>
        </pc:spChg>
      </pc:sldChg>
    </pc:docChg>
  </pc:docChgLst>
  <pc:docChgLst>
    <pc:chgData name="Alexa Gainsbury (Public Health Wales - No. 2 Capital Quarter)" userId="S::alexa.gainsbury@wales.nhs.uk::c5186529-ff50-472f-a883-baa2f4f2271c" providerId="AD" clId="Web-{F79BE61B-03C4-957B-3ABD-320E44ED23A1}"/>
    <pc:docChg chg="modSld">
      <pc:chgData name="Alexa Gainsbury (Public Health Wales - No. 2 Capital Quarter)" userId="S::alexa.gainsbury@wales.nhs.uk::c5186529-ff50-472f-a883-baa2f4f2271c" providerId="AD" clId="Web-{F79BE61B-03C4-957B-3ABD-320E44ED23A1}" dt="2024-02-27T08:58:04.643" v="421" actId="20577"/>
      <pc:docMkLst>
        <pc:docMk/>
      </pc:docMkLst>
      <pc:sldChg chg="modSp delCm modCm">
        <pc:chgData name="Alexa Gainsbury (Public Health Wales - No. 2 Capital Quarter)" userId="S::alexa.gainsbury@wales.nhs.uk::c5186529-ff50-472f-a883-baa2f4f2271c" providerId="AD" clId="Web-{F79BE61B-03C4-957B-3ABD-320E44ED23A1}" dt="2024-02-27T08:48:41.004" v="5" actId="20577"/>
        <pc:sldMkLst>
          <pc:docMk/>
          <pc:sldMk cId="2725951221" sldId="272"/>
        </pc:sldMkLst>
        <pc:spChg chg="mod">
          <ac:chgData name="Alexa Gainsbury (Public Health Wales - No. 2 Capital Quarter)" userId="S::alexa.gainsbury@wales.nhs.uk::c5186529-ff50-472f-a883-baa2f4f2271c" providerId="AD" clId="Web-{F79BE61B-03C4-957B-3ABD-320E44ED23A1}" dt="2024-02-27T08:48:41.004" v="5" actId="20577"/>
          <ac:spMkLst>
            <pc:docMk/>
            <pc:sldMk cId="2725951221" sldId="272"/>
            <ac:spMk id="4" creationId="{49969445-09A6-BEFD-EDB5-E1B53EE027C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exa Gainsbury (Public Health Wales - No. 2 Capital Quarter)" userId="S::alexa.gainsbury@wales.nhs.uk::c5186529-ff50-472f-a883-baa2f4f2271c" providerId="AD" clId="Web-{F79BE61B-03C4-957B-3ABD-320E44ED23A1}" dt="2024-02-27T08:48:18.847" v="3"/>
              <pc2:cmMkLst xmlns:pc2="http://schemas.microsoft.com/office/powerpoint/2019/9/main/command">
                <pc:docMk/>
                <pc:sldMk cId="2725951221" sldId="272"/>
                <pc2:cmMk id="{DC5CE46A-C0BB-4B5E-8EAD-D902BC26DB4A}"/>
              </pc2:cmMkLst>
            </pc226:cmChg>
          </p:ext>
        </pc:extLst>
      </pc:sldChg>
      <pc:sldChg chg="modSp">
        <pc:chgData name="Alexa Gainsbury (Public Health Wales - No. 2 Capital Quarter)" userId="S::alexa.gainsbury@wales.nhs.uk::c5186529-ff50-472f-a883-baa2f4f2271c" providerId="AD" clId="Web-{F79BE61B-03C4-957B-3ABD-320E44ED23A1}" dt="2024-02-27T08:58:04.643" v="421" actId="20577"/>
        <pc:sldMkLst>
          <pc:docMk/>
          <pc:sldMk cId="1395107759" sldId="274"/>
        </pc:sldMkLst>
        <pc:spChg chg="mod">
          <ac:chgData name="Alexa Gainsbury (Public Health Wales - No. 2 Capital Quarter)" userId="S::alexa.gainsbury@wales.nhs.uk::c5186529-ff50-472f-a883-baa2f4f2271c" providerId="AD" clId="Web-{F79BE61B-03C4-957B-3ABD-320E44ED23A1}" dt="2024-02-27T08:58:04.643" v="421" actId="20577"/>
          <ac:spMkLst>
            <pc:docMk/>
            <pc:sldMk cId="1395107759" sldId="274"/>
            <ac:spMk id="6" creationId="{EF0DF373-AFDE-4509-9F4D-26203324776F}"/>
          </ac:spMkLst>
        </pc:spChg>
      </pc:sldChg>
    </pc:docChg>
  </pc:docChgLst>
  <pc:docChgLst>
    <pc:chgData name="Anthony Priest (Public Health Wales - No. 2 Capital Quarter)" userId="S::anthony.priest2@wales.nhs.uk::46692481-554a-429c-bc03-d4cca9c03c2b" providerId="AD" clId="Web-{76289C20-3C18-4FA0-466B-AD189BA08E57}"/>
    <pc:docChg chg="modSld">
      <pc:chgData name="Anthony Priest (Public Health Wales - No. 2 Capital Quarter)" userId="S::anthony.priest2@wales.nhs.uk::46692481-554a-429c-bc03-d4cca9c03c2b" providerId="AD" clId="Web-{76289C20-3C18-4FA0-466B-AD189BA08E57}" dt="2024-03-05T10:14:26.433" v="25" actId="1076"/>
      <pc:docMkLst>
        <pc:docMk/>
      </pc:docMkLst>
      <pc:sldChg chg="addSp delSp modSp">
        <pc:chgData name="Anthony Priest (Public Health Wales - No. 2 Capital Quarter)" userId="S::anthony.priest2@wales.nhs.uk::46692481-554a-429c-bc03-d4cca9c03c2b" providerId="AD" clId="Web-{76289C20-3C18-4FA0-466B-AD189BA08E57}" dt="2024-03-05T10:14:26.433" v="25" actId="1076"/>
        <pc:sldMkLst>
          <pc:docMk/>
          <pc:sldMk cId="3971426344" sldId="265"/>
        </pc:sldMkLst>
        <pc:spChg chg="add del mod">
          <ac:chgData name="Anthony Priest (Public Health Wales - No. 2 Capital Quarter)" userId="S::anthony.priest2@wales.nhs.uk::46692481-554a-429c-bc03-d4cca9c03c2b" providerId="AD" clId="Web-{76289C20-3C18-4FA0-466B-AD189BA08E57}" dt="2024-03-05T10:10:42.628" v="16"/>
          <ac:spMkLst>
            <pc:docMk/>
            <pc:sldMk cId="3971426344" sldId="265"/>
            <ac:spMk id="8" creationId="{43B0C642-F768-5FB8-C8A4-D39A34BA14EA}"/>
          </ac:spMkLst>
        </pc:spChg>
        <pc:spChg chg="add del mod">
          <ac:chgData name="Anthony Priest (Public Health Wales - No. 2 Capital Quarter)" userId="S::anthony.priest2@wales.nhs.uk::46692481-554a-429c-bc03-d4cca9c03c2b" providerId="AD" clId="Web-{76289C20-3C18-4FA0-466B-AD189BA08E57}" dt="2024-03-05T10:10:31.862" v="13"/>
          <ac:spMkLst>
            <pc:docMk/>
            <pc:sldMk cId="3971426344" sldId="265"/>
            <ac:spMk id="12" creationId="{CB44761B-185A-5FB5-6203-B05C6D9A3082}"/>
          </ac:spMkLst>
        </pc:spChg>
        <pc:spChg chg="add del mod">
          <ac:chgData name="Anthony Priest (Public Health Wales - No. 2 Capital Quarter)" userId="S::anthony.priest2@wales.nhs.uk::46692481-554a-429c-bc03-d4cca9c03c2b" providerId="AD" clId="Web-{76289C20-3C18-4FA0-466B-AD189BA08E57}" dt="2024-03-05T10:14:03.947" v="19"/>
          <ac:spMkLst>
            <pc:docMk/>
            <pc:sldMk cId="3971426344" sldId="265"/>
            <ac:spMk id="16" creationId="{861DDF4B-B907-A566-BE61-CBB300815074}"/>
          </ac:spMkLst>
        </pc:spChg>
        <pc:picChg chg="del">
          <ac:chgData name="Anthony Priest (Public Health Wales - No. 2 Capital Quarter)" userId="S::anthony.priest2@wales.nhs.uk::46692481-554a-429c-bc03-d4cca9c03c2b" providerId="AD" clId="Web-{76289C20-3C18-4FA0-466B-AD189BA08E57}" dt="2024-03-05T10:09:34.063" v="0"/>
          <ac:picMkLst>
            <pc:docMk/>
            <pc:sldMk cId="3971426344" sldId="265"/>
            <ac:picMk id="5" creationId="{FD188DFE-B3D7-8298-AD8B-EBA22F711702}"/>
          </ac:picMkLst>
        </pc:picChg>
        <pc:picChg chg="add del">
          <ac:chgData name="Anthony Priest (Public Health Wales - No. 2 Capital Quarter)" userId="S::anthony.priest2@wales.nhs.uk::46692481-554a-429c-bc03-d4cca9c03c2b" providerId="AD" clId="Web-{76289C20-3C18-4FA0-466B-AD189BA08E57}" dt="2024-03-05T10:12:07.225" v="18"/>
          <ac:picMkLst>
            <pc:docMk/>
            <pc:sldMk cId="3971426344" sldId="265"/>
            <ac:picMk id="7" creationId="{71C965A6-E8AA-B6C2-5077-9E29E12C1EF3}"/>
          </ac:picMkLst>
        </pc:picChg>
        <pc:picChg chg="add del mod ord">
          <ac:chgData name="Anthony Priest (Public Health Wales - No. 2 Capital Quarter)" userId="S::anthony.priest2@wales.nhs.uk::46692481-554a-429c-bc03-d4cca9c03c2b" providerId="AD" clId="Web-{76289C20-3C18-4FA0-466B-AD189BA08E57}" dt="2024-03-05T10:10:38.815" v="15"/>
          <ac:picMkLst>
            <pc:docMk/>
            <pc:sldMk cId="3971426344" sldId="265"/>
            <ac:picMk id="9" creationId="{94BE2EDA-5405-7691-3B63-26BE71B26901}"/>
          </ac:picMkLst>
        </pc:picChg>
        <pc:picChg chg="del">
          <ac:chgData name="Anthony Priest (Public Health Wales - No. 2 Capital Quarter)" userId="S::anthony.priest2@wales.nhs.uk::46692481-554a-429c-bc03-d4cca9c03c2b" providerId="AD" clId="Web-{76289C20-3C18-4FA0-466B-AD189BA08E57}" dt="2024-03-05T10:12:03.849" v="17"/>
          <ac:picMkLst>
            <pc:docMk/>
            <pc:sldMk cId="3971426344" sldId="265"/>
            <ac:picMk id="10" creationId="{63764530-5846-67EB-C532-99F2ACE6ED81}"/>
          </ac:picMkLst>
        </pc:picChg>
        <pc:picChg chg="add del mod ord">
          <ac:chgData name="Anthony Priest (Public Health Wales - No. 2 Capital Quarter)" userId="S::anthony.priest2@wales.nhs.uk::46692481-554a-429c-bc03-d4cca9c03c2b" providerId="AD" clId="Web-{76289C20-3C18-4FA0-466B-AD189BA08E57}" dt="2024-03-05T10:10:08.127" v="6"/>
          <ac:picMkLst>
            <pc:docMk/>
            <pc:sldMk cId="3971426344" sldId="265"/>
            <ac:picMk id="13" creationId="{B489C40A-6B14-AB25-AE7B-3247E7F474BE}"/>
          </ac:picMkLst>
        </pc:picChg>
        <pc:picChg chg="add del mod ord">
          <ac:chgData name="Anthony Priest (Public Health Wales - No. 2 Capital Quarter)" userId="S::anthony.priest2@wales.nhs.uk::46692481-554a-429c-bc03-d4cca9c03c2b" providerId="AD" clId="Web-{76289C20-3C18-4FA0-466B-AD189BA08E57}" dt="2024-03-05T10:10:28.424" v="12"/>
          <ac:picMkLst>
            <pc:docMk/>
            <pc:sldMk cId="3971426344" sldId="265"/>
            <ac:picMk id="14" creationId="{E852E888-430F-89AE-91B9-9C9E2FBB35E3}"/>
          </ac:picMkLst>
        </pc:picChg>
        <pc:picChg chg="add mod ord">
          <ac:chgData name="Anthony Priest (Public Health Wales - No. 2 Capital Quarter)" userId="S::anthony.priest2@wales.nhs.uk::46692481-554a-429c-bc03-d4cca9c03c2b" providerId="AD" clId="Web-{76289C20-3C18-4FA0-466B-AD189BA08E57}" dt="2024-03-05T10:14:26.433" v="25" actId="1076"/>
          <ac:picMkLst>
            <pc:docMk/>
            <pc:sldMk cId="3971426344" sldId="265"/>
            <ac:picMk id="17" creationId="{4F6852C8-C4B7-14E8-46B7-C3DC671E20F3}"/>
          </ac:picMkLst>
        </pc:picChg>
      </pc:sldChg>
    </pc:docChg>
  </pc:docChgLst>
  <pc:docChgLst>
    <pc:chgData name="Leanne Small (Public Health Wales - No. 2 Capital Quarter)" userId="S::leanne.small@wales.nhs.uk::d76cf426-005f-434f-ac47-a5eb582e6007" providerId="AD" clId="Web-{8A49188B-1F83-FF26-3FE3-5D98E27B2F89}"/>
    <pc:docChg chg="delSld modSld">
      <pc:chgData name="Leanne Small (Public Health Wales - No. 2 Capital Quarter)" userId="S::leanne.small@wales.nhs.uk::d76cf426-005f-434f-ac47-a5eb582e6007" providerId="AD" clId="Web-{8A49188B-1F83-FF26-3FE3-5D98E27B2F89}" dt="2024-02-26T08:48:40.280" v="3"/>
      <pc:docMkLst>
        <pc:docMk/>
      </pc:docMkLst>
      <pc:sldChg chg="del">
        <pc:chgData name="Leanne Small (Public Health Wales - No. 2 Capital Quarter)" userId="S::leanne.small@wales.nhs.uk::d76cf426-005f-434f-ac47-a5eb582e6007" providerId="AD" clId="Web-{8A49188B-1F83-FF26-3FE3-5D98E27B2F89}" dt="2024-02-26T08:48:40.280" v="3"/>
        <pc:sldMkLst>
          <pc:docMk/>
          <pc:sldMk cId="3250049370" sldId="264"/>
        </pc:sldMkLst>
      </pc:sldChg>
      <pc:sldChg chg="delSp">
        <pc:chgData name="Leanne Small (Public Health Wales - No. 2 Capital Quarter)" userId="S::leanne.small@wales.nhs.uk::d76cf426-005f-434f-ac47-a5eb582e6007" providerId="AD" clId="Web-{8A49188B-1F83-FF26-3FE3-5D98E27B2F89}" dt="2024-02-26T08:48:11.873" v="2"/>
        <pc:sldMkLst>
          <pc:docMk/>
          <pc:sldMk cId="1861795829" sldId="266"/>
        </pc:sldMkLst>
        <pc:spChg chg="del">
          <ac:chgData name="Leanne Small (Public Health Wales - No. 2 Capital Quarter)" userId="S::leanne.small@wales.nhs.uk::d76cf426-005f-434f-ac47-a5eb582e6007" providerId="AD" clId="Web-{8A49188B-1F83-FF26-3FE3-5D98E27B2F89}" dt="2024-02-26T08:48:11.873" v="2"/>
          <ac:spMkLst>
            <pc:docMk/>
            <pc:sldMk cId="1861795829" sldId="266"/>
            <ac:spMk id="2" creationId="{1CC7B3D9-5709-F171-BDA7-A3B643D5681B}"/>
          </ac:spMkLst>
        </pc:spChg>
      </pc:sldChg>
      <pc:sldChg chg="delSp">
        <pc:chgData name="Leanne Small (Public Health Wales - No. 2 Capital Quarter)" userId="S::leanne.small@wales.nhs.uk::d76cf426-005f-434f-ac47-a5eb582e6007" providerId="AD" clId="Web-{8A49188B-1F83-FF26-3FE3-5D98E27B2F89}" dt="2024-02-26T08:48:08.639" v="1"/>
        <pc:sldMkLst>
          <pc:docMk/>
          <pc:sldMk cId="2924781575" sldId="267"/>
        </pc:sldMkLst>
        <pc:spChg chg="del">
          <ac:chgData name="Leanne Small (Public Health Wales - No. 2 Capital Quarter)" userId="S::leanne.small@wales.nhs.uk::d76cf426-005f-434f-ac47-a5eb582e6007" providerId="AD" clId="Web-{8A49188B-1F83-FF26-3FE3-5D98E27B2F89}" dt="2024-02-26T08:48:08.639" v="1"/>
          <ac:spMkLst>
            <pc:docMk/>
            <pc:sldMk cId="2924781575" sldId="267"/>
            <ac:spMk id="2" creationId="{1CC7B3D9-5709-F171-BDA7-A3B643D5681B}"/>
          </ac:spMkLst>
        </pc:spChg>
      </pc:sldChg>
      <pc:sldChg chg="delSp">
        <pc:chgData name="Leanne Small (Public Health Wales - No. 2 Capital Quarter)" userId="S::leanne.small@wales.nhs.uk::d76cf426-005f-434f-ac47-a5eb582e6007" providerId="AD" clId="Web-{8A49188B-1F83-FF26-3FE3-5D98E27B2F89}" dt="2024-02-26T08:48:04.842" v="0"/>
        <pc:sldMkLst>
          <pc:docMk/>
          <pc:sldMk cId="2193662638" sldId="268"/>
        </pc:sldMkLst>
        <pc:spChg chg="del">
          <ac:chgData name="Leanne Small (Public Health Wales - No. 2 Capital Quarter)" userId="S::leanne.small@wales.nhs.uk::d76cf426-005f-434f-ac47-a5eb582e6007" providerId="AD" clId="Web-{8A49188B-1F83-FF26-3FE3-5D98E27B2F89}" dt="2024-02-26T08:48:04.842" v="0"/>
          <ac:spMkLst>
            <pc:docMk/>
            <pc:sldMk cId="2193662638" sldId="268"/>
            <ac:spMk id="2" creationId="{1CC7B3D9-5709-F171-BDA7-A3B643D5681B}"/>
          </ac:spMkLst>
        </pc:spChg>
      </pc:sldChg>
    </pc:docChg>
  </pc:docChgLst>
  <pc:docChgLst>
    <pc:chgData name="Anthony Priest (Public Health Wales - No. 2 Capital Quarter)" userId="S::anthony.priest2@wales.nhs.uk::46692481-554a-429c-bc03-d4cca9c03c2b" providerId="AD" clId="Web-{1EC433CD-F4EB-7AE7-6F18-F1A0D00717DC}"/>
    <pc:docChg chg="modSld">
      <pc:chgData name="Anthony Priest (Public Health Wales - No. 2 Capital Quarter)" userId="S::anthony.priest2@wales.nhs.uk::46692481-554a-429c-bc03-d4cca9c03c2b" providerId="AD" clId="Web-{1EC433CD-F4EB-7AE7-6F18-F1A0D00717DC}" dt="2024-02-29T10:12:26.368" v="11"/>
      <pc:docMkLst>
        <pc:docMk/>
      </pc:docMkLst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1:04.569" v="0"/>
        <pc:sldMkLst>
          <pc:docMk/>
          <pc:sldMk cId="3971426344" sldId="265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1:04.569" v="0"/>
          <ac:spMkLst>
            <pc:docMk/>
            <pc:sldMk cId="3971426344" sldId="265"/>
            <ac:spMk id="2" creationId="{8B0052B1-8A32-DF36-8B4E-EEC6FE42B43D}"/>
          </ac:spMkLst>
        </pc:spChg>
      </pc:sldChg>
      <pc:sldChg chg="addSp delSp modSp">
        <pc:chgData name="Anthony Priest (Public Health Wales - No. 2 Capital Quarter)" userId="S::anthony.priest2@wales.nhs.uk::46692481-554a-429c-bc03-d4cca9c03c2b" providerId="AD" clId="Web-{1EC433CD-F4EB-7AE7-6F18-F1A0D00717DC}" dt="2024-02-29T10:11:42.820" v="3"/>
        <pc:sldMkLst>
          <pc:docMk/>
          <pc:sldMk cId="1861795829" sldId="266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1:42.820" v="3"/>
          <ac:spMkLst>
            <pc:docMk/>
            <pc:sldMk cId="1861795829" sldId="266"/>
            <ac:spMk id="3" creationId="{E90FC19B-0F87-6ADF-0D8D-98B48159BDDD}"/>
          </ac:spMkLst>
        </pc:spChg>
        <pc:picChg chg="add del mod">
          <ac:chgData name="Anthony Priest (Public Health Wales - No. 2 Capital Quarter)" userId="S::anthony.priest2@wales.nhs.uk::46692481-554a-429c-bc03-d4cca9c03c2b" providerId="AD" clId="Web-{1EC433CD-F4EB-7AE7-6F18-F1A0D00717DC}" dt="2024-02-29T10:11:31.148" v="2"/>
          <ac:picMkLst>
            <pc:docMk/>
            <pc:sldMk cId="1861795829" sldId="266"/>
            <ac:picMk id="2" creationId="{31382144-E8B9-5A9D-2645-D7780AF733AD}"/>
          </ac:picMkLst>
        </pc:pic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1:46.398" v="4"/>
        <pc:sldMkLst>
          <pc:docMk/>
          <pc:sldMk cId="2924781575" sldId="267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1:46.398" v="4"/>
          <ac:spMkLst>
            <pc:docMk/>
            <pc:sldMk cId="2924781575" sldId="267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1:50.445" v="5"/>
        <pc:sldMkLst>
          <pc:docMk/>
          <pc:sldMk cId="2193662638" sldId="268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1:50.445" v="5"/>
          <ac:spMkLst>
            <pc:docMk/>
            <pc:sldMk cId="2193662638" sldId="268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1:53.961" v="6"/>
        <pc:sldMkLst>
          <pc:docMk/>
          <pc:sldMk cId="199694712" sldId="269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1:53.961" v="6"/>
          <ac:spMkLst>
            <pc:docMk/>
            <pc:sldMk cId="199694712" sldId="269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1:57.039" v="7"/>
        <pc:sldMkLst>
          <pc:docMk/>
          <pc:sldMk cId="150005697" sldId="270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1:57.039" v="7"/>
          <ac:spMkLst>
            <pc:docMk/>
            <pc:sldMk cId="150005697" sldId="270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2:09.539" v="8"/>
        <pc:sldMkLst>
          <pc:docMk/>
          <pc:sldMk cId="1464374340" sldId="271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2:09.539" v="8"/>
          <ac:spMkLst>
            <pc:docMk/>
            <pc:sldMk cId="1464374340" sldId="271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2:13.414" v="9"/>
        <pc:sldMkLst>
          <pc:docMk/>
          <pc:sldMk cId="2725951221" sldId="272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2:13.414" v="9"/>
          <ac:spMkLst>
            <pc:docMk/>
            <pc:sldMk cId="2725951221" sldId="272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2:26.368" v="11"/>
        <pc:sldMkLst>
          <pc:docMk/>
          <pc:sldMk cId="4071571290" sldId="273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2:26.368" v="11"/>
          <ac:spMkLst>
            <pc:docMk/>
            <pc:sldMk cId="4071571290" sldId="273"/>
            <ac:spMk id="2" creationId="{E90FC19B-0F87-6ADF-0D8D-98B48159BDDD}"/>
          </ac:spMkLst>
        </pc:spChg>
      </pc:sldChg>
      <pc:sldChg chg="addSp">
        <pc:chgData name="Anthony Priest (Public Health Wales - No. 2 Capital Quarter)" userId="S::anthony.priest2@wales.nhs.uk::46692481-554a-429c-bc03-d4cca9c03c2b" providerId="AD" clId="Web-{1EC433CD-F4EB-7AE7-6F18-F1A0D00717DC}" dt="2024-02-29T10:12:21.883" v="10"/>
        <pc:sldMkLst>
          <pc:docMk/>
          <pc:sldMk cId="1395107759" sldId="274"/>
        </pc:sldMkLst>
        <pc:spChg chg="add">
          <ac:chgData name="Anthony Priest (Public Health Wales - No. 2 Capital Quarter)" userId="S::anthony.priest2@wales.nhs.uk::46692481-554a-429c-bc03-d4cca9c03c2b" providerId="AD" clId="Web-{1EC433CD-F4EB-7AE7-6F18-F1A0D00717DC}" dt="2024-02-29T10:12:21.883" v="10"/>
          <ac:spMkLst>
            <pc:docMk/>
            <pc:sldMk cId="1395107759" sldId="274"/>
            <ac:spMk id="2" creationId="{E90FC19B-0F87-6ADF-0D8D-98B48159BDDD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D513D87F-2308-4EAC-A551-CF40BA00812C}"/>
    <pc:docChg chg="modSld">
      <pc:chgData name="Leanne Small (Public Health Wales - No. 2 Capital Quarter)" userId="S::leanne.small@wales.nhs.uk::d76cf426-005f-434f-ac47-a5eb582e6007" providerId="AD" clId="Web-{D513D87F-2308-4EAC-A551-CF40BA00812C}" dt="2024-02-27T08:34:00.025" v="3"/>
      <pc:docMkLst>
        <pc:docMk/>
      </pc:docMkLst>
      <pc:sldChg chg="delSp addCm delCm modCm">
        <pc:chgData name="Leanne Small (Public Health Wales - No. 2 Capital Quarter)" userId="S::leanne.small@wales.nhs.uk::d76cf426-005f-434f-ac47-a5eb582e6007" providerId="AD" clId="Web-{D513D87F-2308-4EAC-A551-CF40BA00812C}" dt="2024-02-27T08:34:00.025" v="3"/>
        <pc:sldMkLst>
          <pc:docMk/>
          <pc:sldMk cId="2725951221" sldId="272"/>
        </pc:sldMkLst>
        <pc:spChg chg="del">
          <ac:chgData name="Leanne Small (Public Health Wales - No. 2 Capital Quarter)" userId="S::leanne.small@wales.nhs.uk::d76cf426-005f-434f-ac47-a5eb582e6007" providerId="AD" clId="Web-{D513D87F-2308-4EAC-A551-CF40BA00812C}" dt="2024-02-27T08:34:00.025" v="3"/>
          <ac:spMkLst>
            <pc:docMk/>
            <pc:sldMk cId="2725951221" sldId="272"/>
            <ac:spMk id="2" creationId="{1CC7B3D9-5709-F171-BDA7-A3B643D5681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nne Small (Public Health Wales - No. 2 Capital Quarter)" userId="S::leanne.small@wales.nhs.uk::d76cf426-005f-434f-ac47-a5eb582e6007" providerId="AD" clId="Web-{D513D87F-2308-4EAC-A551-CF40BA00812C}" dt="2024-02-27T08:33:51.462" v="2"/>
              <pc2:cmMkLst xmlns:pc2="http://schemas.microsoft.com/office/powerpoint/2019/9/main/command">
                <pc:docMk/>
                <pc:sldMk cId="2725951221" sldId="272"/>
                <pc2:cmMk id="{DB82F021-EEBE-4E29-BED8-1940D4C534A9}"/>
              </pc2:cmMkLst>
            </pc226:cmChg>
            <pc226:cmChg xmlns:pc226="http://schemas.microsoft.com/office/powerpoint/2022/06/main/command" chg="add">
              <pc226:chgData name="Leanne Small (Public Health Wales - No. 2 Capital Quarter)" userId="S::leanne.small@wales.nhs.uk::d76cf426-005f-434f-ac47-a5eb582e6007" providerId="AD" clId="Web-{D513D87F-2308-4EAC-A551-CF40BA00812C}" dt="2024-02-27T08:33:49.259" v="1"/>
              <pc2:cmMkLst xmlns:pc2="http://schemas.microsoft.com/office/powerpoint/2019/9/main/command">
                <pc:docMk/>
                <pc:sldMk cId="2725951221" sldId="272"/>
                <pc2:cmMk id="{DC5CE46A-C0BB-4B5E-8EAD-D902BC26DB4A}"/>
              </pc2:cmMkLst>
            </pc226:cmChg>
          </p:ext>
        </pc:extLst>
      </pc:sldChg>
    </pc:docChg>
  </pc:docChgLst>
  <pc:docChgLst>
    <pc:chgData name="Leanne Small (Public Health Wales - No. 2 Capital Quarter)" userId="S::leanne.small@wales.nhs.uk::d76cf426-005f-434f-ac47-a5eb582e6007" providerId="AD" clId="Web-{924E388D-0070-4F10-7BFE-F9CB1634B303}"/>
    <pc:docChg chg="mod addSld modSld">
      <pc:chgData name="Leanne Small (Public Health Wales - No. 2 Capital Quarter)" userId="S::leanne.small@wales.nhs.uk::d76cf426-005f-434f-ac47-a5eb582e6007" providerId="AD" clId="Web-{924E388D-0070-4F10-7BFE-F9CB1634B303}" dt="2024-02-26T15:46:08.887" v="53" actId="20577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924E388D-0070-4F10-7BFE-F9CB1634B303}" dt="2024-02-26T13:42:21.972" v="4" actId="14100"/>
        <pc:sldMkLst>
          <pc:docMk/>
          <pc:sldMk cId="1861795829" sldId="266"/>
        </pc:sldMkLst>
        <pc:spChg chg="mod">
          <ac:chgData name="Leanne Small (Public Health Wales - No. 2 Capital Quarter)" userId="S::leanne.small@wales.nhs.uk::d76cf426-005f-434f-ac47-a5eb582e6007" providerId="AD" clId="Web-{924E388D-0070-4F10-7BFE-F9CB1634B303}" dt="2024-02-26T13:42:21.972" v="4" actId="14100"/>
          <ac:spMkLst>
            <pc:docMk/>
            <pc:sldMk cId="1861795829" sldId="266"/>
            <ac:spMk id="6" creationId="{EF0DF373-AFDE-4509-9F4D-26203324776F}"/>
          </ac:spMkLst>
        </pc:spChg>
      </pc:sldChg>
      <pc:sldChg chg="modSp">
        <pc:chgData name="Leanne Small (Public Health Wales - No. 2 Capital Quarter)" userId="S::leanne.small@wales.nhs.uk::d76cf426-005f-434f-ac47-a5eb582e6007" providerId="AD" clId="Web-{924E388D-0070-4F10-7BFE-F9CB1634B303}" dt="2024-02-26T13:42:32.910" v="6" actId="14100"/>
        <pc:sldMkLst>
          <pc:docMk/>
          <pc:sldMk cId="2924781575" sldId="267"/>
        </pc:sldMkLst>
        <pc:spChg chg="mod">
          <ac:chgData name="Leanne Small (Public Health Wales - No. 2 Capital Quarter)" userId="S::leanne.small@wales.nhs.uk::d76cf426-005f-434f-ac47-a5eb582e6007" providerId="AD" clId="Web-{924E388D-0070-4F10-7BFE-F9CB1634B303}" dt="2024-02-26T13:42:32.910" v="6" actId="14100"/>
          <ac:spMkLst>
            <pc:docMk/>
            <pc:sldMk cId="2924781575" sldId="267"/>
            <ac:spMk id="6" creationId="{EF0DF373-AFDE-4509-9F4D-26203324776F}"/>
          </ac:spMkLst>
        </pc:spChg>
      </pc:sldChg>
      <pc:sldChg chg="modSp modCm">
        <pc:chgData name="Leanne Small (Public Health Wales - No. 2 Capital Quarter)" userId="S::leanne.small@wales.nhs.uk::d76cf426-005f-434f-ac47-a5eb582e6007" providerId="AD" clId="Web-{924E388D-0070-4F10-7BFE-F9CB1634B303}" dt="2024-02-26T13:42:40.410" v="8" actId="14100"/>
        <pc:sldMkLst>
          <pc:docMk/>
          <pc:sldMk cId="2193662638" sldId="268"/>
        </pc:sldMkLst>
        <pc:spChg chg="mod">
          <ac:chgData name="Leanne Small (Public Health Wales - No. 2 Capital Quarter)" userId="S::leanne.small@wales.nhs.uk::d76cf426-005f-434f-ac47-a5eb582e6007" providerId="AD" clId="Web-{924E388D-0070-4F10-7BFE-F9CB1634B303}" dt="2024-02-26T13:42:40.410" v="8" actId="14100"/>
          <ac:spMkLst>
            <pc:docMk/>
            <pc:sldMk cId="2193662638" sldId="268"/>
            <ac:spMk id="6" creationId="{EF0DF373-AFDE-4509-9F4D-26203324776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nne Small (Public Health Wales - No. 2 Capital Quarter)" userId="S::leanne.small@wales.nhs.uk::d76cf426-005f-434f-ac47-a5eb582e6007" providerId="AD" clId="Web-{924E388D-0070-4F10-7BFE-F9CB1634B303}" dt="2024-02-26T13:41:19.283" v="0"/>
              <pc2:cmMkLst xmlns:pc2="http://schemas.microsoft.com/office/powerpoint/2019/9/main/command">
                <pc:docMk/>
                <pc:sldMk cId="2193662638" sldId="268"/>
                <pc2:cmMk id="{EB221342-B7CC-4BAC-B79C-1119B2A78762}"/>
              </pc2:cmMkLst>
            </pc226:cmChg>
          </p:ext>
        </pc:extLst>
      </pc:sldChg>
      <pc:sldChg chg="delSp">
        <pc:chgData name="Leanne Small (Public Health Wales - No. 2 Capital Quarter)" userId="S::leanne.small@wales.nhs.uk::d76cf426-005f-434f-ac47-a5eb582e6007" providerId="AD" clId="Web-{924E388D-0070-4F10-7BFE-F9CB1634B303}" dt="2024-02-26T15:41:07.004" v="47"/>
        <pc:sldMkLst>
          <pc:docMk/>
          <pc:sldMk cId="199694712" sldId="269"/>
        </pc:sldMkLst>
        <pc:spChg chg="del">
          <ac:chgData name="Leanne Small (Public Health Wales - No. 2 Capital Quarter)" userId="S::leanne.small@wales.nhs.uk::d76cf426-005f-434f-ac47-a5eb582e6007" providerId="AD" clId="Web-{924E388D-0070-4F10-7BFE-F9CB1634B303}" dt="2024-02-26T15:41:07.004" v="47"/>
          <ac:spMkLst>
            <pc:docMk/>
            <pc:sldMk cId="199694712" sldId="269"/>
            <ac:spMk id="2" creationId="{1CC7B3D9-5709-F171-BDA7-A3B643D5681B}"/>
          </ac:spMkLst>
        </pc:spChg>
      </pc:sldChg>
      <pc:sldChg chg="delSp modSp">
        <pc:chgData name="Leanne Small (Public Health Wales - No. 2 Capital Quarter)" userId="S::leanne.small@wales.nhs.uk::d76cf426-005f-434f-ac47-a5eb582e6007" providerId="AD" clId="Web-{924E388D-0070-4F10-7BFE-F9CB1634B303}" dt="2024-02-26T15:41:14.785" v="48"/>
        <pc:sldMkLst>
          <pc:docMk/>
          <pc:sldMk cId="150005697" sldId="270"/>
        </pc:sldMkLst>
        <pc:spChg chg="del">
          <ac:chgData name="Leanne Small (Public Health Wales - No. 2 Capital Quarter)" userId="S::leanne.small@wales.nhs.uk::d76cf426-005f-434f-ac47-a5eb582e6007" providerId="AD" clId="Web-{924E388D-0070-4F10-7BFE-F9CB1634B303}" dt="2024-02-26T15:41:14.785" v="48"/>
          <ac:spMkLst>
            <pc:docMk/>
            <pc:sldMk cId="150005697" sldId="270"/>
            <ac:spMk id="2" creationId="{1CC7B3D9-5709-F171-BDA7-A3B643D5681B}"/>
          </ac:spMkLst>
        </pc:spChg>
        <pc:spChg chg="mod">
          <ac:chgData name="Leanne Small (Public Health Wales - No. 2 Capital Quarter)" userId="S::leanne.small@wales.nhs.uk::d76cf426-005f-434f-ac47-a5eb582e6007" providerId="AD" clId="Web-{924E388D-0070-4F10-7BFE-F9CB1634B303}" dt="2024-02-26T15:40:59.207" v="46" actId="20577"/>
          <ac:spMkLst>
            <pc:docMk/>
            <pc:sldMk cId="150005697" sldId="270"/>
            <ac:spMk id="6" creationId="{EF0DF373-AFDE-4509-9F4D-26203324776F}"/>
          </ac:spMkLst>
        </pc:spChg>
      </pc:sldChg>
      <pc:sldChg chg="delSp">
        <pc:chgData name="Leanne Small (Public Health Wales - No. 2 Capital Quarter)" userId="S::leanne.small@wales.nhs.uk::d76cf426-005f-434f-ac47-a5eb582e6007" providerId="AD" clId="Web-{924E388D-0070-4F10-7BFE-F9CB1634B303}" dt="2024-02-26T15:40:52.847" v="44"/>
        <pc:sldMkLst>
          <pc:docMk/>
          <pc:sldMk cId="1464374340" sldId="271"/>
        </pc:sldMkLst>
        <pc:spChg chg="del">
          <ac:chgData name="Leanne Small (Public Health Wales - No. 2 Capital Quarter)" userId="S::leanne.small@wales.nhs.uk::d76cf426-005f-434f-ac47-a5eb582e6007" providerId="AD" clId="Web-{924E388D-0070-4F10-7BFE-F9CB1634B303}" dt="2024-02-26T15:40:52.847" v="44"/>
          <ac:spMkLst>
            <pc:docMk/>
            <pc:sldMk cId="1464374340" sldId="271"/>
            <ac:spMk id="2" creationId="{1CC7B3D9-5709-F171-BDA7-A3B643D5681B}"/>
          </ac:spMkLst>
        </pc:spChg>
      </pc:sldChg>
      <pc:sldChg chg="modSp addCm">
        <pc:chgData name="Leanne Small (Public Health Wales - No. 2 Capital Quarter)" userId="S::leanne.small@wales.nhs.uk::d76cf426-005f-434f-ac47-a5eb582e6007" providerId="AD" clId="Web-{924E388D-0070-4F10-7BFE-F9CB1634B303}" dt="2024-02-26T15:46:08.887" v="53" actId="20577"/>
        <pc:sldMkLst>
          <pc:docMk/>
          <pc:sldMk cId="2725951221" sldId="272"/>
        </pc:sldMkLst>
        <pc:spChg chg="mod">
          <ac:chgData name="Leanne Small (Public Health Wales - No. 2 Capital Quarter)" userId="S::leanne.small@wales.nhs.uk::d76cf426-005f-434f-ac47-a5eb582e6007" providerId="AD" clId="Web-{924E388D-0070-4F10-7BFE-F9CB1634B303}" dt="2024-02-26T15:46:08.887" v="53" actId="20577"/>
          <ac:spMkLst>
            <pc:docMk/>
            <pc:sldMk cId="2725951221" sldId="272"/>
            <ac:spMk id="4" creationId="{49969445-09A6-BEFD-EDB5-E1B53EE027C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nne Small (Public Health Wales - No. 2 Capital Quarter)" userId="S::leanne.small@wales.nhs.uk::d76cf426-005f-434f-ac47-a5eb582e6007" providerId="AD" clId="Web-{924E388D-0070-4F10-7BFE-F9CB1634B303}" dt="2024-02-26T15:41:45.661" v="52"/>
              <pc2:cmMkLst xmlns:pc2="http://schemas.microsoft.com/office/powerpoint/2019/9/main/command">
                <pc:docMk/>
                <pc:sldMk cId="2725951221" sldId="272"/>
                <pc2:cmMk id="{DB82F021-EEBE-4E29-BED8-1940D4C534A9}"/>
              </pc2:cmMkLst>
            </pc226:cmChg>
          </p:ext>
        </pc:extLst>
      </pc:sldChg>
      <pc:sldChg chg="delSp modSp add replId">
        <pc:chgData name="Leanne Small (Public Health Wales - No. 2 Capital Quarter)" userId="S::leanne.small@wales.nhs.uk::d76cf426-005f-434f-ac47-a5eb582e6007" providerId="AD" clId="Web-{924E388D-0070-4F10-7BFE-F9CB1634B303}" dt="2024-02-26T13:43:50.679" v="43"/>
        <pc:sldMkLst>
          <pc:docMk/>
          <pc:sldMk cId="1395107759" sldId="274"/>
        </pc:sldMkLst>
        <pc:spChg chg="del">
          <ac:chgData name="Leanne Small (Public Health Wales - No. 2 Capital Quarter)" userId="S::leanne.small@wales.nhs.uk::d76cf426-005f-434f-ac47-a5eb582e6007" providerId="AD" clId="Web-{924E388D-0070-4F10-7BFE-F9CB1634B303}" dt="2024-02-26T13:43:50.679" v="43"/>
          <ac:spMkLst>
            <pc:docMk/>
            <pc:sldMk cId="1395107759" sldId="274"/>
            <ac:spMk id="2" creationId="{1CC7B3D9-5709-F171-BDA7-A3B643D5681B}"/>
          </ac:spMkLst>
        </pc:spChg>
        <pc:spChg chg="del">
          <ac:chgData name="Leanne Small (Public Health Wales - No. 2 Capital Quarter)" userId="S::leanne.small@wales.nhs.uk::d76cf426-005f-434f-ac47-a5eb582e6007" providerId="AD" clId="Web-{924E388D-0070-4F10-7BFE-F9CB1634B303}" dt="2024-02-26T13:43:00.255" v="11"/>
          <ac:spMkLst>
            <pc:docMk/>
            <pc:sldMk cId="1395107759" sldId="274"/>
            <ac:spMk id="4" creationId="{49969445-09A6-BEFD-EDB5-E1B53EE027C3}"/>
          </ac:spMkLst>
        </pc:spChg>
        <pc:spChg chg="mod">
          <ac:chgData name="Leanne Small (Public Health Wales - No. 2 Capital Quarter)" userId="S::leanne.small@wales.nhs.uk::d76cf426-005f-434f-ac47-a5eb582e6007" providerId="AD" clId="Web-{924E388D-0070-4F10-7BFE-F9CB1634B303}" dt="2024-02-26T13:43:46.819" v="42" actId="20577"/>
          <ac:spMkLst>
            <pc:docMk/>
            <pc:sldMk cId="1395107759" sldId="274"/>
            <ac:spMk id="6" creationId="{EF0DF373-AFDE-4509-9F4D-26203324776F}"/>
          </ac:spMkLst>
        </pc:spChg>
        <pc:picChg chg="del">
          <ac:chgData name="Leanne Small (Public Health Wales - No. 2 Capital Quarter)" userId="S::leanne.small@wales.nhs.uk::d76cf426-005f-434f-ac47-a5eb582e6007" providerId="AD" clId="Web-{924E388D-0070-4F10-7BFE-F9CB1634B303}" dt="2024-02-26T13:42:57.224" v="10"/>
          <ac:picMkLst>
            <pc:docMk/>
            <pc:sldMk cId="1395107759" sldId="274"/>
            <ac:picMk id="8" creationId="{C17C9FD3-AB98-42EF-EFBA-982D4EA253DC}"/>
          </ac:picMkLst>
        </pc:picChg>
      </pc:sldChg>
    </pc:docChg>
  </pc:docChgLst>
  <pc:docChgLst>
    <pc:chgData name="Leanne Small (Public Health Wales - No. 2 Capital Quarter)" userId="S::leanne.small@wales.nhs.uk::d76cf426-005f-434f-ac47-a5eb582e6007" providerId="AD" clId="Web-{58CD8B4C-DA01-4F30-9FC5-2E9868BCFB65}"/>
    <pc:docChg chg="modSld">
      <pc:chgData name="Leanne Small (Public Health Wales - No. 2 Capital Quarter)" userId="S::leanne.small@wales.nhs.uk::d76cf426-005f-434f-ac47-a5eb582e6007" providerId="AD" clId="Web-{58CD8B4C-DA01-4F30-9FC5-2E9868BCFB65}" dt="2024-03-04T11:43:06.622" v="6" actId="20577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58CD8B4C-DA01-4F30-9FC5-2E9868BCFB65}" dt="2024-03-04T11:43:06.622" v="6" actId="20577"/>
        <pc:sldMkLst>
          <pc:docMk/>
          <pc:sldMk cId="1395107759" sldId="274"/>
        </pc:sldMkLst>
        <pc:spChg chg="mod">
          <ac:chgData name="Leanne Small (Public Health Wales - No. 2 Capital Quarter)" userId="S::leanne.small@wales.nhs.uk::d76cf426-005f-434f-ac47-a5eb582e6007" providerId="AD" clId="Web-{58CD8B4C-DA01-4F30-9FC5-2E9868BCFB65}" dt="2024-03-04T11:43:06.622" v="6" actId="20577"/>
          <ac:spMkLst>
            <pc:docMk/>
            <pc:sldMk cId="1395107759" sldId="274"/>
            <ac:spMk id="6" creationId="{EF0DF373-AFDE-4509-9F4D-26203324776F}"/>
          </ac:spMkLst>
        </pc:spChg>
      </pc:sldChg>
    </pc:docChg>
  </pc:docChgLst>
  <pc:docChgLst>
    <pc:chgData name="Anthony Priest (Public Health Wales - No. 2 Capital Quarter)" userId="S::anthony.priest2@wales.nhs.uk::46692481-554a-429c-bc03-d4cca9c03c2b" providerId="AD" clId="Web-{103BAF34-D8D3-68DE-F751-119123E15C05}"/>
    <pc:docChg chg="addSld delSld modSld sldOrd">
      <pc:chgData name="Anthony Priest (Public Health Wales - No. 2 Capital Quarter)" userId="S::anthony.priest2@wales.nhs.uk::46692481-554a-429c-bc03-d4cca9c03c2b" providerId="AD" clId="Web-{103BAF34-D8D3-68DE-F751-119123E15C05}" dt="2024-02-23T11:47:27.779" v="148" actId="1076"/>
      <pc:docMkLst>
        <pc:docMk/>
      </pc:docMkLst>
      <pc:sldChg chg="del">
        <pc:chgData name="Anthony Priest (Public Health Wales - No. 2 Capital Quarter)" userId="S::anthony.priest2@wales.nhs.uk::46692481-554a-429c-bc03-d4cca9c03c2b" providerId="AD" clId="Web-{103BAF34-D8D3-68DE-F751-119123E15C05}" dt="2024-02-20T15:43:56.620" v="31"/>
        <pc:sldMkLst>
          <pc:docMk/>
          <pc:sldMk cId="2926879243" sldId="256"/>
        </pc:sldMkLst>
      </pc:sldChg>
      <pc:sldChg chg="del">
        <pc:chgData name="Anthony Priest (Public Health Wales - No. 2 Capital Quarter)" userId="S::anthony.priest2@wales.nhs.uk::46692481-554a-429c-bc03-d4cca9c03c2b" providerId="AD" clId="Web-{103BAF34-D8D3-68DE-F751-119123E15C05}" dt="2024-02-20T15:45:44.782" v="53"/>
        <pc:sldMkLst>
          <pc:docMk/>
          <pc:sldMk cId="1940691639" sldId="257"/>
        </pc:sldMkLst>
      </pc:sldChg>
      <pc:sldChg chg="modSp del">
        <pc:chgData name="Anthony Priest (Public Health Wales - No. 2 Capital Quarter)" userId="S::anthony.priest2@wales.nhs.uk::46692481-554a-429c-bc03-d4cca9c03c2b" providerId="AD" clId="Web-{103BAF34-D8D3-68DE-F751-119123E15C05}" dt="2024-02-20T15:49:28.669" v="77"/>
        <pc:sldMkLst>
          <pc:docMk/>
          <pc:sldMk cId="1675124493" sldId="258"/>
        </pc:sldMkLst>
        <pc:picChg chg="mod">
          <ac:chgData name="Anthony Priest (Public Health Wales - No. 2 Capital Quarter)" userId="S::anthony.priest2@wales.nhs.uk::46692481-554a-429c-bc03-d4cca9c03c2b" providerId="AD" clId="Web-{103BAF34-D8D3-68DE-F751-119123E15C05}" dt="2024-02-20T14:42:08.830" v="1" actId="1076"/>
          <ac:picMkLst>
            <pc:docMk/>
            <pc:sldMk cId="1675124493" sldId="258"/>
            <ac:picMk id="1026" creationId="{D60EE868-850D-3B33-2A96-9B6B7B80F053}"/>
          </ac:picMkLst>
        </pc:picChg>
      </pc:sldChg>
      <pc:sldChg chg="modSp del">
        <pc:chgData name="Anthony Priest (Public Health Wales - No. 2 Capital Quarter)" userId="S::anthony.priest2@wales.nhs.uk::46692481-554a-429c-bc03-d4cca9c03c2b" providerId="AD" clId="Web-{103BAF34-D8D3-68DE-F751-119123E15C05}" dt="2024-02-23T10:46:35.070" v="93"/>
        <pc:sldMkLst>
          <pc:docMk/>
          <pc:sldMk cId="590575131" sldId="259"/>
        </pc:sldMkLst>
        <pc:spChg chg="mod">
          <ac:chgData name="Anthony Priest (Public Health Wales - No. 2 Capital Quarter)" userId="S::anthony.priest2@wales.nhs.uk::46692481-554a-429c-bc03-d4cca9c03c2b" providerId="AD" clId="Web-{103BAF34-D8D3-68DE-F751-119123E15C05}" dt="2024-02-20T14:42:42.002" v="2" actId="1076"/>
          <ac:spMkLst>
            <pc:docMk/>
            <pc:sldMk cId="590575131" sldId="259"/>
            <ac:spMk id="4" creationId="{588629A9-BC40-206B-A5D0-1BDDF3540AC6}"/>
          </ac:spMkLst>
        </pc:spChg>
        <pc:picChg chg="mod">
          <ac:chgData name="Anthony Priest (Public Health Wales - No. 2 Capital Quarter)" userId="S::anthony.priest2@wales.nhs.uk::46692481-554a-429c-bc03-d4cca9c03c2b" providerId="AD" clId="Web-{103BAF34-D8D3-68DE-F751-119123E15C05}" dt="2024-02-20T14:42:44.377" v="3" actId="1076"/>
          <ac:picMkLst>
            <pc:docMk/>
            <pc:sldMk cId="590575131" sldId="259"/>
            <ac:picMk id="1026" creationId="{D60EE868-850D-3B33-2A96-9B6B7B80F053}"/>
          </ac:picMkLst>
        </pc:picChg>
      </pc:sldChg>
      <pc:sldChg chg="modSp del">
        <pc:chgData name="Anthony Priest (Public Health Wales - No. 2 Capital Quarter)" userId="S::anthony.priest2@wales.nhs.uk::46692481-554a-429c-bc03-d4cca9c03c2b" providerId="AD" clId="Web-{103BAF34-D8D3-68DE-F751-119123E15C05}" dt="2024-02-23T11:40:49.629" v="107"/>
        <pc:sldMkLst>
          <pc:docMk/>
          <pc:sldMk cId="559884737" sldId="260"/>
        </pc:sldMkLst>
        <pc:spChg chg="mod">
          <ac:chgData name="Anthony Priest (Public Health Wales - No. 2 Capital Quarter)" userId="S::anthony.priest2@wales.nhs.uk::46692481-554a-429c-bc03-d4cca9c03c2b" providerId="AD" clId="Web-{103BAF34-D8D3-68DE-F751-119123E15C05}" dt="2024-02-20T14:44:10.021" v="5" actId="1076"/>
          <ac:spMkLst>
            <pc:docMk/>
            <pc:sldMk cId="559884737" sldId="260"/>
            <ac:spMk id="4" creationId="{588629A9-BC40-206B-A5D0-1BDDF3540AC6}"/>
          </ac:spMkLst>
        </pc:spChg>
        <pc:picChg chg="mod">
          <ac:chgData name="Anthony Priest (Public Health Wales - No. 2 Capital Quarter)" userId="S::anthony.priest2@wales.nhs.uk::46692481-554a-429c-bc03-d4cca9c03c2b" providerId="AD" clId="Web-{103BAF34-D8D3-68DE-F751-119123E15C05}" dt="2024-02-20T14:44:05.770" v="4" actId="1076"/>
          <ac:picMkLst>
            <pc:docMk/>
            <pc:sldMk cId="559884737" sldId="260"/>
            <ac:picMk id="1026" creationId="{D60EE868-850D-3B33-2A96-9B6B7B80F053}"/>
          </ac:picMkLst>
        </pc:picChg>
      </pc:sldChg>
      <pc:sldChg chg="del">
        <pc:chgData name="Anthony Priest (Public Health Wales - No. 2 Capital Quarter)" userId="S::anthony.priest2@wales.nhs.uk::46692481-554a-429c-bc03-d4cca9c03c2b" providerId="AD" clId="Web-{103BAF34-D8D3-68DE-F751-119123E15C05}" dt="2024-02-23T11:42:48.898" v="118"/>
        <pc:sldMkLst>
          <pc:docMk/>
          <pc:sldMk cId="765472563" sldId="261"/>
        </pc:sldMkLst>
      </pc:sldChg>
      <pc:sldChg chg="del">
        <pc:chgData name="Anthony Priest (Public Health Wales - No. 2 Capital Quarter)" userId="S::anthony.priest2@wales.nhs.uk::46692481-554a-429c-bc03-d4cca9c03c2b" providerId="AD" clId="Web-{103BAF34-D8D3-68DE-F751-119123E15C05}" dt="2024-02-23T11:45:13.292" v="131"/>
        <pc:sldMkLst>
          <pc:docMk/>
          <pc:sldMk cId="160925047" sldId="262"/>
        </pc:sldMkLst>
      </pc:sldChg>
      <pc:sldChg chg="modSp del">
        <pc:chgData name="Anthony Priest (Public Health Wales - No. 2 Capital Quarter)" userId="S::anthony.priest2@wales.nhs.uk::46692481-554a-429c-bc03-d4cca9c03c2b" providerId="AD" clId="Web-{103BAF34-D8D3-68DE-F751-119123E15C05}" dt="2024-02-23T11:46:50.482" v="146"/>
        <pc:sldMkLst>
          <pc:docMk/>
          <pc:sldMk cId="3310885488" sldId="263"/>
        </pc:sldMkLst>
        <pc:spChg chg="mod">
          <ac:chgData name="Anthony Priest (Public Health Wales - No. 2 Capital Quarter)" userId="S::anthony.priest2@wales.nhs.uk::46692481-554a-429c-bc03-d4cca9c03c2b" providerId="AD" clId="Web-{103BAF34-D8D3-68DE-F751-119123E15C05}" dt="2024-02-23T11:45:35.214" v="134" actId="20577"/>
          <ac:spMkLst>
            <pc:docMk/>
            <pc:sldMk cId="3310885488" sldId="263"/>
            <ac:spMk id="5" creationId="{597C31FC-1857-77E0-6908-22B31BFDB234}"/>
          </ac:spMkLst>
        </pc:spChg>
      </pc:sldChg>
      <pc:sldChg chg="new del">
        <pc:chgData name="Anthony Priest (Public Health Wales - No. 2 Capital Quarter)" userId="S::anthony.priest2@wales.nhs.uk::46692481-554a-429c-bc03-d4cca9c03c2b" providerId="AD" clId="Web-{103BAF34-D8D3-68DE-F751-119123E15C05}" dt="2024-02-20T14:45:05.241" v="7"/>
        <pc:sldMkLst>
          <pc:docMk/>
          <pc:sldMk cId="2792009724" sldId="264"/>
        </pc:sldMkLst>
      </pc:sldChg>
      <pc:sldChg chg="addSp delSp modSp new">
        <pc:chgData name="Anthony Priest (Public Health Wales - No. 2 Capital Quarter)" userId="S::anthony.priest2@wales.nhs.uk::46692481-554a-429c-bc03-d4cca9c03c2b" providerId="AD" clId="Web-{103BAF34-D8D3-68DE-F751-119123E15C05}" dt="2024-02-20T14:45:57.039" v="13"/>
        <pc:sldMkLst>
          <pc:docMk/>
          <pc:sldMk cId="3250049370" sldId="264"/>
        </pc:sldMkLst>
        <pc:spChg chg="del">
          <ac:chgData name="Anthony Priest (Public Health Wales - No. 2 Capital Quarter)" userId="S::anthony.priest2@wales.nhs.uk::46692481-554a-429c-bc03-d4cca9c03c2b" providerId="AD" clId="Web-{103BAF34-D8D3-68DE-F751-119123E15C05}" dt="2024-02-20T14:45:57.039" v="13"/>
          <ac:spMkLst>
            <pc:docMk/>
            <pc:sldMk cId="3250049370" sldId="264"/>
            <ac:spMk id="3" creationId="{5E5CB2C4-9965-DE3B-219D-683F2323CDA0}"/>
          </ac:spMkLst>
        </pc:spChg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0T14:45:52.039" v="12" actId="1076"/>
          <ac:spMkLst>
            <pc:docMk/>
            <pc:sldMk cId="3250049370" sldId="264"/>
            <ac:spMk id="10" creationId="{C3B82375-32DA-2693-32FC-3996F2C532D5}"/>
          </ac:spMkLst>
        </pc:spChg>
        <pc:picChg chg="add mod">
          <ac:chgData name="Anthony Priest (Public Health Wales - No. 2 Capital Quarter)" userId="S::anthony.priest2@wales.nhs.uk::46692481-554a-429c-bc03-d4cca9c03c2b" providerId="AD" clId="Web-{103BAF34-D8D3-68DE-F751-119123E15C05}" dt="2024-02-20T14:45:39.257" v="10" actId="1076"/>
          <ac:picMkLst>
            <pc:docMk/>
            <pc:sldMk cId="3250049370" sldId="264"/>
            <ac:picMk id="8" creationId="{A8414ECA-9B16-08B5-425C-A8DB421E09A6}"/>
          </ac:picMkLst>
        </pc:picChg>
      </pc:sldChg>
      <pc:sldChg chg="addSp delSp modSp add">
        <pc:chgData name="Anthony Priest (Public Health Wales - No. 2 Capital Quarter)" userId="S::anthony.priest2@wales.nhs.uk::46692481-554a-429c-bc03-d4cca9c03c2b" providerId="AD" clId="Web-{103BAF34-D8D3-68DE-F751-119123E15C05}" dt="2024-02-20T15:43:49.182" v="30"/>
        <pc:sldMkLst>
          <pc:docMk/>
          <pc:sldMk cId="3971426344" sldId="265"/>
        </pc:sldMkLst>
        <pc:spChg chg="mod">
          <ac:chgData name="Anthony Priest (Public Health Wales - No. 2 Capital Quarter)" userId="S::anthony.priest2@wales.nhs.uk::46692481-554a-429c-bc03-d4cca9c03c2b" providerId="AD" clId="Web-{103BAF34-D8D3-68DE-F751-119123E15C05}" dt="2024-02-20T15:43:42.087" v="29" actId="20577"/>
          <ac:spMkLst>
            <pc:docMk/>
            <pc:sldMk cId="3971426344" sldId="265"/>
            <ac:spMk id="3" creationId="{E7190989-7CE0-F0A2-4972-BD05EF994911}"/>
          </ac:spMkLst>
        </pc:spChg>
        <pc:spChg chg="del">
          <ac:chgData name="Anthony Priest (Public Health Wales - No. 2 Capital Quarter)" userId="S::anthony.priest2@wales.nhs.uk::46692481-554a-429c-bc03-d4cca9c03c2b" providerId="AD" clId="Web-{103BAF34-D8D3-68DE-F751-119123E15C05}" dt="2024-02-20T15:43:29.915" v="15"/>
          <ac:spMkLst>
            <pc:docMk/>
            <pc:sldMk cId="3971426344" sldId="265"/>
            <ac:spMk id="4" creationId="{F3051A2B-3485-C5A9-6170-531A0E02D463}"/>
          </ac:spMkLst>
        </pc:spChg>
        <pc:spChg chg="add del mod">
          <ac:chgData name="Anthony Priest (Public Health Wales - No. 2 Capital Quarter)" userId="S::anthony.priest2@wales.nhs.uk::46692481-554a-429c-bc03-d4cca9c03c2b" providerId="AD" clId="Web-{103BAF34-D8D3-68DE-F751-119123E15C05}" dt="2024-02-20T15:43:49.182" v="30"/>
          <ac:spMkLst>
            <pc:docMk/>
            <pc:sldMk cId="3971426344" sldId="265"/>
            <ac:spMk id="5" creationId="{E8FEF7A1-1F76-4CC6-8A34-4FBED3845C4F}"/>
          </ac:spMkLst>
        </pc:spChg>
      </pc:sldChg>
      <pc:sldChg chg="addSp delSp modSp new">
        <pc:chgData name="Anthony Priest (Public Health Wales - No. 2 Capital Quarter)" userId="S::anthony.priest2@wales.nhs.uk::46692481-554a-429c-bc03-d4cca9c03c2b" providerId="AD" clId="Web-{103BAF34-D8D3-68DE-F751-119123E15C05}" dt="2024-02-20T15:48:24.087" v="66" actId="1076"/>
        <pc:sldMkLst>
          <pc:docMk/>
          <pc:sldMk cId="1861795829" sldId="266"/>
        </pc:sldMkLst>
        <pc:spChg chg="del">
          <ac:chgData name="Anthony Priest (Public Health Wales - No. 2 Capital Quarter)" userId="S::anthony.priest2@wales.nhs.uk::46692481-554a-429c-bc03-d4cca9c03c2b" providerId="AD" clId="Web-{103BAF34-D8D3-68DE-F751-119123E15C05}" dt="2024-02-20T15:44:52.607" v="44"/>
          <ac:spMkLst>
            <pc:docMk/>
            <pc:sldMk cId="1861795829" sldId="266"/>
            <ac:spMk id="3" creationId="{20BFE241-5C87-66E2-B6BF-F7342ADC67E2}"/>
          </ac:spMkLst>
        </pc:spChg>
        <pc:spChg chg="del">
          <ac:chgData name="Anthony Priest (Public Health Wales - No. 2 Capital Quarter)" userId="S::anthony.priest2@wales.nhs.uk::46692481-554a-429c-bc03-d4cca9c03c2b" providerId="AD" clId="Web-{103BAF34-D8D3-68DE-F751-119123E15C05}" dt="2024-02-20T15:44:25.121" v="36"/>
          <ac:spMkLst>
            <pc:docMk/>
            <pc:sldMk cId="1861795829" sldId="266"/>
            <ac:spMk id="4" creationId="{731FACA3-05C2-E0F5-ECB1-68E4DB6E66AE}"/>
          </ac:spMkLst>
        </pc:spChg>
        <pc:spChg chg="del">
          <ac:chgData name="Anthony Priest (Public Health Wales - No. 2 Capital Quarter)" userId="S::anthony.priest2@wales.nhs.uk::46692481-554a-429c-bc03-d4cca9c03c2b" providerId="AD" clId="Web-{103BAF34-D8D3-68DE-F751-119123E15C05}" dt="2024-02-20T15:44:21.980" v="35"/>
          <ac:spMkLst>
            <pc:docMk/>
            <pc:sldMk cId="1861795829" sldId="266"/>
            <ac:spMk id="5" creationId="{569C9FAD-184E-7BB8-4FB5-F04C8A0CBAEE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0T15:45:35.641" v="52" actId="1076"/>
          <ac:spMkLst>
            <pc:docMk/>
            <pc:sldMk cId="1861795829" sldId="266"/>
            <ac:spMk id="6" creationId="{EF0DF373-AFDE-4509-9F4D-26203324776F}"/>
          </ac:spMkLst>
        </pc:spChg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0T15:48:24.087" v="66" actId="1076"/>
          <ac:spMkLst>
            <pc:docMk/>
            <pc:sldMk cId="1861795829" sldId="266"/>
            <ac:spMk id="10" creationId="{DB9F55E7-5DE1-BBA4-34CE-E04E661EE68A}"/>
          </ac:spMkLst>
        </pc:spChg>
        <pc:picChg chg="add mod">
          <ac:chgData name="Anthony Priest (Public Health Wales - No. 2 Capital Quarter)" userId="S::anthony.priest2@wales.nhs.uk::46692481-554a-429c-bc03-d4cca9c03c2b" providerId="AD" clId="Web-{103BAF34-D8D3-68DE-F751-119123E15C05}" dt="2024-02-20T15:48:05.758" v="61" actId="1076"/>
          <ac:picMkLst>
            <pc:docMk/>
            <pc:sldMk cId="1861795829" sldId="266"/>
            <ac:picMk id="8" creationId="{C17C9FD3-AB98-42EF-EFBA-982D4EA253DC}"/>
          </ac:picMkLst>
        </pc:picChg>
      </pc:sldChg>
      <pc:sldChg chg="modSp add replId">
        <pc:chgData name="Anthony Priest (Public Health Wales - No. 2 Capital Quarter)" userId="S::anthony.priest2@wales.nhs.uk::46692481-554a-429c-bc03-d4cca9c03c2b" providerId="AD" clId="Web-{103BAF34-D8D3-68DE-F751-119123E15C05}" dt="2024-02-20T15:49:17.153" v="76" actId="20577"/>
        <pc:sldMkLst>
          <pc:docMk/>
          <pc:sldMk cId="2924781575" sldId="267"/>
        </pc:sldMkLst>
        <pc:spChg chg="mod">
          <ac:chgData name="Anthony Priest (Public Health Wales - No. 2 Capital Quarter)" userId="S::anthony.priest2@wales.nhs.uk::46692481-554a-429c-bc03-d4cca9c03c2b" providerId="AD" clId="Web-{103BAF34-D8D3-68DE-F751-119123E15C05}" dt="2024-02-20T15:48:59.464" v="72" actId="20577"/>
          <ac:spMkLst>
            <pc:docMk/>
            <pc:sldMk cId="2924781575" sldId="267"/>
            <ac:spMk id="6" creationId="{EF0DF373-AFDE-4509-9F4D-26203324776F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0T15:49:17.153" v="76" actId="20577"/>
          <ac:spMkLst>
            <pc:docMk/>
            <pc:sldMk cId="2924781575" sldId="267"/>
            <ac:spMk id="10" creationId="{DB9F55E7-5DE1-BBA4-34CE-E04E661EE68A}"/>
          </ac:spMkLst>
        </pc:spChg>
      </pc:sldChg>
      <pc:sldChg chg="addSp delSp modSp add replId">
        <pc:chgData name="Anthony Priest (Public Health Wales - No. 2 Capital Quarter)" userId="S::anthony.priest2@wales.nhs.uk::46692481-554a-429c-bc03-d4cca9c03c2b" providerId="AD" clId="Web-{103BAF34-D8D3-68DE-F751-119123E15C05}" dt="2024-02-23T10:46:21.851" v="92" actId="1076"/>
        <pc:sldMkLst>
          <pc:docMk/>
          <pc:sldMk cId="2193662638" sldId="268"/>
        </pc:sldMkLst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3T10:46:21.851" v="92" actId="1076"/>
          <ac:spMkLst>
            <pc:docMk/>
            <pc:sldMk cId="2193662638" sldId="268"/>
            <ac:spMk id="4" creationId="{948EB1AF-F373-5EBF-9D39-5D785F907981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3T10:45:54.069" v="88" actId="20577"/>
          <ac:spMkLst>
            <pc:docMk/>
            <pc:sldMk cId="2193662638" sldId="268"/>
            <ac:spMk id="6" creationId="{EF0DF373-AFDE-4509-9F4D-26203324776F}"/>
          </ac:spMkLst>
        </pc:spChg>
        <pc:spChg chg="del">
          <ac:chgData name="Anthony Priest (Public Health Wales - No. 2 Capital Quarter)" userId="S::anthony.priest2@wales.nhs.uk::46692481-554a-429c-bc03-d4cca9c03c2b" providerId="AD" clId="Web-{103BAF34-D8D3-68DE-F751-119123E15C05}" dt="2024-02-23T10:46:11.929" v="89"/>
          <ac:spMkLst>
            <pc:docMk/>
            <pc:sldMk cId="2193662638" sldId="268"/>
            <ac:spMk id="10" creationId="{DB9F55E7-5DE1-BBA4-34CE-E04E661EE68A}"/>
          </ac:spMkLst>
        </pc:spChg>
      </pc:sldChg>
      <pc:sldChg chg="addSp delSp modSp add replId">
        <pc:chgData name="Anthony Priest (Public Health Wales - No. 2 Capital Quarter)" userId="S::anthony.priest2@wales.nhs.uk::46692481-554a-429c-bc03-d4cca9c03c2b" providerId="AD" clId="Web-{103BAF34-D8D3-68DE-F751-119123E15C05}" dt="2024-02-23T11:38:58.424" v="106" actId="1076"/>
        <pc:sldMkLst>
          <pc:docMk/>
          <pc:sldMk cId="199694712" sldId="269"/>
        </pc:sldMkLst>
        <pc:spChg chg="del">
          <ac:chgData name="Anthony Priest (Public Health Wales - No. 2 Capital Quarter)" userId="S::anthony.priest2@wales.nhs.uk::46692481-554a-429c-bc03-d4cca9c03c2b" providerId="AD" clId="Web-{103BAF34-D8D3-68DE-F751-119123E15C05}" dt="2024-02-23T11:38:42.267" v="101"/>
          <ac:spMkLst>
            <pc:docMk/>
            <pc:sldMk cId="199694712" sldId="269"/>
            <ac:spMk id="4" creationId="{948EB1AF-F373-5EBF-9D39-5D785F907981}"/>
          </ac:spMkLst>
        </pc:spChg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3T11:38:58.424" v="106" actId="1076"/>
          <ac:spMkLst>
            <pc:docMk/>
            <pc:sldMk cId="199694712" sldId="269"/>
            <ac:spMk id="5" creationId="{E7059F04-879E-9011-B37F-C65067E03440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3T11:38:24.704" v="100" actId="20577"/>
          <ac:spMkLst>
            <pc:docMk/>
            <pc:sldMk cId="199694712" sldId="269"/>
            <ac:spMk id="6" creationId="{EF0DF373-AFDE-4509-9F4D-26203324776F}"/>
          </ac:spMkLst>
        </pc:spChg>
      </pc:sldChg>
      <pc:sldChg chg="addSp delSp modSp add replId">
        <pc:chgData name="Anthony Priest (Public Health Wales - No. 2 Capital Quarter)" userId="S::anthony.priest2@wales.nhs.uk::46692481-554a-429c-bc03-d4cca9c03c2b" providerId="AD" clId="Web-{103BAF34-D8D3-68DE-F751-119123E15C05}" dt="2024-02-23T11:42:37.960" v="117" actId="14100"/>
        <pc:sldMkLst>
          <pc:docMk/>
          <pc:sldMk cId="150005697" sldId="270"/>
        </pc:sldMkLst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3T11:42:37.960" v="117" actId="14100"/>
          <ac:spMkLst>
            <pc:docMk/>
            <pc:sldMk cId="150005697" sldId="270"/>
            <ac:spMk id="4" creationId="{F26DA384-0EAA-29CF-607E-5D137CC75971}"/>
          </ac:spMkLst>
        </pc:spChg>
        <pc:spChg chg="del">
          <ac:chgData name="Anthony Priest (Public Health Wales - No. 2 Capital Quarter)" userId="S::anthony.priest2@wales.nhs.uk::46692481-554a-429c-bc03-d4cca9c03c2b" providerId="AD" clId="Web-{103BAF34-D8D3-68DE-F751-119123E15C05}" dt="2024-02-23T11:42:25.850" v="113"/>
          <ac:spMkLst>
            <pc:docMk/>
            <pc:sldMk cId="150005697" sldId="270"/>
            <ac:spMk id="5" creationId="{E7059F04-879E-9011-B37F-C65067E03440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3T11:41:19.318" v="112" actId="20577"/>
          <ac:spMkLst>
            <pc:docMk/>
            <pc:sldMk cId="150005697" sldId="270"/>
            <ac:spMk id="6" creationId="{EF0DF373-AFDE-4509-9F4D-26203324776F}"/>
          </ac:spMkLst>
        </pc:spChg>
      </pc:sldChg>
      <pc:sldChg chg="addSp delSp modSp add ord replId">
        <pc:chgData name="Anthony Priest (Public Health Wales - No. 2 Capital Quarter)" userId="S::anthony.priest2@wales.nhs.uk::46692481-554a-429c-bc03-d4cca9c03c2b" providerId="AD" clId="Web-{103BAF34-D8D3-68DE-F751-119123E15C05}" dt="2024-02-23T11:47:27.779" v="148" actId="1076"/>
        <pc:sldMkLst>
          <pc:docMk/>
          <pc:sldMk cId="1464374340" sldId="271"/>
        </pc:sldMkLst>
        <pc:spChg chg="del">
          <ac:chgData name="Anthony Priest (Public Health Wales - No. 2 Capital Quarter)" userId="S::anthony.priest2@wales.nhs.uk::46692481-554a-429c-bc03-d4cca9c03c2b" providerId="AD" clId="Web-{103BAF34-D8D3-68DE-F751-119123E15C05}" dt="2024-02-23T11:44:33.228" v="126"/>
          <ac:spMkLst>
            <pc:docMk/>
            <pc:sldMk cId="1464374340" sldId="271"/>
            <ac:spMk id="4" creationId="{948EB1AF-F373-5EBF-9D39-5D785F907981}"/>
          </ac:spMkLst>
        </pc:spChg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3T11:44:52.682" v="130" actId="1076"/>
          <ac:spMkLst>
            <pc:docMk/>
            <pc:sldMk cId="1464374340" sldId="271"/>
            <ac:spMk id="5" creationId="{D142B4C6-BDED-DA96-2CE3-4191F7203E03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3T11:47:27.779" v="148" actId="1076"/>
          <ac:spMkLst>
            <pc:docMk/>
            <pc:sldMk cId="1464374340" sldId="271"/>
            <ac:spMk id="6" creationId="{EF0DF373-AFDE-4509-9F4D-26203324776F}"/>
          </ac:spMkLst>
        </pc:spChg>
      </pc:sldChg>
      <pc:sldChg chg="addSp delSp modSp add replId">
        <pc:chgData name="Anthony Priest (Public Health Wales - No. 2 Capital Quarter)" userId="S::anthony.priest2@wales.nhs.uk::46692481-554a-429c-bc03-d4cca9c03c2b" providerId="AD" clId="Web-{103BAF34-D8D3-68DE-F751-119123E15C05}" dt="2024-02-23T11:46:34.559" v="145" actId="1076"/>
        <pc:sldMkLst>
          <pc:docMk/>
          <pc:sldMk cId="2725951221" sldId="272"/>
        </pc:sldMkLst>
        <pc:spChg chg="add mod">
          <ac:chgData name="Anthony Priest (Public Health Wales - No. 2 Capital Quarter)" userId="S::anthony.priest2@wales.nhs.uk::46692481-554a-429c-bc03-d4cca9c03c2b" providerId="AD" clId="Web-{103BAF34-D8D3-68DE-F751-119123E15C05}" dt="2024-02-23T11:46:34.559" v="145" actId="1076"/>
          <ac:spMkLst>
            <pc:docMk/>
            <pc:sldMk cId="2725951221" sldId="272"/>
            <ac:spMk id="4" creationId="{49969445-09A6-BEFD-EDB5-E1B53EE027C3}"/>
          </ac:spMkLst>
        </pc:spChg>
        <pc:spChg chg="del">
          <ac:chgData name="Anthony Priest (Public Health Wales - No. 2 Capital Quarter)" userId="S::anthony.priest2@wales.nhs.uk::46692481-554a-429c-bc03-d4cca9c03c2b" providerId="AD" clId="Web-{103BAF34-D8D3-68DE-F751-119123E15C05}" dt="2024-02-23T11:46:04.277" v="140"/>
          <ac:spMkLst>
            <pc:docMk/>
            <pc:sldMk cId="2725951221" sldId="272"/>
            <ac:spMk id="5" creationId="{D142B4C6-BDED-DA96-2CE3-4191F7203E03}"/>
          </ac:spMkLst>
        </pc:spChg>
        <pc:spChg chg="mod">
          <ac:chgData name="Anthony Priest (Public Health Wales - No. 2 Capital Quarter)" userId="S::anthony.priest2@wales.nhs.uk::46692481-554a-429c-bc03-d4cca9c03c2b" providerId="AD" clId="Web-{103BAF34-D8D3-68DE-F751-119123E15C05}" dt="2024-02-23T11:46:00.137" v="139" actId="20577"/>
          <ac:spMkLst>
            <pc:docMk/>
            <pc:sldMk cId="2725951221" sldId="272"/>
            <ac:spMk id="6" creationId="{EF0DF373-AFDE-4509-9F4D-26203324776F}"/>
          </ac:spMkLst>
        </pc:spChg>
      </pc:sldChg>
      <pc:sldChg chg="new">
        <pc:chgData name="Anthony Priest (Public Health Wales - No. 2 Capital Quarter)" userId="S::anthony.priest2@wales.nhs.uk::46692481-554a-429c-bc03-d4cca9c03c2b" providerId="AD" clId="Web-{103BAF34-D8D3-68DE-F751-119123E15C05}" dt="2024-02-23T11:47:09.451" v="147"/>
        <pc:sldMkLst>
          <pc:docMk/>
          <pc:sldMk cId="4071571290" sldId="273"/>
        </pc:sldMkLst>
      </pc:sldChg>
      <pc:sldMasterChg chg="addSldLayout">
        <pc:chgData name="Anthony Priest (Public Health Wales - No. 2 Capital Quarter)" userId="S::anthony.priest2@wales.nhs.uk::46692481-554a-429c-bc03-d4cca9c03c2b" providerId="AD" clId="Web-{103BAF34-D8D3-68DE-F751-119123E15C05}" dt="2024-02-20T15:43:22.352" v="14"/>
        <pc:sldMasterMkLst>
          <pc:docMk/>
          <pc:sldMasterMk cId="1613755529" sldId="2147483681"/>
        </pc:sldMasterMkLst>
        <pc:sldLayoutChg chg="add">
          <pc:chgData name="Anthony Priest (Public Health Wales - No. 2 Capital Quarter)" userId="S::anthony.priest2@wales.nhs.uk::46692481-554a-429c-bc03-d4cca9c03c2b" providerId="AD" clId="Web-{103BAF34-D8D3-68DE-F751-119123E15C05}" dt="2024-02-20T15:43:22.352" v="14"/>
          <pc:sldLayoutMkLst>
            <pc:docMk/>
            <pc:sldMasterMk cId="1613755529" sldId="2147483681"/>
            <pc:sldLayoutMk cId="3031432917" sldId="2147483702"/>
          </pc:sldLayoutMkLst>
        </pc:sldLayoutChg>
        <pc:sldLayoutChg chg="add">
          <pc:chgData name="Anthony Priest (Public Health Wales - No. 2 Capital Quarter)" userId="S::anthony.priest2@wales.nhs.uk::46692481-554a-429c-bc03-d4cca9c03c2b" providerId="AD" clId="Web-{103BAF34-D8D3-68DE-F751-119123E15C05}" dt="2024-02-20T15:43:22.352" v="14"/>
          <pc:sldLayoutMkLst>
            <pc:docMk/>
            <pc:sldMasterMk cId="1613755529" sldId="2147483681"/>
            <pc:sldLayoutMk cId="1974374809" sldId="2147483703"/>
          </pc:sldLayoutMkLst>
        </pc:sldLayoutChg>
        <pc:sldLayoutChg chg="add">
          <pc:chgData name="Anthony Priest (Public Health Wales - No. 2 Capital Quarter)" userId="S::anthony.priest2@wales.nhs.uk::46692481-554a-429c-bc03-d4cca9c03c2b" providerId="AD" clId="Web-{103BAF34-D8D3-68DE-F751-119123E15C05}" dt="2024-02-20T15:43:22.352" v="14"/>
          <pc:sldLayoutMkLst>
            <pc:docMk/>
            <pc:sldMasterMk cId="1613755529" sldId="2147483681"/>
            <pc:sldLayoutMk cId="3121995243" sldId="2147483704"/>
          </pc:sldLayoutMkLst>
        </pc:sldLayoutChg>
      </pc:sldMasterChg>
    </pc:docChg>
  </pc:docChgLst>
  <pc:docChgLst>
    <pc:chgData name="Leanne Small (Public Health Wales - No. 2 Capital Quarter)" userId="S::leanne.small@wales.nhs.uk::d76cf426-005f-434f-ac47-a5eb582e6007" providerId="AD" clId="Web-{FB61DACA-42B2-40E1-92D4-A2F407419741}"/>
    <pc:docChg chg="modSld">
      <pc:chgData name="Leanne Small (Public Health Wales - No. 2 Capital Quarter)" userId="S::leanne.small@wales.nhs.uk::d76cf426-005f-434f-ac47-a5eb582e6007" providerId="AD" clId="Web-{FB61DACA-42B2-40E1-92D4-A2F407419741}" dt="2024-03-04T08:27:59.865" v="0" actId="14100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FB61DACA-42B2-40E1-92D4-A2F407419741}" dt="2024-03-04T08:27:59.865" v="0" actId="14100"/>
        <pc:sldMkLst>
          <pc:docMk/>
          <pc:sldMk cId="1395107759" sldId="274"/>
        </pc:sldMkLst>
        <pc:spChg chg="mod">
          <ac:chgData name="Leanne Small (Public Health Wales - No. 2 Capital Quarter)" userId="S::leanne.small@wales.nhs.uk::d76cf426-005f-434f-ac47-a5eb582e6007" providerId="AD" clId="Web-{FB61DACA-42B2-40E1-92D4-A2F407419741}" dt="2024-03-04T08:27:59.865" v="0" actId="14100"/>
          <ac:spMkLst>
            <pc:docMk/>
            <pc:sldMk cId="1395107759" sldId="274"/>
            <ac:spMk id="6" creationId="{EF0DF373-AFDE-4509-9F4D-26203324776F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8588B0CB-FC48-42FE-B667-8AAEF97C46BA}"/>
    <pc:docChg chg="">
      <pc:chgData name="Leanne Small (Public Health Wales - No. 2 Capital Quarter)" userId="S::leanne.small@wales.nhs.uk::d76cf426-005f-434f-ac47-a5eb582e6007" providerId="AD" clId="Web-{8588B0CB-FC48-42FE-B667-8AAEF97C46BA}" dt="2024-03-05T11:28:52.281" v="0"/>
      <pc:docMkLst>
        <pc:docMk/>
      </pc:docMkLst>
      <pc:sldChg chg="delCm">
        <pc:chgData name="Leanne Small (Public Health Wales - No. 2 Capital Quarter)" userId="S::leanne.small@wales.nhs.uk::d76cf426-005f-434f-ac47-a5eb582e6007" providerId="AD" clId="Web-{8588B0CB-FC48-42FE-B667-8AAEF97C46BA}" dt="2024-03-05T11:28:52.281" v="0"/>
        <pc:sldMkLst>
          <pc:docMk/>
          <pc:sldMk cId="2193662638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nne Small (Public Health Wales - No. 2 Capital Quarter)" userId="S::leanne.small@wales.nhs.uk::d76cf426-005f-434f-ac47-a5eb582e6007" providerId="AD" clId="Web-{8588B0CB-FC48-42FE-B667-8AAEF97C46BA}" dt="2024-03-05T11:28:52.281" v="0"/>
              <pc2:cmMkLst xmlns:pc2="http://schemas.microsoft.com/office/powerpoint/2019/9/main/command">
                <pc:docMk/>
                <pc:sldMk cId="2193662638" sldId="268"/>
                <pc2:cmMk id="{EB221342-B7CC-4BAC-B79C-1119B2A78762}"/>
              </pc2:cmMkLst>
            </pc226:cmChg>
          </p:ext>
        </pc:extLst>
      </pc:sldChg>
    </pc:docChg>
  </pc:docChgLst>
  <pc:docChgLst>
    <pc:chgData name="Leanne Small (Public Health Wales - No. 2 Capital Quarter)" userId="S::leanne.small@wales.nhs.uk::d76cf426-005f-434f-ac47-a5eb582e6007" providerId="AD" clId="Web-{397D2C4E-7902-4BEF-8D3F-F6B568A423B9}"/>
    <pc:docChg chg="modSld">
      <pc:chgData name="Leanne Small (Public Health Wales - No. 2 Capital Quarter)" userId="S::leanne.small@wales.nhs.uk::d76cf426-005f-434f-ac47-a5eb582e6007" providerId="AD" clId="Web-{397D2C4E-7902-4BEF-8D3F-F6B568A423B9}" dt="2024-03-05T08:32:46.838" v="31"/>
      <pc:docMkLst>
        <pc:docMk/>
      </pc:docMkLst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22.869" v="25"/>
        <pc:sldMkLst>
          <pc:docMk/>
          <pc:sldMk cId="1861795829" sldId="266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27:03.783" v="2" actId="20577"/>
          <ac:spMkLst>
            <pc:docMk/>
            <pc:sldMk cId="1861795829" sldId="266"/>
            <ac:spMk id="6" creationId="{EF0DF373-AFDE-4509-9F4D-26203324776F}"/>
          </ac:spMkLst>
        </pc:spChg>
        <pc:spChg chg="mod">
          <ac:chgData name="Leanne Small (Public Health Wales - No. 2 Capital Quarter)" userId="S::leanne.small@wales.nhs.uk::d76cf426-005f-434f-ac47-a5eb582e6007" providerId="AD" clId="Web-{397D2C4E-7902-4BEF-8D3F-F6B568A423B9}" dt="2024-03-05T08:30:35.319" v="22" actId="20577"/>
          <ac:spMkLst>
            <pc:docMk/>
            <pc:sldMk cId="1861795829" sldId="266"/>
            <ac:spMk id="10" creationId="{DB9F55E7-5DE1-BBA4-34CE-E04E661EE68A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30:25.116" v="21" actId="1076"/>
          <ac:picMkLst>
            <pc:docMk/>
            <pc:sldMk cId="1861795829" sldId="266"/>
            <ac:picMk id="8" creationId="{C17C9FD3-AB98-42EF-EFBA-982D4EA253DC}"/>
          </ac:picMkLst>
        </pc:picChg>
      </pc:sldChg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27.259" v="26"/>
        <pc:sldMkLst>
          <pc:docMk/>
          <pc:sldMk cId="2924781575" sldId="267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30:14.334" v="18" actId="14100"/>
          <ac:spMkLst>
            <pc:docMk/>
            <pc:sldMk cId="2924781575" sldId="267"/>
            <ac:spMk id="10" creationId="{DB9F55E7-5DE1-BBA4-34CE-E04E661EE68A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30:10.991" v="17" actId="14100"/>
          <ac:picMkLst>
            <pc:docMk/>
            <pc:sldMk cId="2924781575" sldId="267"/>
            <ac:picMk id="8" creationId="{C17C9FD3-AB98-42EF-EFBA-982D4EA253DC}"/>
          </ac:picMkLst>
        </pc:picChg>
      </pc:sldChg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32.353" v="27"/>
        <pc:sldMkLst>
          <pc:docMk/>
          <pc:sldMk cId="2193662638" sldId="268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30:43.960" v="23" actId="20577"/>
          <ac:spMkLst>
            <pc:docMk/>
            <pc:sldMk cId="2193662638" sldId="268"/>
            <ac:spMk id="4" creationId="{948EB1AF-F373-5EBF-9D39-5D785F907981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30:03.662" v="15" actId="14100"/>
          <ac:picMkLst>
            <pc:docMk/>
            <pc:sldMk cId="2193662638" sldId="268"/>
            <ac:picMk id="8" creationId="{C17C9FD3-AB98-42EF-EFBA-982D4EA253DC}"/>
          </ac:picMkLst>
        </pc:picChg>
      </pc:sldChg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37.635" v="28"/>
        <pc:sldMkLst>
          <pc:docMk/>
          <pc:sldMk cId="199694712" sldId="269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29:57.428" v="14" actId="1076"/>
          <ac:spMkLst>
            <pc:docMk/>
            <pc:sldMk cId="199694712" sldId="269"/>
            <ac:spMk id="5" creationId="{E7059F04-879E-9011-B37F-C65067E03440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29:48.318" v="12" actId="14100"/>
          <ac:picMkLst>
            <pc:docMk/>
            <pc:sldMk cId="199694712" sldId="269"/>
            <ac:picMk id="8" creationId="{C17C9FD3-AB98-42EF-EFBA-982D4EA253DC}"/>
          </ac:picMkLst>
        </pc:picChg>
      </pc:sldChg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40.135" v="29"/>
        <pc:sldMkLst>
          <pc:docMk/>
          <pc:sldMk cId="150005697" sldId="270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28:58.145" v="7" actId="1076"/>
          <ac:spMkLst>
            <pc:docMk/>
            <pc:sldMk cId="150005697" sldId="270"/>
            <ac:spMk id="4" creationId="{F26DA384-0EAA-29CF-607E-5D137CC75971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28:54.864" v="6" actId="14100"/>
          <ac:picMkLst>
            <pc:docMk/>
            <pc:sldMk cId="150005697" sldId="270"/>
            <ac:picMk id="8" creationId="{C17C9FD3-AB98-42EF-EFBA-982D4EA253DC}"/>
          </ac:picMkLst>
        </pc:picChg>
      </pc:sldChg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42.822" v="30"/>
        <pc:sldMkLst>
          <pc:docMk/>
          <pc:sldMk cId="1464374340" sldId="271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30:57.570" v="24" actId="20577"/>
          <ac:spMkLst>
            <pc:docMk/>
            <pc:sldMk cId="1464374340" sldId="271"/>
            <ac:spMk id="5" creationId="{D142B4C6-BDED-DA96-2CE3-4191F7203E03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29:02.802" v="8" actId="14100"/>
          <ac:picMkLst>
            <pc:docMk/>
            <pc:sldMk cId="1464374340" sldId="271"/>
            <ac:picMk id="8" creationId="{C17C9FD3-AB98-42EF-EFBA-982D4EA253DC}"/>
          </ac:picMkLst>
        </pc:picChg>
      </pc:sldChg>
      <pc:sldChg chg="modSp addAnim">
        <pc:chgData name="Leanne Small (Public Health Wales - No. 2 Capital Quarter)" userId="S::leanne.small@wales.nhs.uk::d76cf426-005f-434f-ac47-a5eb582e6007" providerId="AD" clId="Web-{397D2C4E-7902-4BEF-8D3F-F6B568A423B9}" dt="2024-03-05T08:32:46.838" v="31"/>
        <pc:sldMkLst>
          <pc:docMk/>
          <pc:sldMk cId="2725951221" sldId="272"/>
        </pc:sldMkLst>
        <pc:spChg chg="mod">
          <ac:chgData name="Leanne Small (Public Health Wales - No. 2 Capital Quarter)" userId="S::leanne.small@wales.nhs.uk::d76cf426-005f-434f-ac47-a5eb582e6007" providerId="AD" clId="Web-{397D2C4E-7902-4BEF-8D3F-F6B568A423B9}" dt="2024-03-05T08:29:27.208" v="11" actId="1076"/>
          <ac:spMkLst>
            <pc:docMk/>
            <pc:sldMk cId="2725951221" sldId="272"/>
            <ac:spMk id="4" creationId="{49969445-09A6-BEFD-EDB5-E1B53EE027C3}"/>
          </ac:spMkLst>
        </pc:spChg>
        <pc:picChg chg="mod">
          <ac:chgData name="Leanne Small (Public Health Wales - No. 2 Capital Quarter)" userId="S::leanne.small@wales.nhs.uk::d76cf426-005f-434f-ac47-a5eb582e6007" providerId="AD" clId="Web-{397D2C4E-7902-4BEF-8D3F-F6B568A423B9}" dt="2024-03-05T08:28:40.817" v="3" actId="14100"/>
          <ac:picMkLst>
            <pc:docMk/>
            <pc:sldMk cId="2725951221" sldId="272"/>
            <ac:picMk id="8" creationId="{C17C9FD3-AB98-42EF-EFBA-982D4EA253DC}"/>
          </ac:picMkLst>
        </pc:picChg>
      </pc:sldChg>
    </pc:docChg>
  </pc:docChgLst>
  <pc:docChgLst>
    <pc:chgData name="Anthony Priest (Public Health Wales - No. 2 Capital Quarter)" userId="S::anthony.priest2@wales.nhs.uk::46692481-554a-429c-bc03-d4cca9c03c2b" providerId="AD" clId="Web-{78FCE58A-7772-10F9-8E6C-8C5AFA75E0BC}"/>
    <pc:docChg chg="modSld">
      <pc:chgData name="Anthony Priest (Public Health Wales - No. 2 Capital Quarter)" userId="S::anthony.priest2@wales.nhs.uk::46692481-554a-429c-bc03-d4cca9c03c2b" providerId="AD" clId="Web-{78FCE58A-7772-10F9-8E6C-8C5AFA75E0BC}" dt="2024-03-04T10:10:02.581" v="1" actId="1076"/>
      <pc:docMkLst>
        <pc:docMk/>
      </pc:docMkLst>
      <pc:sldChg chg="addSp modSp">
        <pc:chgData name="Anthony Priest (Public Health Wales - No. 2 Capital Quarter)" userId="S::anthony.priest2@wales.nhs.uk::46692481-554a-429c-bc03-d4cca9c03c2b" providerId="AD" clId="Web-{78FCE58A-7772-10F9-8E6C-8C5AFA75E0BC}" dt="2024-03-04T10:10:02.581" v="1" actId="1076"/>
        <pc:sldMkLst>
          <pc:docMk/>
          <pc:sldMk cId="3971426344" sldId="265"/>
        </pc:sldMkLst>
        <pc:spChg chg="add mod">
          <ac:chgData name="Anthony Priest (Public Health Wales - No. 2 Capital Quarter)" userId="S::anthony.priest2@wales.nhs.uk::46692481-554a-429c-bc03-d4cca9c03c2b" providerId="AD" clId="Web-{78FCE58A-7772-10F9-8E6C-8C5AFA75E0BC}" dt="2024-03-04T10:10:02.581" v="1" actId="1076"/>
          <ac:spMkLst>
            <pc:docMk/>
            <pc:sldMk cId="3971426344" sldId="265"/>
            <ac:spMk id="4" creationId="{24D84E20-02A1-FA3E-6382-4921CD448E5A}"/>
          </ac:spMkLst>
        </pc:spChg>
      </pc:sldChg>
    </pc:docChg>
  </pc:docChgLst>
  <pc:docChgLst>
    <pc:chgData name="Leanne Small (Public Health Wales - No. 2 Capital Quarter)" userId="S::leanne.small@wales.nhs.uk::d76cf426-005f-434f-ac47-a5eb582e6007" providerId="AD" clId="Web-{73EC3F50-FF65-4684-9206-61BD0AAC1BFB}"/>
    <pc:docChg chg="modSld">
      <pc:chgData name="Leanne Small (Public Health Wales - No. 2 Capital Quarter)" userId="S::leanne.small@wales.nhs.uk::d76cf426-005f-434f-ac47-a5eb582e6007" providerId="AD" clId="Web-{73EC3F50-FF65-4684-9206-61BD0AAC1BFB}" dt="2024-02-27T11:29:43.732" v="7" actId="20577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73EC3F50-FF65-4684-9206-61BD0AAC1BFB}" dt="2024-02-27T11:29:43.732" v="7" actId="20577"/>
        <pc:sldMkLst>
          <pc:docMk/>
          <pc:sldMk cId="1395107759" sldId="274"/>
        </pc:sldMkLst>
        <pc:spChg chg="mod">
          <ac:chgData name="Leanne Small (Public Health Wales - No. 2 Capital Quarter)" userId="S::leanne.small@wales.nhs.uk::d76cf426-005f-434f-ac47-a5eb582e6007" providerId="AD" clId="Web-{73EC3F50-FF65-4684-9206-61BD0AAC1BFB}" dt="2024-02-27T11:29:43.732" v="7" actId="20577"/>
          <ac:spMkLst>
            <pc:docMk/>
            <pc:sldMk cId="1395107759" sldId="274"/>
            <ac:spMk id="6" creationId="{EF0DF373-AFDE-4509-9F4D-26203324776F}"/>
          </ac:spMkLst>
        </pc:spChg>
      </pc:sldChg>
    </pc:docChg>
  </pc:docChgLst>
  <pc:docChgLst>
    <pc:chgData name="Alexa Gainsbury (Public Health Wales - No. 2 Capital Quarter)" userId="S::alexa.gainsbury@wales.nhs.uk::c5186529-ff50-472f-a883-baa2f4f2271c" providerId="AD" clId="Web-{58F3AF41-AAA3-6E0E-F715-5D95785E2FAE}"/>
    <pc:docChg chg="mod modSld">
      <pc:chgData name="Alexa Gainsbury (Public Health Wales - No. 2 Capital Quarter)" userId="S::alexa.gainsbury@wales.nhs.uk::c5186529-ff50-472f-a883-baa2f4f2271c" providerId="AD" clId="Web-{58F3AF41-AAA3-6E0E-F715-5D95785E2FAE}" dt="2024-02-23T13:02:54.794" v="4" actId="20577"/>
      <pc:docMkLst>
        <pc:docMk/>
      </pc:docMkLst>
      <pc:sldChg chg="addCm">
        <pc:chgData name="Alexa Gainsbury (Public Health Wales - No. 2 Capital Quarter)" userId="S::alexa.gainsbury@wales.nhs.uk::c5186529-ff50-472f-a883-baa2f4f2271c" providerId="AD" clId="Web-{58F3AF41-AAA3-6E0E-F715-5D95785E2FAE}" dt="2024-02-23T13:01:27.855" v="1"/>
        <pc:sldMkLst>
          <pc:docMk/>
          <pc:sldMk cId="2193662638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exa Gainsbury (Public Health Wales - No. 2 Capital Quarter)" userId="S::alexa.gainsbury@wales.nhs.uk::c5186529-ff50-472f-a883-baa2f4f2271c" providerId="AD" clId="Web-{58F3AF41-AAA3-6E0E-F715-5D95785E2FAE}" dt="2024-02-23T13:01:27.855" v="1"/>
              <pc2:cmMkLst xmlns:pc2="http://schemas.microsoft.com/office/powerpoint/2019/9/main/command">
                <pc:docMk/>
                <pc:sldMk cId="2193662638" sldId="268"/>
                <pc2:cmMk id="{EB221342-B7CC-4BAC-B79C-1119B2A78762}"/>
              </pc2:cmMkLst>
            </pc226:cmChg>
          </p:ext>
        </pc:extLst>
      </pc:sldChg>
      <pc:sldChg chg="modSp">
        <pc:chgData name="Alexa Gainsbury (Public Health Wales - No. 2 Capital Quarter)" userId="S::alexa.gainsbury@wales.nhs.uk::c5186529-ff50-472f-a883-baa2f4f2271c" providerId="AD" clId="Web-{58F3AF41-AAA3-6E0E-F715-5D95785E2FAE}" dt="2024-02-23T13:02:10.200" v="2" actId="20577"/>
        <pc:sldMkLst>
          <pc:docMk/>
          <pc:sldMk cId="150005697" sldId="270"/>
        </pc:sldMkLst>
        <pc:spChg chg="mod">
          <ac:chgData name="Alexa Gainsbury (Public Health Wales - No. 2 Capital Quarter)" userId="S::alexa.gainsbury@wales.nhs.uk::c5186529-ff50-472f-a883-baa2f4f2271c" providerId="AD" clId="Web-{58F3AF41-AAA3-6E0E-F715-5D95785E2FAE}" dt="2024-02-23T13:02:10.200" v="2" actId="20577"/>
          <ac:spMkLst>
            <pc:docMk/>
            <pc:sldMk cId="150005697" sldId="270"/>
            <ac:spMk id="6" creationId="{EF0DF373-AFDE-4509-9F4D-26203324776F}"/>
          </ac:spMkLst>
        </pc:spChg>
      </pc:sldChg>
      <pc:sldChg chg="modSp">
        <pc:chgData name="Alexa Gainsbury (Public Health Wales - No. 2 Capital Quarter)" userId="S::alexa.gainsbury@wales.nhs.uk::c5186529-ff50-472f-a883-baa2f4f2271c" providerId="AD" clId="Web-{58F3AF41-AAA3-6E0E-F715-5D95785E2FAE}" dt="2024-02-23T13:02:54.794" v="4" actId="20577"/>
        <pc:sldMkLst>
          <pc:docMk/>
          <pc:sldMk cId="2725951221" sldId="272"/>
        </pc:sldMkLst>
        <pc:spChg chg="mod">
          <ac:chgData name="Alexa Gainsbury (Public Health Wales - No. 2 Capital Quarter)" userId="S::alexa.gainsbury@wales.nhs.uk::c5186529-ff50-472f-a883-baa2f4f2271c" providerId="AD" clId="Web-{58F3AF41-AAA3-6E0E-F715-5D95785E2FAE}" dt="2024-02-23T13:02:54.794" v="4" actId="20577"/>
          <ac:spMkLst>
            <pc:docMk/>
            <pc:sldMk cId="2725951221" sldId="272"/>
            <ac:spMk id="6" creationId="{EF0DF373-AFDE-4509-9F4D-26203324776F}"/>
          </ac:spMkLst>
        </pc:spChg>
      </pc:sldChg>
    </pc:docChg>
  </pc:docChgLst>
  <pc:docChgLst>
    <pc:chgData clId="Web-{76289C20-3C18-4FA0-466B-AD189BA08E57}"/>
    <pc:docChg chg="modSld">
      <pc:chgData name="" userId="" providerId="" clId="Web-{76289C20-3C18-4FA0-466B-AD189BA08E57}" dt="2024-03-05T10:09:28.672" v="0"/>
      <pc:docMkLst>
        <pc:docMk/>
      </pc:docMkLst>
      <pc:sldChg chg="addSp modSp">
        <pc:chgData name="" userId="" providerId="" clId="Web-{76289C20-3C18-4FA0-466B-AD189BA08E57}" dt="2024-03-05T10:09:28.672" v="0"/>
        <pc:sldMkLst>
          <pc:docMk/>
          <pc:sldMk cId="3971426344" sldId="265"/>
        </pc:sldMkLst>
        <pc:picChg chg="add mod">
          <ac:chgData name="" userId="" providerId="" clId="Web-{76289C20-3C18-4FA0-466B-AD189BA08E57}" dt="2024-03-05T10:09:28.672" v="0"/>
          <ac:picMkLst>
            <pc:docMk/>
            <pc:sldMk cId="3971426344" sldId="265"/>
            <ac:picMk id="5" creationId="{FD188DFE-B3D7-8298-AD8B-EBA22F711702}"/>
          </ac:picMkLst>
        </pc:picChg>
      </pc:sldChg>
    </pc:docChg>
  </pc:docChgLst>
  <pc:docChgLst>
    <pc:chgData name="Leanne Small (Public Health Wales - No. 2 Capital Quarter)" userId="S::leanne.small@wales.nhs.uk::d76cf426-005f-434f-ac47-a5eb582e6007" providerId="AD" clId="Web-{E827BA0D-6A76-497E-9DE8-8585E9111B30}"/>
    <pc:docChg chg="mod modSld">
      <pc:chgData name="Leanne Small (Public Health Wales - No. 2 Capital Quarter)" userId="S::leanne.small@wales.nhs.uk::d76cf426-005f-434f-ac47-a5eb582e6007" providerId="AD" clId="Web-{E827BA0D-6A76-497E-9DE8-8585E9111B30}" dt="2024-02-20T14:40:19.931" v="12"/>
      <pc:docMkLst>
        <pc:docMk/>
      </pc:docMkLst>
      <pc:sldChg chg="modSp">
        <pc:chgData name="Leanne Small (Public Health Wales - No. 2 Capital Quarter)" userId="S::leanne.small@wales.nhs.uk::d76cf426-005f-434f-ac47-a5eb582e6007" providerId="AD" clId="Web-{E827BA0D-6A76-497E-9DE8-8585E9111B30}" dt="2024-02-20T14:36:00.909" v="0" actId="20577"/>
        <pc:sldMkLst>
          <pc:docMk/>
          <pc:sldMk cId="2926879243" sldId="256"/>
        </pc:sldMkLst>
        <pc:spChg chg="mod">
          <ac:chgData name="Leanne Small (Public Health Wales - No. 2 Capital Quarter)" userId="S::leanne.small@wales.nhs.uk::d76cf426-005f-434f-ac47-a5eb582e6007" providerId="AD" clId="Web-{E827BA0D-6A76-497E-9DE8-8585E9111B30}" dt="2024-02-20T14:36:00.909" v="0" actId="20577"/>
          <ac:spMkLst>
            <pc:docMk/>
            <pc:sldMk cId="2926879243" sldId="256"/>
            <ac:spMk id="8" creationId="{D06AB5A8-AE53-D96F-DDC9-26440FF68D00}"/>
          </ac:spMkLst>
        </pc:spChg>
      </pc:sldChg>
      <pc:sldChg chg="addSp delSp modSp">
        <pc:chgData name="Leanne Small (Public Health Wales - No. 2 Capital Quarter)" userId="S::leanne.small@wales.nhs.uk::d76cf426-005f-434f-ac47-a5eb582e6007" providerId="AD" clId="Web-{E827BA0D-6A76-497E-9DE8-8585E9111B30}" dt="2024-02-20T14:39:46.039" v="11" actId="14100"/>
        <pc:sldMkLst>
          <pc:docMk/>
          <pc:sldMk cId="1940691639" sldId="257"/>
        </pc:sldMkLst>
        <pc:spChg chg="mod">
          <ac:chgData name="Leanne Small (Public Health Wales - No. 2 Capital Quarter)" userId="S::leanne.small@wales.nhs.uk::d76cf426-005f-434f-ac47-a5eb582e6007" providerId="AD" clId="Web-{E827BA0D-6A76-497E-9DE8-8585E9111B30}" dt="2024-02-20T14:39:46.039" v="11" actId="14100"/>
          <ac:spMkLst>
            <pc:docMk/>
            <pc:sldMk cId="1940691639" sldId="257"/>
            <ac:spMk id="5" creationId="{597C31FC-1857-77E0-6908-22B31BFDB234}"/>
          </ac:spMkLst>
        </pc:spChg>
        <pc:picChg chg="add mod ord">
          <ac:chgData name="Leanne Small (Public Health Wales - No. 2 Capital Quarter)" userId="S::leanne.small@wales.nhs.uk::d76cf426-005f-434f-ac47-a5eb582e6007" providerId="AD" clId="Web-{E827BA0D-6A76-497E-9DE8-8585E9111B30}" dt="2024-02-20T14:39:41.180" v="10" actId="1076"/>
          <ac:picMkLst>
            <pc:docMk/>
            <pc:sldMk cId="1940691639" sldId="257"/>
            <ac:picMk id="2" creationId="{A65D732E-908D-C817-81D0-3456BEB50921}"/>
          </ac:picMkLst>
        </pc:picChg>
        <pc:picChg chg="del">
          <ac:chgData name="Leanne Small (Public Health Wales - No. 2 Capital Quarter)" userId="S::leanne.small@wales.nhs.uk::d76cf426-005f-434f-ac47-a5eb582e6007" providerId="AD" clId="Web-{E827BA0D-6A76-497E-9DE8-8585E9111B30}" dt="2024-02-20T14:39:14.320" v="4"/>
          <ac:picMkLst>
            <pc:docMk/>
            <pc:sldMk cId="1940691639" sldId="257"/>
            <ac:picMk id="1026" creationId="{D60EE868-850D-3B33-2A96-9B6B7B80F053}"/>
          </ac:picMkLst>
        </pc:picChg>
      </pc:sldChg>
      <pc:sldChg chg="modSp">
        <pc:chgData name="Leanne Small (Public Health Wales - No. 2 Capital Quarter)" userId="S::leanne.small@wales.nhs.uk::d76cf426-005f-434f-ac47-a5eb582e6007" providerId="AD" clId="Web-{E827BA0D-6A76-497E-9DE8-8585E9111B30}" dt="2024-02-20T14:40:19.931" v="12"/>
        <pc:sldMkLst>
          <pc:docMk/>
          <pc:sldMk cId="1675124493" sldId="258"/>
        </pc:sldMkLst>
        <pc:spChg chg="mod">
          <ac:chgData name="Leanne Small (Public Health Wales - No. 2 Capital Quarter)" userId="S::leanne.small@wales.nhs.uk::d76cf426-005f-434f-ac47-a5eb582e6007" providerId="AD" clId="Web-{E827BA0D-6A76-497E-9DE8-8585E9111B30}" dt="2024-02-20T14:40:19.931" v="12"/>
          <ac:spMkLst>
            <pc:docMk/>
            <pc:sldMk cId="1675124493" sldId="258"/>
            <ac:spMk id="4" creationId="{588629A9-BC40-206B-A5D0-1BDDF3540AC6}"/>
          </ac:spMkLst>
        </pc:spChg>
      </pc:sldChg>
      <pc:sldChg chg="addCm">
        <pc:chgData name="Leanne Small (Public Health Wales - No. 2 Capital Quarter)" userId="S::leanne.small@wales.nhs.uk::d76cf426-005f-434f-ac47-a5eb582e6007" providerId="AD" clId="Web-{E827BA0D-6A76-497E-9DE8-8585E9111B30}" dt="2024-02-20T14:38:17.224" v="3"/>
        <pc:sldMkLst>
          <pc:docMk/>
          <pc:sldMk cId="590575131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nne Small (Public Health Wales - No. 2 Capital Quarter)" userId="S::leanne.small@wales.nhs.uk::d76cf426-005f-434f-ac47-a5eb582e6007" providerId="AD" clId="Web-{E827BA0D-6A76-497E-9DE8-8585E9111B30}" dt="2024-02-20T14:38:17.224" v="3"/>
              <pc2:cmMkLst xmlns:pc2="http://schemas.microsoft.com/office/powerpoint/2019/9/main/command">
                <pc:docMk/>
                <pc:sldMk cId="590575131" sldId="259"/>
                <pc2:cmMk id="{E6414D5D-4D74-4D6F-8791-603C74406CEB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04A0E-7116-D43A-EF7E-9E7B920E9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1D216-83C4-383F-5127-29C1F1C98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B3495-9D10-4CA2-AB77-C01FF170FF10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D15ADB2-ED3A-0348-BADB-D21C55C9FA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ACCC9AE-D598-DAC1-8F65-F73D0EE59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3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02B95-454C-436A-2495-4BD89899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66055-0316-3311-FD19-CCA64B937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43EDF-457C-1F18-EF76-CFD02BB19358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4047BBA-C9F9-8630-437C-D87D9ED7D9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C7BFF3C-A959-AC30-52EA-3320FA2A0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4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437" t="2543" r="5912" b="3059"/>
          <a:stretch/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170" b="50222"/>
          <a:stretch/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058" t="2107" r="2991" b="47971"/>
          <a:stretch/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365"/>
          <a:stretch/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35204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50" r:id="rId2"/>
    <p:sldLayoutId id="2147483655" r:id="rId3"/>
    <p:sldLayoutId id="2147483660" r:id="rId4"/>
    <p:sldLayoutId id="2147483670" r:id="rId5"/>
    <p:sldLayoutId id="2147483665" r:id="rId6"/>
    <p:sldLayoutId id="2147483698" r:id="rId7"/>
    <p:sldLayoutId id="2147483693" r:id="rId8"/>
    <p:sldLayoutId id="2147483694" r:id="rId9"/>
    <p:sldLayoutId id="2147483702" r:id="rId10"/>
    <p:sldLayoutId id="2147483703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n247.org.uk" TargetMode="External"/><Relationship Id="rId2" Type="http://schemas.openxmlformats.org/officeDocument/2006/relationships/hyperlink" Target="http://www.helpmequite.wales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7190989-7CE0-F0A2-4972-BD05EF994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852" y="2373489"/>
            <a:ext cx="5607348" cy="1224194"/>
          </a:xfrm>
        </p:spPr>
        <p:txBody>
          <a:bodyPr/>
          <a:lstStyle/>
          <a:p>
            <a:r>
              <a:rPr lang="en-US">
                <a:latin typeface="Ubuntu"/>
                <a:ea typeface="Verdana"/>
              </a:rPr>
              <a:t>Agony Aunt Dilemmas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/>
        </p:nvSpPr>
        <p:spPr>
          <a:xfrm>
            <a:off x="236269" y="3635367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Vaping</a:t>
            </a:r>
          </a:p>
        </p:txBody>
      </p:sp>
      <p:pic>
        <p:nvPicPr>
          <p:cNvPr id="17" name="Picture Placeholder 16" descr="A child with her hand on her chin&#10;&#10;Description automatically generated">
            <a:extLst>
              <a:ext uri="{FF2B5EF4-FFF2-40B4-BE49-F238E27FC236}">
                <a16:creationId xmlns:a16="http://schemas.microsoft.com/office/drawing/2014/main" id="{4F6852C8-C4B7-14E8-46B7-C3DC671E20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03" r="18103"/>
          <a:stretch/>
        </p:blipFill>
        <p:spPr>
          <a:xfrm>
            <a:off x="6096000" y="436233"/>
            <a:ext cx="5718175" cy="5975639"/>
          </a:xfrm>
        </p:spPr>
      </p:pic>
    </p:spTree>
    <p:extLst>
      <p:ext uri="{BB962C8B-B14F-4D97-AF65-F5344CB8AC3E}">
        <p14:creationId xmlns:p14="http://schemas.microsoft.com/office/powerpoint/2010/main" val="397142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7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811327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What advice would you give to this young person? </a:t>
            </a:r>
            <a:endParaRPr lang="en-US" sz="2400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Have you ever been in a situation where you have felt pressured into doing something you didn’t want to? What did you do? </a:t>
            </a:r>
            <a:endParaRPr lang="en-US" sz="2400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cs typeface="Segoe UI"/>
            </a:endParaRPr>
          </a:p>
          <a:p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How do you think this young person should tell their friends they don’t want to vape? </a:t>
            </a:r>
            <a:endParaRPr lang="en-US" sz="2400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46" y="1947678"/>
            <a:ext cx="4299401" cy="31577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9F55E7-5DE1-BBA4-34CE-E04E661EE68A}"/>
              </a:ext>
            </a:extLst>
          </p:cNvPr>
          <p:cNvSpPr txBox="1">
            <a:spLocks/>
          </p:cNvSpPr>
          <p:nvPr/>
        </p:nvSpPr>
        <p:spPr>
          <a:xfrm rot="21125024">
            <a:off x="7527050" y="2469119"/>
            <a:ext cx="3815149" cy="1292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Ubuntu"/>
              </a:rPr>
              <a:t>‘My friends have started to vape. I'm worried if I don’t join in, they’ll cut me out of the group.’</a:t>
            </a:r>
            <a:r>
              <a:rPr lang="en-GB" sz="1800" dirty="0">
                <a:latin typeface="Ubuntu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7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182374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Do you think this young person should buy the vapes? Why/ why not?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Why do you think this young person thinks she shouldn’t buy them?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How could she tell the girls she won’t do it? </a:t>
            </a:r>
            <a:endParaRPr lang="en-GB" sz="240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69" y="1924932"/>
            <a:ext cx="4265282" cy="3135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9F55E7-5DE1-BBA4-34CE-E04E661EE68A}"/>
              </a:ext>
            </a:extLst>
          </p:cNvPr>
          <p:cNvSpPr txBox="1">
            <a:spLocks/>
          </p:cNvSpPr>
          <p:nvPr/>
        </p:nvSpPr>
        <p:spPr>
          <a:xfrm rot="21125024">
            <a:off x="7440637" y="2484541"/>
            <a:ext cx="3758283" cy="1178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Ubuntu"/>
              </a:rPr>
              <a:t>‘Some of the girls in the year below keep asking me to buy vapes from the local shops for them. I don’t think I should.’ </a:t>
            </a:r>
            <a:endParaRPr lang="en-US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247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445839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Where can this young person go for advice? 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Do you think they should stop smoking and start vaping instead? Why/ why not?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Have you ever taken advice from a friend about something you should or shouldn’t do? Who else did you ask for advice and why?</a:t>
            </a:r>
            <a:endParaRPr lang="en-GB" sz="240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23" y="1924932"/>
            <a:ext cx="4288028" cy="31577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EB1AF-F373-5EBF-9D39-5D785F907981}"/>
              </a:ext>
            </a:extLst>
          </p:cNvPr>
          <p:cNvSpPr txBox="1">
            <a:spLocks/>
          </p:cNvSpPr>
          <p:nvPr/>
        </p:nvSpPr>
        <p:spPr>
          <a:xfrm rot="21125024">
            <a:off x="7493717" y="2549097"/>
            <a:ext cx="3558297" cy="10066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Ubuntu"/>
              </a:rPr>
              <a:t>‘I really want to quit smoking. My friend says vaping would be better. What should I do?’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6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Where can this young person go for advice? Who should she speak to?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Have you ever been worried about a friend before? What did you do?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What does being ‘addicted’ mean? </a:t>
            </a:r>
            <a:endParaRPr lang="en-GB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934" y="1924932"/>
            <a:ext cx="4504117" cy="33056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059F04-879E-9011-B37F-C65067E03440}"/>
              </a:ext>
            </a:extLst>
          </p:cNvPr>
          <p:cNvSpPr txBox="1">
            <a:spLocks/>
          </p:cNvSpPr>
          <p:nvPr/>
        </p:nvSpPr>
        <p:spPr>
          <a:xfrm rot="21125024">
            <a:off x="7177780" y="2416359"/>
            <a:ext cx="3940322" cy="156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Ubuntu"/>
              </a:rPr>
              <a:t>‘I’m worried about my friend. All she cares about is vaping. I think she’s addicted. I never see her without a vape in her hand.’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What do you think this young person should do next? 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Who should he ask for support? </a:t>
            </a:r>
            <a:endParaRPr lang="en-GB" sz="2400">
              <a:solidFill>
                <a:schemeClr val="tx2"/>
              </a:solidFill>
              <a:highlight>
                <a:srgbClr val="FFFF00"/>
              </a:highlight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Why do you think his Dad doesn’t want to stop smoking? </a:t>
            </a:r>
            <a:endParaRPr lang="en-GB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11" y="1924932"/>
            <a:ext cx="4367640" cy="32146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DA384-0EAA-29CF-607E-5D137CC75971}"/>
              </a:ext>
            </a:extLst>
          </p:cNvPr>
          <p:cNvSpPr txBox="1">
            <a:spLocks/>
          </p:cNvSpPr>
          <p:nvPr/>
        </p:nvSpPr>
        <p:spPr>
          <a:xfrm rot="21125024">
            <a:off x="7357397" y="2422122"/>
            <a:ext cx="3695521" cy="13756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‘My Dad has always smoked. I told him he should vape instead, but he said it’s a fad for kids. Who can I ask for help?’ </a:t>
            </a:r>
          </a:p>
        </p:txBody>
      </p:sp>
    </p:spTree>
    <p:extLst>
      <p:ext uri="{BB962C8B-B14F-4D97-AF65-F5344CB8AC3E}">
        <p14:creationId xmlns:p14="http://schemas.microsoft.com/office/powerpoint/2010/main" val="15000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473" y="1764722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What advice would you give to this young person? 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Have you ever been in a situation where you have felt guilty about something you have done? What did you do?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Do you think this young person should feel guilty? Why/ why not? </a:t>
            </a:r>
            <a:endParaRPr lang="en-GB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19" y="1924932"/>
            <a:ext cx="4413132" cy="3237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42B4C6-BDED-DA96-2CE3-4191F7203E03}"/>
              </a:ext>
            </a:extLst>
          </p:cNvPr>
          <p:cNvSpPr txBox="1">
            <a:spLocks/>
          </p:cNvSpPr>
          <p:nvPr/>
        </p:nvSpPr>
        <p:spPr>
          <a:xfrm rot="21125024">
            <a:off x="7345159" y="2472101"/>
            <a:ext cx="3732996" cy="12257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Ubuntu"/>
              </a:rPr>
              <a:t>‘I tried a vape for the first time in school. I feel really guilty about it. I know my Mum would be so upset. What shall I do?’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3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Why do you think her brother’s behaviour has changed?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What do you think this young person should do? </a:t>
            </a:r>
            <a:endParaRPr lang="en-US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Who could she go to for advice and support? </a:t>
            </a:r>
            <a:endParaRPr lang="en-GB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93" y="1924932"/>
            <a:ext cx="4868058" cy="3578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69445-09A6-BEFD-EDB5-E1B53EE027C3}"/>
              </a:ext>
            </a:extLst>
          </p:cNvPr>
          <p:cNvSpPr txBox="1">
            <a:spLocks/>
          </p:cNvSpPr>
          <p:nvPr/>
        </p:nvSpPr>
        <p:spPr>
          <a:xfrm rot="21125024">
            <a:off x="6991426" y="2553395"/>
            <a:ext cx="3789675" cy="15700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Ubuntu"/>
              </a:rPr>
              <a:t>‘My brother is using cannabis in his vape. No one can even tell but I know it’s affecting him, he’s changed. He’s being really weird, and he keeps snapping and shouting at me.’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9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71" y="1249196"/>
            <a:ext cx="10916594" cy="42930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Advice and Support can be sought here:</a:t>
            </a:r>
            <a:endParaRPr lang="en-US" b="1" dirty="0">
              <a:solidFill>
                <a:schemeClr val="tx2"/>
              </a:solidFill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School Nursing Service: Where there are drop-ins available at your school, school nurses are able to provide advice and support to learners. </a:t>
            </a:r>
            <a:endParaRPr lang="en-GB" sz="2400" dirty="0">
              <a:solidFill>
                <a:schemeClr val="tx2"/>
              </a:solidFill>
              <a:ea typeface="Calibri"/>
              <a:cs typeface="Calibri"/>
            </a:endParaRPr>
          </a:p>
          <a:p>
            <a:endParaRPr lang="en-GB" sz="240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Help Me Quit: Smokers and vapers who would like to quit can access free specialist bilingual NHS advice. Call 0800 085 2219, Text HMQ to 80818 or visit </a:t>
            </a:r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www.helpmequit.wales</a:t>
            </a:r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 </a:t>
            </a:r>
          </a:p>
          <a:p>
            <a:endParaRPr lang="en-GB" sz="240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DAN 24/7: A free and bilingual telephone helpline available to anyone in Wales wanting further information and/or help relating to drugs and/or alcohol. Call 0808 808 2234, text DAN to 81066 or visit </a:t>
            </a:r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www.dan247.org.uk</a:t>
            </a:r>
            <a:r>
              <a:rPr lang="en-GB" sz="24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395107759"/>
      </p:ext>
    </p:extLst>
  </p:cSld>
  <p:clrMapOvr>
    <a:masterClrMapping/>
  </p:clrMapOvr>
</p:sld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39ABE9-D76A-4687-AB72-03C3AAE03A52}">
  <ds:schemaRefs>
    <ds:schemaRef ds:uri="1371cf2b-a7fc-4369-aa35-cbfbf200dd64"/>
    <ds:schemaRef ds:uri="5a69ffab-4136-4b66-a00e-5dffdbe6cbba"/>
    <ds:schemaRef ds:uri="d6550f9a-f14e-418b-a53a-e888529f43ac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65DE4B3-D7B8-4D72-95B8-DE07983F1FF5}"/>
</file>

<file path=customXml/itemProps3.xml><?xml version="1.0" encoding="utf-8"?>
<ds:datastoreItem xmlns:ds="http://schemas.openxmlformats.org/officeDocument/2006/customXml" ds:itemID="{0FC887AD-F699-4BAC-A2F2-71BA570DA6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revision>85</cp:revision>
  <dcterms:created xsi:type="dcterms:W3CDTF">2024-01-29T16:09:21Z</dcterms:created>
  <dcterms:modified xsi:type="dcterms:W3CDTF">2024-05-28T12:41:24Z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Order">
    <vt:lpwstr>13400.0000000000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SharedWithUsers">
    <vt:lpwstr>13;#Anthony Priest (Public Health Wales - No. 2 Capital Quarter)</vt:lpwstr>
  </property>
</Properties>
</file>