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16"/>
  </p:notesMasterIdLst>
  <p:sldIdLst>
    <p:sldId id="307" r:id="rId5"/>
    <p:sldId id="305" r:id="rId6"/>
    <p:sldId id="266" r:id="rId7"/>
    <p:sldId id="267" r:id="rId8"/>
    <p:sldId id="268" r:id="rId9"/>
    <p:sldId id="269" r:id="rId10"/>
    <p:sldId id="270" r:id="rId11"/>
    <p:sldId id="306" r:id="rId12"/>
    <p:sldId id="274" r:id="rId13"/>
    <p:sldId id="309"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6A0B2B-E484-B3E6-4D87-696A63D8C100}" name="Alexa Gainsbury (Public Health Wales - No. 2 Capital Quarter)" initials="AQ" userId="S::alexa.gainsbury@wales.nhs.uk::c5186529-ff50-472f-a883-baa2f4f2271c" providerId="AD"/>
  <p188:author id="{62A9892F-A510-6073-26EE-1DA906AAF76F}" name="Anthony Priest (Public Health Wales - No. 2 Capital Quarter)" initials="AQ" userId="S::anthony.priest2@wales.nhs.uk::46692481-554a-429c-bc03-d4cca9c03c2b" providerId="AD"/>
  <p188:author id="{6587167B-AB0A-1FD3-96B8-990F783EA243}" name="Alexa Gainsbury (Public Health Wales - No. 2 Capital Quarter)" initials="" userId="S::Alexa.Gainsbury@wales.nhs.uk::c5186529-ff50-472f-a883-baa2f4f2271c" providerId="AD"/>
  <p188:author id="{5A994FA8-9F88-B734-D575-CD153A46D4F4}" name="Anthony Priest (Public Health Wales - No. 2 Capital Quarter)" initials="" userId="S::Anthony.Priest2@wales.nhs.uk::46692481-554a-429c-bc03-d4cca9c03c2b" providerId="AD"/>
  <p188:author id="{311702CD-2FE8-6362-4115-878685D0A7F7}" name="Leanne Small (Public Health Wales - No. 2 Capital Quarter)" initials="LQ" userId="S::leanne.small@wales.nhs.uk::d76cf426-005f-434f-ac47-a5eb582e60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5DCF0-F316-58A9-BD00-CCD8DF5228AA}" v="15" dt="2025-09-23T08:39:31.471"/>
    <p1510:client id="{7B27A82F-1D83-D2E9-F2CC-7586D4B6DDE4}" v="127" dt="2025-09-23T08:55:31.506"/>
    <p1510:client id="{9C9D10FB-6EA9-1C89-68A4-4027AA16E71D}" v="4" dt="2025-09-23T10:35:57.013"/>
    <p1510:client id="{BDF75905-C24C-ED35-8B62-56B4DC63C624}" v="15" dt="2025-09-22T15:05:17.347"/>
    <p1510:client id="{E7AF07BC-F204-49A5-B078-98C4126B7F59}" v="18" dt="2025-09-23T10:14:04.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9C9D10FB-6EA9-1C89-68A4-4027AA16E71D}"/>
    <pc:docChg chg="modSld">
      <pc:chgData name="Sophie Flood (Public Health Wales - Matrix House)" userId="S::sophie.flood@wales.nhs.uk::f1b68508-ff1d-4a78-a875-f6aa95017de1" providerId="AD" clId="Web-{9C9D10FB-6EA9-1C89-68A4-4027AA16E71D}" dt="2025-09-23T10:35:57.013" v="1" actId="20577"/>
      <pc:docMkLst>
        <pc:docMk/>
      </pc:docMkLst>
      <pc:sldChg chg="modSp">
        <pc:chgData name="Sophie Flood (Public Health Wales - Matrix House)" userId="S::sophie.flood@wales.nhs.uk::f1b68508-ff1d-4a78-a875-f6aa95017de1" providerId="AD" clId="Web-{9C9D10FB-6EA9-1C89-68A4-4027AA16E71D}" dt="2025-09-23T10:35:57.013" v="1" actId="20577"/>
        <pc:sldMkLst>
          <pc:docMk/>
          <pc:sldMk cId="3114730373" sldId="309"/>
        </pc:sldMkLst>
        <pc:spChg chg="mod">
          <ac:chgData name="Sophie Flood (Public Health Wales - Matrix House)" userId="S::sophie.flood@wales.nhs.uk::f1b68508-ff1d-4a78-a875-f6aa95017de1" providerId="AD" clId="Web-{9C9D10FB-6EA9-1C89-68A4-4027AA16E71D}" dt="2025-09-23T10:35:57.013" v="1" actId="20577"/>
          <ac:spMkLst>
            <pc:docMk/>
            <pc:sldMk cId="3114730373" sldId="309"/>
            <ac:spMk id="3" creationId="{5F3C8FD4-82BC-3E00-37D4-0A744B93D9AF}"/>
          </ac:spMkLst>
        </pc:spChg>
      </pc:sldChg>
    </pc:docChg>
  </pc:docChgLst>
  <pc:docChgLst>
    <pc:chgData name="Sophie Flood (Public Health Wales - Matrix House)" userId="S::sophie.flood@wales.nhs.uk::f1b68508-ff1d-4a78-a875-f6aa95017de1" providerId="AD" clId="Web-{BDF75905-C24C-ED35-8B62-56B4DC63C624}"/>
    <pc:docChg chg="modSld">
      <pc:chgData name="Sophie Flood (Public Health Wales - Matrix House)" userId="S::sophie.flood@wales.nhs.uk::f1b68508-ff1d-4a78-a875-f6aa95017de1" providerId="AD" clId="Web-{BDF75905-C24C-ED35-8B62-56B4DC63C624}" dt="2025-09-22T15:05:16.440" v="7" actId="20577"/>
      <pc:docMkLst>
        <pc:docMk/>
      </pc:docMkLst>
      <pc:sldChg chg="modSp">
        <pc:chgData name="Sophie Flood (Public Health Wales - Matrix House)" userId="S::sophie.flood@wales.nhs.uk::f1b68508-ff1d-4a78-a875-f6aa95017de1" providerId="AD" clId="Web-{BDF75905-C24C-ED35-8B62-56B4DC63C624}" dt="2025-09-22T15:05:16.440" v="7" actId="20577"/>
        <pc:sldMkLst>
          <pc:docMk/>
          <pc:sldMk cId="2837543079" sldId="304"/>
        </pc:sldMkLst>
        <pc:spChg chg="mod">
          <ac:chgData name="Sophie Flood (Public Health Wales - Matrix House)" userId="S::sophie.flood@wales.nhs.uk::f1b68508-ff1d-4a78-a875-f6aa95017de1" providerId="AD" clId="Web-{BDF75905-C24C-ED35-8B62-56B4DC63C624}" dt="2025-09-22T15:05:16.440" v="7" actId="20577"/>
          <ac:spMkLst>
            <pc:docMk/>
            <pc:sldMk cId="2837543079" sldId="304"/>
            <ac:spMk id="3" creationId="{CF67C87D-D479-CDB1-4ED3-582FF7BABB23}"/>
          </ac:spMkLst>
        </pc:spChg>
      </pc:sldChg>
      <pc:sldChg chg="modSp">
        <pc:chgData name="Sophie Flood (Public Health Wales - Matrix House)" userId="S::sophie.flood@wales.nhs.uk::f1b68508-ff1d-4a78-a875-f6aa95017de1" providerId="AD" clId="Web-{BDF75905-C24C-ED35-8B62-56B4DC63C624}" dt="2025-09-22T15:02:28.091" v="6" actId="20577"/>
        <pc:sldMkLst>
          <pc:docMk/>
          <pc:sldMk cId="2629694126" sldId="305"/>
        </pc:sldMkLst>
        <pc:spChg chg="mod">
          <ac:chgData name="Sophie Flood (Public Health Wales - Matrix House)" userId="S::sophie.flood@wales.nhs.uk::f1b68508-ff1d-4a78-a875-f6aa95017de1" providerId="AD" clId="Web-{BDF75905-C24C-ED35-8B62-56B4DC63C624}" dt="2025-09-22T15:02:28.091" v="6" actId="20577"/>
          <ac:spMkLst>
            <pc:docMk/>
            <pc:sldMk cId="2629694126" sldId="305"/>
            <ac:spMk id="4" creationId="{7281CADA-E834-5793-61B6-C5FC6EC16E69}"/>
          </ac:spMkLst>
        </pc:spChg>
        <pc:graphicFrameChg chg="mod modGraphic">
          <ac:chgData name="Sophie Flood (Public Health Wales - Matrix House)" userId="S::sophie.flood@wales.nhs.uk::f1b68508-ff1d-4a78-a875-f6aa95017de1" providerId="AD" clId="Web-{BDF75905-C24C-ED35-8B62-56B4DC63C624}" dt="2025-09-22T15:02:16.247" v="5"/>
          <ac:graphicFrameMkLst>
            <pc:docMk/>
            <pc:sldMk cId="2629694126" sldId="305"/>
            <ac:graphicFrameMk id="9" creationId="{C44939F1-56C1-C2BB-4B4A-460F01D5AD8C}"/>
          </ac:graphicFrameMkLst>
        </pc:graphicFrameChg>
      </pc:sldChg>
    </pc:docChg>
  </pc:docChgLst>
  <pc:docChgLst>
    <pc:chgData name="Sophie Flood (Public Health Wales - Matrix House)" userId="S::sophie.flood@wales.nhs.uk::f1b68508-ff1d-4a78-a875-f6aa95017de1" providerId="AD" clId="Web-{7B27A82F-1D83-D2E9-F2CC-7586D4B6DDE4}"/>
    <pc:docChg chg="addSld delSld modSld">
      <pc:chgData name="Sophie Flood (Public Health Wales - Matrix House)" userId="S::sophie.flood@wales.nhs.uk::f1b68508-ff1d-4a78-a875-f6aa95017de1" providerId="AD" clId="Web-{7B27A82F-1D83-D2E9-F2CC-7586D4B6DDE4}" dt="2025-09-23T08:55:31.506" v="116" actId="14100"/>
      <pc:docMkLst>
        <pc:docMk/>
      </pc:docMkLst>
      <pc:sldChg chg="addSp delSp modSp mod modClrScheme chgLayout">
        <pc:chgData name="Sophie Flood (Public Health Wales - Matrix House)" userId="S::sophie.flood@wales.nhs.uk::f1b68508-ff1d-4a78-a875-f6aa95017de1" providerId="AD" clId="Web-{7B27A82F-1D83-D2E9-F2CC-7586D4B6DDE4}" dt="2025-09-23T08:50:02.386" v="58" actId="1076"/>
        <pc:sldMkLst>
          <pc:docMk/>
          <pc:sldMk cId="1861795829" sldId="266"/>
        </pc:sldMkLst>
        <pc:spChg chg="add del mod ord">
          <ac:chgData name="Sophie Flood (Public Health Wales - Matrix House)" userId="S::sophie.flood@wales.nhs.uk::f1b68508-ff1d-4a78-a875-f6aa95017de1" providerId="AD" clId="Web-{7B27A82F-1D83-D2E9-F2CC-7586D4B6DDE4}" dt="2025-09-23T08:44:34.735" v="36"/>
          <ac:spMkLst>
            <pc:docMk/>
            <pc:sldMk cId="1861795829" sldId="266"/>
            <ac:spMk id="2" creationId="{1AEF6FC5-4620-B047-7893-43FBF5CFFD41}"/>
          </ac:spMkLst>
        </pc:spChg>
        <pc:spChg chg="add del mod ord">
          <ac:chgData name="Sophie Flood (Public Health Wales - Matrix House)" userId="S::sophie.flood@wales.nhs.uk::f1b68508-ff1d-4a78-a875-f6aa95017de1" providerId="AD" clId="Web-{7B27A82F-1D83-D2E9-F2CC-7586D4B6DDE4}" dt="2025-09-23T08:49:36.698" v="52"/>
          <ac:spMkLst>
            <pc:docMk/>
            <pc:sldMk cId="1861795829" sldId="266"/>
            <ac:spMk id="2" creationId="{96508CEB-099C-563D-9BE9-43F9B532C212}"/>
          </ac:spMkLst>
        </pc:spChg>
        <pc:spChg chg="add del mod ord">
          <ac:chgData name="Sophie Flood (Public Health Wales - Matrix House)" userId="S::sophie.flood@wales.nhs.uk::f1b68508-ff1d-4a78-a875-f6aa95017de1" providerId="AD" clId="Web-{7B27A82F-1D83-D2E9-F2CC-7586D4B6DDE4}" dt="2025-09-23T08:49:39.855" v="53"/>
          <ac:spMkLst>
            <pc:docMk/>
            <pc:sldMk cId="1861795829" sldId="266"/>
            <ac:spMk id="3" creationId="{439017CE-E295-E07E-64E0-BD46D2026AC9}"/>
          </ac:spMkLst>
        </pc:spChg>
        <pc:spChg chg="add del mod ord">
          <ac:chgData name="Sophie Flood (Public Health Wales - Matrix House)" userId="S::sophie.flood@wales.nhs.uk::f1b68508-ff1d-4a78-a875-f6aa95017de1" providerId="AD" clId="Web-{7B27A82F-1D83-D2E9-F2CC-7586D4B6DDE4}" dt="2025-09-23T08:44:34.735" v="36"/>
          <ac:spMkLst>
            <pc:docMk/>
            <pc:sldMk cId="1861795829" sldId="266"/>
            <ac:spMk id="3" creationId="{5E472729-B97F-4A11-E7C4-D4AC9C786A0F}"/>
          </ac:spMkLst>
        </pc:spChg>
        <pc:spChg chg="add del mod ord">
          <ac:chgData name="Sophie Flood (Public Health Wales - Matrix House)" userId="S::sophie.flood@wales.nhs.uk::f1b68508-ff1d-4a78-a875-f6aa95017de1" providerId="AD" clId="Web-{7B27A82F-1D83-D2E9-F2CC-7586D4B6DDE4}" dt="2025-09-23T08:44:34.735" v="36"/>
          <ac:spMkLst>
            <pc:docMk/>
            <pc:sldMk cId="1861795829" sldId="266"/>
            <ac:spMk id="4" creationId="{3E22FB7B-903C-9352-8178-98FA1F4CA29F}"/>
          </ac:spMkLst>
        </pc:spChg>
        <pc:spChg chg="add del mod ord">
          <ac:chgData name="Sophie Flood (Public Health Wales - Matrix House)" userId="S::sophie.flood@wales.nhs.uk::f1b68508-ff1d-4a78-a875-f6aa95017de1" providerId="AD" clId="Web-{7B27A82F-1D83-D2E9-F2CC-7586D4B6DDE4}" dt="2025-09-23T08:49:43.323" v="54"/>
          <ac:spMkLst>
            <pc:docMk/>
            <pc:sldMk cId="1861795829" sldId="266"/>
            <ac:spMk id="4" creationId="{B2C7BEDA-10EA-8913-BBE6-F4ADFD70306D}"/>
          </ac:spMkLst>
        </pc:spChg>
        <pc:spChg chg="mod ord">
          <ac:chgData name="Sophie Flood (Public Health Wales - Matrix House)" userId="S::sophie.flood@wales.nhs.uk::f1b68508-ff1d-4a78-a875-f6aa95017de1" providerId="AD" clId="Web-{7B27A82F-1D83-D2E9-F2CC-7586D4B6DDE4}" dt="2025-09-23T08:50:02.386" v="58" actId="1076"/>
          <ac:spMkLst>
            <pc:docMk/>
            <pc:sldMk cId="1861795829" sldId="266"/>
            <ac:spMk id="6" creationId="{EF0DF373-AFDE-4509-9F4D-26203324776F}"/>
          </ac:spMkLst>
        </pc:spChg>
      </pc:sldChg>
      <pc:sldChg chg="addSp delSp modSp mod modClrScheme chgLayout">
        <pc:chgData name="Sophie Flood (Public Health Wales - Matrix House)" userId="S::sophie.flood@wales.nhs.uk::f1b68508-ff1d-4a78-a875-f6aa95017de1" providerId="AD" clId="Web-{7B27A82F-1D83-D2E9-F2CC-7586D4B6DDE4}" dt="2025-09-23T08:51:00.356" v="67" actId="1076"/>
        <pc:sldMkLst>
          <pc:docMk/>
          <pc:sldMk cId="2924781575" sldId="267"/>
        </pc:sldMkLst>
        <pc:spChg chg="add del mod ord">
          <ac:chgData name="Sophie Flood (Public Health Wales - Matrix House)" userId="S::sophie.flood@wales.nhs.uk::f1b68508-ff1d-4a78-a875-f6aa95017de1" providerId="AD" clId="Web-{7B27A82F-1D83-D2E9-F2CC-7586D4B6DDE4}" dt="2025-09-23T08:50:24.887" v="60"/>
          <ac:spMkLst>
            <pc:docMk/>
            <pc:sldMk cId="2924781575" sldId="267"/>
            <ac:spMk id="2" creationId="{0AF599E4-2EB6-3FBC-659F-F772DA744550}"/>
          </ac:spMkLst>
        </pc:spChg>
        <pc:spChg chg="add del mod ord">
          <ac:chgData name="Sophie Flood (Public Health Wales - Matrix House)" userId="S::sophie.flood@wales.nhs.uk::f1b68508-ff1d-4a78-a875-f6aa95017de1" providerId="AD" clId="Web-{7B27A82F-1D83-D2E9-F2CC-7586D4B6DDE4}" dt="2025-09-23T08:50:31.637" v="61"/>
          <ac:spMkLst>
            <pc:docMk/>
            <pc:sldMk cId="2924781575" sldId="267"/>
            <ac:spMk id="3" creationId="{BB2EA38D-B671-BD9A-B108-7D4D1A29C106}"/>
          </ac:spMkLst>
        </pc:spChg>
        <pc:spChg chg="add del mod ord">
          <ac:chgData name="Sophie Flood (Public Health Wales - Matrix House)" userId="S::sophie.flood@wales.nhs.uk::f1b68508-ff1d-4a78-a875-f6aa95017de1" providerId="AD" clId="Web-{7B27A82F-1D83-D2E9-F2CC-7586D4B6DDE4}" dt="2025-09-23T08:50:35.200" v="62"/>
          <ac:spMkLst>
            <pc:docMk/>
            <pc:sldMk cId="2924781575" sldId="267"/>
            <ac:spMk id="4" creationId="{5CA159AE-AED8-FDA1-BC2A-E28A27347033}"/>
          </ac:spMkLst>
        </pc:spChg>
        <pc:spChg chg="mod ord">
          <ac:chgData name="Sophie Flood (Public Health Wales - Matrix House)" userId="S::sophie.flood@wales.nhs.uk::f1b68508-ff1d-4a78-a875-f6aa95017de1" providerId="AD" clId="Web-{7B27A82F-1D83-D2E9-F2CC-7586D4B6DDE4}" dt="2025-09-23T08:51:00.356" v="67" actId="1076"/>
          <ac:spMkLst>
            <pc:docMk/>
            <pc:sldMk cId="2924781575" sldId="267"/>
            <ac:spMk id="6" creationId="{EF0DF373-AFDE-4509-9F4D-26203324776F}"/>
          </ac:spMkLst>
        </pc:spChg>
      </pc:sldChg>
      <pc:sldChg chg="addSp delSp modSp mod modClrScheme chgLayout">
        <pc:chgData name="Sophie Flood (Public Health Wales - Matrix House)" userId="S::sophie.flood@wales.nhs.uk::f1b68508-ff1d-4a78-a875-f6aa95017de1" providerId="AD" clId="Web-{7B27A82F-1D83-D2E9-F2CC-7586D4B6DDE4}" dt="2025-09-23T08:51:43.013" v="75" actId="1076"/>
        <pc:sldMkLst>
          <pc:docMk/>
          <pc:sldMk cId="2193662638" sldId="268"/>
        </pc:sldMkLst>
        <pc:spChg chg="add del mod ord">
          <ac:chgData name="Sophie Flood (Public Health Wales - Matrix House)" userId="S::sophie.flood@wales.nhs.uk::f1b68508-ff1d-4a78-a875-f6aa95017de1" providerId="AD" clId="Web-{7B27A82F-1D83-D2E9-F2CC-7586D4B6DDE4}" dt="2025-09-23T08:51:17.700" v="69"/>
          <ac:spMkLst>
            <pc:docMk/>
            <pc:sldMk cId="2193662638" sldId="268"/>
            <ac:spMk id="2" creationId="{9A1C5167-5B26-5D58-012D-D8BF5CAA7075}"/>
          </ac:spMkLst>
        </pc:spChg>
        <pc:spChg chg="add del mod ord">
          <ac:chgData name="Sophie Flood (Public Health Wales - Matrix House)" userId="S::sophie.flood@wales.nhs.uk::f1b68508-ff1d-4a78-a875-f6aa95017de1" providerId="AD" clId="Web-{7B27A82F-1D83-D2E9-F2CC-7586D4B6DDE4}" dt="2025-09-23T08:51:20.450" v="70"/>
          <ac:spMkLst>
            <pc:docMk/>
            <pc:sldMk cId="2193662638" sldId="268"/>
            <ac:spMk id="3" creationId="{80324EE2-ABF0-3391-BA73-28341854DCD9}"/>
          </ac:spMkLst>
        </pc:spChg>
        <pc:spChg chg="add del mod ord">
          <ac:chgData name="Sophie Flood (Public Health Wales - Matrix House)" userId="S::sophie.flood@wales.nhs.uk::f1b68508-ff1d-4a78-a875-f6aa95017de1" providerId="AD" clId="Web-{7B27A82F-1D83-D2E9-F2CC-7586D4B6DDE4}" dt="2025-09-23T08:51:24.060" v="71"/>
          <ac:spMkLst>
            <pc:docMk/>
            <pc:sldMk cId="2193662638" sldId="268"/>
            <ac:spMk id="5" creationId="{0CF5A1E0-96FF-D789-AA50-D3041761C103}"/>
          </ac:spMkLst>
        </pc:spChg>
        <pc:spChg chg="mod ord">
          <ac:chgData name="Sophie Flood (Public Health Wales - Matrix House)" userId="S::sophie.flood@wales.nhs.uk::f1b68508-ff1d-4a78-a875-f6aa95017de1" providerId="AD" clId="Web-{7B27A82F-1D83-D2E9-F2CC-7586D4B6DDE4}" dt="2025-09-23T08:51:43.013" v="75" actId="1076"/>
          <ac:spMkLst>
            <pc:docMk/>
            <pc:sldMk cId="2193662638" sldId="268"/>
            <ac:spMk id="6" creationId="{EF0DF373-AFDE-4509-9F4D-26203324776F}"/>
          </ac:spMkLst>
        </pc:spChg>
      </pc:sldChg>
      <pc:sldChg chg="addSp delSp modSp mod modClrScheme chgLayout">
        <pc:chgData name="Sophie Flood (Public Health Wales - Matrix House)" userId="S::sophie.flood@wales.nhs.uk::f1b68508-ff1d-4a78-a875-f6aa95017de1" providerId="AD" clId="Web-{7B27A82F-1D83-D2E9-F2CC-7586D4B6DDE4}" dt="2025-09-23T08:52:27.077" v="83" actId="1076"/>
        <pc:sldMkLst>
          <pc:docMk/>
          <pc:sldMk cId="199694712" sldId="269"/>
        </pc:sldMkLst>
        <pc:spChg chg="add del mod ord">
          <ac:chgData name="Sophie Flood (Public Health Wales - Matrix House)" userId="S::sophie.flood@wales.nhs.uk::f1b68508-ff1d-4a78-a875-f6aa95017de1" providerId="AD" clId="Web-{7B27A82F-1D83-D2E9-F2CC-7586D4B6DDE4}" dt="2025-09-23T08:52:03.748" v="77"/>
          <ac:spMkLst>
            <pc:docMk/>
            <pc:sldMk cId="199694712" sldId="269"/>
            <ac:spMk id="2" creationId="{101824E1-3081-8EF8-D840-02C2B8B43F31}"/>
          </ac:spMkLst>
        </pc:spChg>
        <pc:spChg chg="add del mod ord">
          <ac:chgData name="Sophie Flood (Public Health Wales - Matrix House)" userId="S::sophie.flood@wales.nhs.uk::f1b68508-ff1d-4a78-a875-f6aa95017de1" providerId="AD" clId="Web-{7B27A82F-1D83-D2E9-F2CC-7586D4B6DDE4}" dt="2025-09-23T08:52:08.467" v="78"/>
          <ac:spMkLst>
            <pc:docMk/>
            <pc:sldMk cId="199694712" sldId="269"/>
            <ac:spMk id="3" creationId="{E971E354-0FCA-712B-7BC0-D98C44A7095E}"/>
          </ac:spMkLst>
        </pc:spChg>
        <pc:spChg chg="add del mod ord">
          <ac:chgData name="Sophie Flood (Public Health Wales - Matrix House)" userId="S::sophie.flood@wales.nhs.uk::f1b68508-ff1d-4a78-a875-f6aa95017de1" providerId="AD" clId="Web-{7B27A82F-1D83-D2E9-F2CC-7586D4B6DDE4}" dt="2025-09-23T08:52:11.389" v="79"/>
          <ac:spMkLst>
            <pc:docMk/>
            <pc:sldMk cId="199694712" sldId="269"/>
            <ac:spMk id="4" creationId="{EA4D4DA6-D47C-E610-5357-51E19865FF5B}"/>
          </ac:spMkLst>
        </pc:spChg>
        <pc:spChg chg="mod ord">
          <ac:chgData name="Sophie Flood (Public Health Wales - Matrix House)" userId="S::sophie.flood@wales.nhs.uk::f1b68508-ff1d-4a78-a875-f6aa95017de1" providerId="AD" clId="Web-{7B27A82F-1D83-D2E9-F2CC-7586D4B6DDE4}" dt="2025-09-23T08:52:27.077" v="83" actId="1076"/>
          <ac:spMkLst>
            <pc:docMk/>
            <pc:sldMk cId="199694712" sldId="269"/>
            <ac:spMk id="6" creationId="{EF0DF373-AFDE-4509-9F4D-26203324776F}"/>
          </ac:spMkLst>
        </pc:spChg>
      </pc:sldChg>
      <pc:sldChg chg="addSp delSp modSp mod modClrScheme chgLayout">
        <pc:chgData name="Sophie Flood (Public Health Wales - Matrix House)" userId="S::sophie.flood@wales.nhs.uk::f1b68508-ff1d-4a78-a875-f6aa95017de1" providerId="AD" clId="Web-{7B27A82F-1D83-D2E9-F2CC-7586D4B6DDE4}" dt="2025-09-23T08:53:08.249" v="91" actId="1076"/>
        <pc:sldMkLst>
          <pc:docMk/>
          <pc:sldMk cId="150005697" sldId="270"/>
        </pc:sldMkLst>
        <pc:spChg chg="add del mod ord">
          <ac:chgData name="Sophie Flood (Public Health Wales - Matrix House)" userId="S::sophie.flood@wales.nhs.uk::f1b68508-ff1d-4a78-a875-f6aa95017de1" providerId="AD" clId="Web-{7B27A82F-1D83-D2E9-F2CC-7586D4B6DDE4}" dt="2025-09-23T08:52:45.811" v="85"/>
          <ac:spMkLst>
            <pc:docMk/>
            <pc:sldMk cId="150005697" sldId="270"/>
            <ac:spMk id="2" creationId="{9318E057-9852-325C-8A01-71355679E321}"/>
          </ac:spMkLst>
        </pc:spChg>
        <pc:spChg chg="add del mod ord">
          <ac:chgData name="Sophie Flood (Public Health Wales - Matrix House)" userId="S::sophie.flood@wales.nhs.uk::f1b68508-ff1d-4a78-a875-f6aa95017de1" providerId="AD" clId="Web-{7B27A82F-1D83-D2E9-F2CC-7586D4B6DDE4}" dt="2025-09-23T08:52:48.358" v="86"/>
          <ac:spMkLst>
            <pc:docMk/>
            <pc:sldMk cId="150005697" sldId="270"/>
            <ac:spMk id="3" creationId="{14C2E437-E062-F6FB-70FA-60A758863036}"/>
          </ac:spMkLst>
        </pc:spChg>
        <pc:spChg chg="add del mod ord">
          <ac:chgData name="Sophie Flood (Public Health Wales - Matrix House)" userId="S::sophie.flood@wales.nhs.uk::f1b68508-ff1d-4a78-a875-f6aa95017de1" providerId="AD" clId="Web-{7B27A82F-1D83-D2E9-F2CC-7586D4B6DDE4}" dt="2025-09-23T08:52:50.905" v="87"/>
          <ac:spMkLst>
            <pc:docMk/>
            <pc:sldMk cId="150005697" sldId="270"/>
            <ac:spMk id="5" creationId="{00571AF7-11EB-9428-309C-DFE773833DB6}"/>
          </ac:spMkLst>
        </pc:spChg>
        <pc:spChg chg="mod ord">
          <ac:chgData name="Sophie Flood (Public Health Wales - Matrix House)" userId="S::sophie.flood@wales.nhs.uk::f1b68508-ff1d-4a78-a875-f6aa95017de1" providerId="AD" clId="Web-{7B27A82F-1D83-D2E9-F2CC-7586D4B6DDE4}" dt="2025-09-23T08:53:08.249" v="91" actId="1076"/>
          <ac:spMkLst>
            <pc:docMk/>
            <pc:sldMk cId="150005697" sldId="270"/>
            <ac:spMk id="6" creationId="{EF0DF373-AFDE-4509-9F4D-26203324776F}"/>
          </ac:spMkLst>
        </pc:spChg>
      </pc:sldChg>
      <pc:sldChg chg="addSp delSp modSp mod modClrScheme chgLayout">
        <pc:chgData name="Sophie Flood (Public Health Wales - Matrix House)" userId="S::sophie.flood@wales.nhs.uk::f1b68508-ff1d-4a78-a875-f6aa95017de1" providerId="AD" clId="Web-{7B27A82F-1D83-D2E9-F2CC-7586D4B6DDE4}" dt="2025-09-23T08:55:31.506" v="116" actId="14100"/>
        <pc:sldMkLst>
          <pc:docMk/>
          <pc:sldMk cId="1395107759" sldId="274"/>
        </pc:sldMkLst>
        <pc:spChg chg="add del">
          <ac:chgData name="Sophie Flood (Public Health Wales - Matrix House)" userId="S::sophie.flood@wales.nhs.uk::f1b68508-ff1d-4a78-a875-f6aa95017de1" providerId="AD" clId="Web-{7B27A82F-1D83-D2E9-F2CC-7586D4B6DDE4}" dt="2025-09-23T08:42:29.047" v="20"/>
          <ac:spMkLst>
            <pc:docMk/>
            <pc:sldMk cId="1395107759" sldId="274"/>
            <ac:spMk id="2" creationId="{CF67C87D-D479-CDB1-4ED3-582FF7BABB23}"/>
          </ac:spMkLst>
        </pc:spChg>
        <pc:spChg chg="add del mod ord">
          <ac:chgData name="Sophie Flood (Public Health Wales - Matrix House)" userId="S::sophie.flood@wales.nhs.uk::f1b68508-ff1d-4a78-a875-f6aa95017de1" providerId="AD" clId="Web-{7B27A82F-1D83-D2E9-F2CC-7586D4B6DDE4}" dt="2025-09-23T08:54:04.221" v="101"/>
          <ac:spMkLst>
            <pc:docMk/>
            <pc:sldMk cId="1395107759" sldId="274"/>
            <ac:spMk id="2" creationId="{FAC4289D-B9A4-A639-E0B2-68F83122C104}"/>
          </ac:spMkLst>
        </pc:spChg>
        <pc:spChg chg="add del mod ord">
          <ac:chgData name="Sophie Flood (Public Health Wales - Matrix House)" userId="S::sophie.flood@wales.nhs.uk::f1b68508-ff1d-4a78-a875-f6aa95017de1" providerId="AD" clId="Web-{7B27A82F-1D83-D2E9-F2CC-7586D4B6DDE4}" dt="2025-09-23T08:54:08.893" v="102"/>
          <ac:spMkLst>
            <pc:docMk/>
            <pc:sldMk cId="1395107759" sldId="274"/>
            <ac:spMk id="3" creationId="{D2CC4360-244B-E753-9EBE-AC46008B1D50}"/>
          </ac:spMkLst>
        </pc:spChg>
        <pc:spChg chg="add del mod ord">
          <ac:chgData name="Sophie Flood (Public Health Wales - Matrix House)" userId="S::sophie.flood@wales.nhs.uk::f1b68508-ff1d-4a78-a875-f6aa95017de1" providerId="AD" clId="Web-{7B27A82F-1D83-D2E9-F2CC-7586D4B6DDE4}" dt="2025-09-23T08:54:11.409" v="103"/>
          <ac:spMkLst>
            <pc:docMk/>
            <pc:sldMk cId="1395107759" sldId="274"/>
            <ac:spMk id="4" creationId="{FDE6E34B-9278-CF12-BE6F-DDC4CA747017}"/>
          </ac:spMkLst>
        </pc:spChg>
        <pc:spChg chg="mod ord">
          <ac:chgData name="Sophie Flood (Public Health Wales - Matrix House)" userId="S::sophie.flood@wales.nhs.uk::f1b68508-ff1d-4a78-a875-f6aa95017de1" providerId="AD" clId="Web-{7B27A82F-1D83-D2E9-F2CC-7586D4B6DDE4}" dt="2025-09-23T08:55:31.506" v="116" actId="14100"/>
          <ac:spMkLst>
            <pc:docMk/>
            <pc:sldMk cId="1395107759" sldId="274"/>
            <ac:spMk id="6" creationId="{EF0DF373-AFDE-4509-9F4D-26203324776F}"/>
          </ac:spMkLst>
        </pc:spChg>
      </pc:sldChg>
      <pc:sldChg chg="addSp delSp modSp add del">
        <pc:chgData name="Sophie Flood (Public Health Wales - Matrix House)" userId="S::sophie.flood@wales.nhs.uk::f1b68508-ff1d-4a78-a875-f6aa95017de1" providerId="AD" clId="Web-{7B27A82F-1D83-D2E9-F2CC-7586D4B6DDE4}" dt="2025-09-23T08:45:14.236" v="45"/>
        <pc:sldMkLst>
          <pc:docMk/>
          <pc:sldMk cId="1085502456" sldId="302"/>
        </pc:sldMkLst>
        <pc:spChg chg="add del mod">
          <ac:chgData name="Sophie Flood (Public Health Wales - Matrix House)" userId="S::sophie.flood@wales.nhs.uk::f1b68508-ff1d-4a78-a875-f6aa95017de1" providerId="AD" clId="Web-{7B27A82F-1D83-D2E9-F2CC-7586D4B6DDE4}" dt="2025-09-23T08:42:47.125" v="22"/>
          <ac:spMkLst>
            <pc:docMk/>
            <pc:sldMk cId="1085502456" sldId="302"/>
            <ac:spMk id="3" creationId="{EDEB20A6-CEE5-03FA-AB71-C4CE1C0CE870}"/>
          </ac:spMkLst>
        </pc:spChg>
      </pc:sldChg>
      <pc:sldChg chg="del">
        <pc:chgData name="Sophie Flood (Public Health Wales - Matrix House)" userId="S::sophie.flood@wales.nhs.uk::f1b68508-ff1d-4a78-a875-f6aa95017de1" providerId="AD" clId="Web-{7B27A82F-1D83-D2E9-F2CC-7586D4B6DDE4}" dt="2025-09-23T08:42:17.344" v="18"/>
        <pc:sldMkLst>
          <pc:docMk/>
          <pc:sldMk cId="2837543079" sldId="304"/>
        </pc:sldMkLst>
      </pc:sldChg>
      <pc:sldChg chg="addSp delSp modSp mod modClrScheme chgLayout">
        <pc:chgData name="Sophie Flood (Public Health Wales - Matrix House)" userId="S::sophie.flood@wales.nhs.uk::f1b68508-ff1d-4a78-a875-f6aa95017de1" providerId="AD" clId="Web-{7B27A82F-1D83-D2E9-F2CC-7586D4B6DDE4}" dt="2025-09-23T08:53:42.735" v="99" actId="1076"/>
        <pc:sldMkLst>
          <pc:docMk/>
          <pc:sldMk cId="4155310858" sldId="306"/>
        </pc:sldMkLst>
        <pc:spChg chg="add del mod ord">
          <ac:chgData name="Sophie Flood (Public Health Wales - Matrix House)" userId="S::sophie.flood@wales.nhs.uk::f1b68508-ff1d-4a78-a875-f6aa95017de1" providerId="AD" clId="Web-{7B27A82F-1D83-D2E9-F2CC-7586D4B6DDE4}" dt="2025-09-23T08:53:23.656" v="93"/>
          <ac:spMkLst>
            <pc:docMk/>
            <pc:sldMk cId="4155310858" sldId="306"/>
            <ac:spMk id="2" creationId="{998A993B-95AA-3D39-905A-A3B3692FF62D}"/>
          </ac:spMkLst>
        </pc:spChg>
        <pc:spChg chg="add del mod ord">
          <ac:chgData name="Sophie Flood (Public Health Wales - Matrix House)" userId="S::sophie.flood@wales.nhs.uk::f1b68508-ff1d-4a78-a875-f6aa95017de1" providerId="AD" clId="Web-{7B27A82F-1D83-D2E9-F2CC-7586D4B6DDE4}" dt="2025-09-23T08:53:26.062" v="94"/>
          <ac:spMkLst>
            <pc:docMk/>
            <pc:sldMk cId="4155310858" sldId="306"/>
            <ac:spMk id="3" creationId="{FAADE52E-9144-9A1F-6F5C-03F5B97B55E5}"/>
          </ac:spMkLst>
        </pc:spChg>
        <pc:spChg chg="add del mod ord">
          <ac:chgData name="Sophie Flood (Public Health Wales - Matrix House)" userId="S::sophie.flood@wales.nhs.uk::f1b68508-ff1d-4a78-a875-f6aa95017de1" providerId="AD" clId="Web-{7B27A82F-1D83-D2E9-F2CC-7586D4B6DDE4}" dt="2025-09-23T08:53:28.656" v="95"/>
          <ac:spMkLst>
            <pc:docMk/>
            <pc:sldMk cId="4155310858" sldId="306"/>
            <ac:spMk id="5" creationId="{61AE090B-984F-878A-7219-D87645E9B0F5}"/>
          </ac:spMkLst>
        </pc:spChg>
        <pc:spChg chg="mod ord">
          <ac:chgData name="Sophie Flood (Public Health Wales - Matrix House)" userId="S::sophie.flood@wales.nhs.uk::f1b68508-ff1d-4a78-a875-f6aa95017de1" providerId="AD" clId="Web-{7B27A82F-1D83-D2E9-F2CC-7586D4B6DDE4}" dt="2025-09-23T08:53:42.735" v="99" actId="1076"/>
          <ac:spMkLst>
            <pc:docMk/>
            <pc:sldMk cId="4155310858" sldId="306"/>
            <ac:spMk id="6" creationId="{63ECD2BD-DB04-0CF1-0A7B-190D77E64655}"/>
          </ac:spMkLst>
        </pc:spChg>
      </pc:sldChg>
      <pc:sldChg chg="add replId">
        <pc:chgData name="Sophie Flood (Public Health Wales - Matrix House)" userId="S::sophie.flood@wales.nhs.uk::f1b68508-ff1d-4a78-a875-f6aa95017de1" providerId="AD" clId="Web-{7B27A82F-1D83-D2E9-F2CC-7586D4B6DDE4}" dt="2025-09-23T08:42:40.266" v="21"/>
        <pc:sldMkLst>
          <pc:docMk/>
          <pc:sldMk cId="3114730373" sldId="309"/>
        </pc:sldMkLst>
      </pc:sldChg>
      <pc:sldChg chg="add del replId">
        <pc:chgData name="Sophie Flood (Public Health Wales - Matrix House)" userId="S::sophie.flood@wales.nhs.uk::f1b68508-ff1d-4a78-a875-f6aa95017de1" providerId="AD" clId="Web-{7B27A82F-1D83-D2E9-F2CC-7586D4B6DDE4}" dt="2025-09-23T08:45:25.143" v="50"/>
        <pc:sldMkLst>
          <pc:docMk/>
          <pc:sldMk cId="1617146649" sldId="310"/>
        </pc:sldMkLst>
      </pc:sldChg>
      <pc:sldChg chg="add del replId">
        <pc:chgData name="Sophie Flood (Public Health Wales - Matrix House)" userId="S::sophie.flood@wales.nhs.uk::f1b68508-ff1d-4a78-a875-f6aa95017de1" providerId="AD" clId="Web-{7B27A82F-1D83-D2E9-F2CC-7586D4B6DDE4}" dt="2025-09-23T08:45:20.924" v="49"/>
        <pc:sldMkLst>
          <pc:docMk/>
          <pc:sldMk cId="1477101865" sldId="311"/>
        </pc:sldMkLst>
      </pc:sldChg>
      <pc:sldChg chg="add del replId">
        <pc:chgData name="Sophie Flood (Public Health Wales - Matrix House)" userId="S::sophie.flood@wales.nhs.uk::f1b68508-ff1d-4a78-a875-f6aa95017de1" providerId="AD" clId="Web-{7B27A82F-1D83-D2E9-F2CC-7586D4B6DDE4}" dt="2025-09-23T08:45:19.909" v="48"/>
        <pc:sldMkLst>
          <pc:docMk/>
          <pc:sldMk cId="3152871434" sldId="312"/>
        </pc:sldMkLst>
      </pc:sldChg>
      <pc:sldChg chg="add del replId">
        <pc:chgData name="Sophie Flood (Public Health Wales - Matrix House)" userId="S::sophie.flood@wales.nhs.uk::f1b68508-ff1d-4a78-a875-f6aa95017de1" providerId="AD" clId="Web-{7B27A82F-1D83-D2E9-F2CC-7586D4B6DDE4}" dt="2025-09-23T08:45:18.049" v="47"/>
        <pc:sldMkLst>
          <pc:docMk/>
          <pc:sldMk cId="3938490270" sldId="313"/>
        </pc:sldMkLst>
      </pc:sldChg>
      <pc:sldChg chg="add del replId">
        <pc:chgData name="Sophie Flood (Public Health Wales - Matrix House)" userId="S::sophie.flood@wales.nhs.uk::f1b68508-ff1d-4a78-a875-f6aa95017de1" providerId="AD" clId="Web-{7B27A82F-1D83-D2E9-F2CC-7586D4B6DDE4}" dt="2025-09-23T08:45:15.565" v="46"/>
        <pc:sldMkLst>
          <pc:docMk/>
          <pc:sldMk cId="1319138571" sldId="314"/>
        </pc:sldMkLst>
      </pc:sldChg>
      <pc:sldChg chg="add del replId">
        <pc:chgData name="Sophie Flood (Public Health Wales - Matrix House)" userId="S::sophie.flood@wales.nhs.uk::f1b68508-ff1d-4a78-a875-f6aa95017de1" providerId="AD" clId="Web-{7B27A82F-1D83-D2E9-F2CC-7586D4B6DDE4}" dt="2025-09-23T08:45:00.329" v="38"/>
        <pc:sldMkLst>
          <pc:docMk/>
          <pc:sldMk cId="2116587950" sldId="315"/>
        </pc:sldMkLst>
      </pc:sldChg>
      <pc:sldChg chg="add del replId">
        <pc:chgData name="Sophie Flood (Public Health Wales - Matrix House)" userId="S::sophie.flood@wales.nhs.uk::f1b68508-ff1d-4a78-a875-f6aa95017de1" providerId="AD" clId="Web-{7B27A82F-1D83-D2E9-F2CC-7586D4B6DDE4}" dt="2025-09-23T08:45:02.361" v="39"/>
        <pc:sldMkLst>
          <pc:docMk/>
          <pc:sldMk cId="3871882406" sldId="316"/>
        </pc:sldMkLst>
      </pc:sldChg>
      <pc:sldChg chg="add del replId">
        <pc:chgData name="Sophie Flood (Public Health Wales - Matrix House)" userId="S::sophie.flood@wales.nhs.uk::f1b68508-ff1d-4a78-a875-f6aa95017de1" providerId="AD" clId="Web-{7B27A82F-1D83-D2E9-F2CC-7586D4B6DDE4}" dt="2025-09-23T08:45:04.580" v="40"/>
        <pc:sldMkLst>
          <pc:docMk/>
          <pc:sldMk cId="732297494" sldId="317"/>
        </pc:sldMkLst>
      </pc:sldChg>
      <pc:sldChg chg="add del replId">
        <pc:chgData name="Sophie Flood (Public Health Wales - Matrix House)" userId="S::sophie.flood@wales.nhs.uk::f1b68508-ff1d-4a78-a875-f6aa95017de1" providerId="AD" clId="Web-{7B27A82F-1D83-D2E9-F2CC-7586D4B6DDE4}" dt="2025-09-23T08:45:05.689" v="41"/>
        <pc:sldMkLst>
          <pc:docMk/>
          <pc:sldMk cId="3307614867" sldId="318"/>
        </pc:sldMkLst>
      </pc:sldChg>
      <pc:sldChg chg="add del replId">
        <pc:chgData name="Sophie Flood (Public Health Wales - Matrix House)" userId="S::sophie.flood@wales.nhs.uk::f1b68508-ff1d-4a78-a875-f6aa95017de1" providerId="AD" clId="Web-{7B27A82F-1D83-D2E9-F2CC-7586D4B6DDE4}" dt="2025-09-23T08:45:08.049" v="42"/>
        <pc:sldMkLst>
          <pc:docMk/>
          <pc:sldMk cId="4188993802" sldId="319"/>
        </pc:sldMkLst>
      </pc:sldChg>
      <pc:sldChg chg="add del replId">
        <pc:chgData name="Sophie Flood (Public Health Wales - Matrix House)" userId="S::sophie.flood@wales.nhs.uk::f1b68508-ff1d-4a78-a875-f6aa95017de1" providerId="AD" clId="Web-{7B27A82F-1D83-D2E9-F2CC-7586D4B6DDE4}" dt="2025-09-23T08:45:08.611" v="43"/>
        <pc:sldMkLst>
          <pc:docMk/>
          <pc:sldMk cId="1329336323" sldId="320"/>
        </pc:sldMkLst>
      </pc:sldChg>
      <pc:sldChg chg="add del replId">
        <pc:chgData name="Sophie Flood (Public Health Wales - Matrix House)" userId="S::sophie.flood@wales.nhs.uk::f1b68508-ff1d-4a78-a875-f6aa95017de1" providerId="AD" clId="Web-{7B27A82F-1D83-D2E9-F2CC-7586D4B6DDE4}" dt="2025-09-23T08:45:10.846" v="44"/>
        <pc:sldMkLst>
          <pc:docMk/>
          <pc:sldMk cId="3065453966" sldId="321"/>
        </pc:sldMkLst>
      </pc:sldChg>
      <pc:sldMasterChg chg="addSldLayout">
        <pc:chgData name="Sophie Flood (Public Health Wales - Matrix House)" userId="S::sophie.flood@wales.nhs.uk::f1b68508-ff1d-4a78-a875-f6aa95017de1" providerId="AD" clId="Web-{7B27A82F-1D83-D2E9-F2CC-7586D4B6DDE4}" dt="2025-09-23T08:40:43.890" v="0"/>
        <pc:sldMasterMkLst>
          <pc:docMk/>
          <pc:sldMasterMk cId="1613755529" sldId="2147483681"/>
        </pc:sldMasterMkLst>
        <pc:sldLayoutChg chg="add">
          <pc:chgData name="Sophie Flood (Public Health Wales - Matrix House)" userId="S::sophie.flood@wales.nhs.uk::f1b68508-ff1d-4a78-a875-f6aa95017de1" providerId="AD" clId="Web-{7B27A82F-1D83-D2E9-F2CC-7586D4B6DDE4}" dt="2025-09-23T08:40:43.890" v="0"/>
          <pc:sldLayoutMkLst>
            <pc:docMk/>
            <pc:sldMasterMk cId="1613755529" sldId="2147483681"/>
            <pc:sldLayoutMk cId="30738347" sldId="2147483707"/>
          </pc:sldLayoutMkLst>
        </pc:sldLayoutChg>
      </pc:sldMasterChg>
    </pc:docChg>
  </pc:docChgLst>
  <pc:docChgLst>
    <pc:chgData name="Gareth Thomas (Public Health Wales, No. 2 Capital Quarter)" userId="S::gareth.thomas17@wales.nhs.uk::74ed2807-8d61-45c7-a3b0-de76cb24c3dd" providerId="AD" clId="Web-{E7AF07BC-F204-49A5-B078-98C4126B7F59}"/>
    <pc:docChg chg="addSld delSld modSld">
      <pc:chgData name="Gareth Thomas (Public Health Wales, No. 2 Capital Quarter)" userId="S::gareth.thomas17@wales.nhs.uk::74ed2807-8d61-45c7-a3b0-de76cb24c3dd" providerId="AD" clId="Web-{E7AF07BC-F204-49A5-B078-98C4126B7F59}" dt="2025-09-23T10:14:04.522" v="17"/>
      <pc:docMkLst>
        <pc:docMk/>
      </pc:docMkLst>
      <pc:sldChg chg="addSp delSp modSp add del replId">
        <pc:chgData name="Gareth Thomas (Public Health Wales, No. 2 Capital Quarter)" userId="S::gareth.thomas17@wales.nhs.uk::74ed2807-8d61-45c7-a3b0-de76cb24c3dd" providerId="AD" clId="Web-{E7AF07BC-F204-49A5-B078-98C4126B7F59}" dt="2025-09-23T10:14:04.522" v="17"/>
        <pc:sldMkLst>
          <pc:docMk/>
          <pc:sldMk cId="1971913686" sldId="310"/>
        </pc:sldMkLst>
        <pc:spChg chg="add del mod">
          <ac:chgData name="Gareth Thomas (Public Health Wales, No. 2 Capital Quarter)" userId="S::gareth.thomas17@wales.nhs.uk::74ed2807-8d61-45c7-a3b0-de76cb24c3dd" providerId="AD" clId="Web-{E7AF07BC-F204-49A5-B078-98C4126B7F59}" dt="2025-09-23T10:13:27.488" v="13"/>
          <ac:spMkLst>
            <pc:docMk/>
            <pc:sldMk cId="1971913686" sldId="310"/>
            <ac:spMk id="3" creationId="{15E0FC84-C6CF-02DA-CE87-E5F698FFBA24}"/>
          </ac:spMkLst>
        </pc:spChg>
        <pc:spChg chg="del mod">
          <ac:chgData name="Gareth Thomas (Public Health Wales, No. 2 Capital Quarter)" userId="S::gareth.thomas17@wales.nhs.uk::74ed2807-8d61-45c7-a3b0-de76cb24c3dd" providerId="AD" clId="Web-{E7AF07BC-F204-49A5-B078-98C4126B7F59}" dt="2025-09-23T10:13:08.345" v="11"/>
          <ac:spMkLst>
            <pc:docMk/>
            <pc:sldMk cId="1971913686" sldId="310"/>
            <ac:spMk id="6" creationId="{3DC4C578-8C3D-D71D-B406-22E55DD32380}"/>
          </ac:spMkLst>
        </pc:spChg>
        <pc:picChg chg="add mod">
          <ac:chgData name="Gareth Thomas (Public Health Wales, No. 2 Capital Quarter)" userId="S::gareth.thomas17@wales.nhs.uk::74ed2807-8d61-45c7-a3b0-de76cb24c3dd" providerId="AD" clId="Web-{E7AF07BC-F204-49A5-B078-98C4126B7F59}" dt="2025-09-23T10:13:52.474" v="16" actId="14100"/>
          <ac:picMkLst>
            <pc:docMk/>
            <pc:sldMk cId="1971913686" sldId="310"/>
            <ac:picMk id="4" creationId="{975FFE7C-A402-6C0A-D645-AA846A404806}"/>
          </ac:picMkLst>
        </pc:picChg>
      </pc:sldChg>
      <pc:sldChg chg="addSp modSp add del replId">
        <pc:chgData name="Gareth Thomas (Public Health Wales, No. 2 Capital Quarter)" userId="S::gareth.thomas17@wales.nhs.uk::74ed2807-8d61-45c7-a3b0-de76cb24c3dd" providerId="AD" clId="Web-{E7AF07BC-F204-49A5-B078-98C4126B7F59}" dt="2025-09-23T10:06:05.414" v="8"/>
        <pc:sldMkLst>
          <pc:docMk/>
          <pc:sldMk cId="2027531955" sldId="310"/>
        </pc:sldMkLst>
        <pc:spChg chg="mod">
          <ac:chgData name="Gareth Thomas (Public Health Wales, No. 2 Capital Quarter)" userId="S::gareth.thomas17@wales.nhs.uk::74ed2807-8d61-45c7-a3b0-de76cb24c3dd" providerId="AD" clId="Web-{E7AF07BC-F204-49A5-B078-98C4126B7F59}" dt="2025-09-23T10:04:36.334" v="2" actId="20577"/>
          <ac:spMkLst>
            <pc:docMk/>
            <pc:sldMk cId="2027531955" sldId="310"/>
            <ac:spMk id="6" creationId="{CCBF6AD2-D185-40E1-A0A1-B0C781551FF2}"/>
          </ac:spMkLst>
        </pc:spChg>
        <pc:picChg chg="add mod">
          <ac:chgData name="Gareth Thomas (Public Health Wales, No. 2 Capital Quarter)" userId="S::gareth.thomas17@wales.nhs.uk::74ed2807-8d61-45c7-a3b0-de76cb24c3dd" providerId="AD" clId="Web-{E7AF07BC-F204-49A5-B078-98C4126B7F59}" dt="2025-09-23T10:05:52.711" v="7" actId="14100"/>
          <ac:picMkLst>
            <pc:docMk/>
            <pc:sldMk cId="2027531955" sldId="310"/>
            <ac:picMk id="2" creationId="{127D8C81-9C00-9739-34BB-26073491519A}"/>
          </ac:picMkLst>
        </pc:picChg>
      </pc:sldChg>
    </pc:docChg>
  </pc:docChgLst>
  <pc:docChgLst>
    <pc:chgData name="Sophie Flood (Public Health Wales - Matrix House)" userId="S::sophie.flood@wales.nhs.uk::f1b68508-ff1d-4a78-a875-f6aa95017de1" providerId="AD" clId="Web-{2F95DCF0-F316-58A9-BD00-CCD8DF5228AA}"/>
    <pc:docChg chg="addSld delSld modSld">
      <pc:chgData name="Sophie Flood (Public Health Wales - Matrix House)" userId="S::sophie.flood@wales.nhs.uk::f1b68508-ff1d-4a78-a875-f6aa95017de1" providerId="AD" clId="Web-{2F95DCF0-F316-58A9-BD00-CCD8DF5228AA}" dt="2025-09-23T08:39:31.471" v="13"/>
      <pc:docMkLst>
        <pc:docMk/>
      </pc:docMkLst>
      <pc:sldChg chg="addSp delSp modSp mod modClrScheme chgLayout">
        <pc:chgData name="Sophie Flood (Public Health Wales - Matrix House)" userId="S::sophie.flood@wales.nhs.uk::f1b68508-ff1d-4a78-a875-f6aa95017de1" providerId="AD" clId="Web-{2F95DCF0-F316-58A9-BD00-CCD8DF5228AA}" dt="2025-09-23T08:39:28.893" v="12"/>
        <pc:sldMkLst>
          <pc:docMk/>
          <pc:sldMk cId="1861795829" sldId="266"/>
        </pc:sldMkLst>
        <pc:spChg chg="add del mod ord">
          <ac:chgData name="Sophie Flood (Public Health Wales - Matrix House)" userId="S::sophie.flood@wales.nhs.uk::f1b68508-ff1d-4a78-a875-f6aa95017de1" providerId="AD" clId="Web-{2F95DCF0-F316-58A9-BD00-CCD8DF5228AA}" dt="2025-09-23T08:39:28.893" v="12"/>
          <ac:spMkLst>
            <pc:docMk/>
            <pc:sldMk cId="1861795829" sldId="266"/>
            <ac:spMk id="2" creationId="{CDEF5CF3-F524-288D-5E63-1C7D09E1A073}"/>
          </ac:spMkLst>
        </pc:spChg>
        <pc:spChg chg="add del mod ord">
          <ac:chgData name="Sophie Flood (Public Health Wales - Matrix House)" userId="S::sophie.flood@wales.nhs.uk::f1b68508-ff1d-4a78-a875-f6aa95017de1" providerId="AD" clId="Web-{2F95DCF0-F316-58A9-BD00-CCD8DF5228AA}" dt="2025-09-23T08:39:28.893" v="12"/>
          <ac:spMkLst>
            <pc:docMk/>
            <pc:sldMk cId="1861795829" sldId="266"/>
            <ac:spMk id="3" creationId="{90D26111-46DA-B9CA-5100-ABD748A48E97}"/>
          </ac:spMkLst>
        </pc:spChg>
        <pc:spChg chg="add del mod ord">
          <ac:chgData name="Sophie Flood (Public Health Wales - Matrix House)" userId="S::sophie.flood@wales.nhs.uk::f1b68508-ff1d-4a78-a875-f6aa95017de1" providerId="AD" clId="Web-{2F95DCF0-F316-58A9-BD00-CCD8DF5228AA}" dt="2025-09-23T08:39:28.893" v="12"/>
          <ac:spMkLst>
            <pc:docMk/>
            <pc:sldMk cId="1861795829" sldId="266"/>
            <ac:spMk id="4" creationId="{E75D1A11-DC74-5A08-7574-DB28494F4BD9}"/>
          </ac:spMkLst>
        </pc:spChg>
        <pc:spChg chg="mod ord">
          <ac:chgData name="Sophie Flood (Public Health Wales - Matrix House)" userId="S::sophie.flood@wales.nhs.uk::f1b68508-ff1d-4a78-a875-f6aa95017de1" providerId="AD" clId="Web-{2F95DCF0-F316-58A9-BD00-CCD8DF5228AA}" dt="2025-09-23T08:39:28.893" v="12"/>
          <ac:spMkLst>
            <pc:docMk/>
            <pc:sldMk cId="1861795829" sldId="266"/>
            <ac:spMk id="6" creationId="{EF0DF373-AFDE-4509-9F4D-26203324776F}"/>
          </ac:spMkLst>
        </pc:spChg>
      </pc:sldChg>
      <pc:sldChg chg="add del">
        <pc:chgData name="Sophie Flood (Public Health Wales - Matrix House)" userId="S::sophie.flood@wales.nhs.uk::f1b68508-ff1d-4a78-a875-f6aa95017de1" providerId="AD" clId="Web-{2F95DCF0-F316-58A9-BD00-CCD8DF5228AA}" dt="2025-09-23T08:39:31.471" v="13"/>
        <pc:sldMkLst>
          <pc:docMk/>
          <pc:sldMk cId="1085502456" sldId="302"/>
        </pc:sldMkLst>
      </pc:sldChg>
      <pc:sldChg chg="addSp delSp modSp mod modClrScheme chgLayout">
        <pc:chgData name="Sophie Flood (Public Health Wales - Matrix House)" userId="S::sophie.flood@wales.nhs.uk::f1b68508-ff1d-4a78-a875-f6aa95017de1" providerId="AD" clId="Web-{2F95DCF0-F316-58A9-BD00-CCD8DF5228AA}" dt="2025-09-23T08:38:39.329" v="2"/>
        <pc:sldMkLst>
          <pc:docMk/>
          <pc:sldMk cId="2629694126" sldId="305"/>
        </pc:sldMkLst>
        <pc:spChg chg="add del mod ord">
          <ac:chgData name="Sophie Flood (Public Health Wales - Matrix House)" userId="S::sophie.flood@wales.nhs.uk::f1b68508-ff1d-4a78-a875-f6aa95017de1" providerId="AD" clId="Web-{2F95DCF0-F316-58A9-BD00-CCD8DF5228AA}" dt="2025-09-23T08:38:39.329" v="2"/>
          <ac:spMkLst>
            <pc:docMk/>
            <pc:sldMk cId="2629694126" sldId="305"/>
            <ac:spMk id="2" creationId="{34A3DE0D-0E43-FAE3-7F0B-3123334FA72C}"/>
          </ac:spMkLst>
        </pc:spChg>
        <pc:spChg chg="add del mod ord">
          <ac:chgData name="Sophie Flood (Public Health Wales - Matrix House)" userId="S::sophie.flood@wales.nhs.uk::f1b68508-ff1d-4a78-a875-f6aa95017de1" providerId="AD" clId="Web-{2F95DCF0-F316-58A9-BD00-CCD8DF5228AA}" dt="2025-09-23T08:38:39.329" v="2"/>
          <ac:spMkLst>
            <pc:docMk/>
            <pc:sldMk cId="2629694126" sldId="305"/>
            <ac:spMk id="6" creationId="{85C1941E-ED75-C096-1B85-47FA4BB67C3D}"/>
          </ac:spMkLst>
        </pc:spChg>
        <pc:spChg chg="add del mod ord">
          <ac:chgData name="Sophie Flood (Public Health Wales - Matrix House)" userId="S::sophie.flood@wales.nhs.uk::f1b68508-ff1d-4a78-a875-f6aa95017de1" providerId="AD" clId="Web-{2F95DCF0-F316-58A9-BD00-CCD8DF5228AA}" dt="2025-09-23T08:38:39.329" v="2"/>
          <ac:spMkLst>
            <pc:docMk/>
            <pc:sldMk cId="2629694126" sldId="305"/>
            <ac:spMk id="7" creationId="{F8528B9C-88F3-D236-CF41-5FFE9F3C034D}"/>
          </ac:spMkLst>
        </pc:spChg>
        <pc:spChg chg="add del mod ord">
          <ac:chgData name="Sophie Flood (Public Health Wales - Matrix House)" userId="S::sophie.flood@wales.nhs.uk::f1b68508-ff1d-4a78-a875-f6aa95017de1" providerId="AD" clId="Web-{2F95DCF0-F316-58A9-BD00-CCD8DF5228AA}" dt="2025-09-23T08:38:39.329" v="2"/>
          <ac:spMkLst>
            <pc:docMk/>
            <pc:sldMk cId="2629694126" sldId="305"/>
            <ac:spMk id="10" creationId="{6A44C85A-37E1-444F-9525-CEEE51897AD9}"/>
          </ac:spMkLst>
        </pc:spChg>
      </pc:sldChg>
      <pc:sldMasterChg chg="addSldLayout delSldLayout">
        <pc:chgData name="Sophie Flood (Public Health Wales - Matrix House)" userId="S::sophie.flood@wales.nhs.uk::f1b68508-ff1d-4a78-a875-f6aa95017de1" providerId="AD" clId="Web-{2F95DCF0-F316-58A9-BD00-CCD8DF5228AA}" dt="2025-09-23T08:39:31.471" v="13"/>
        <pc:sldMasterMkLst>
          <pc:docMk/>
          <pc:sldMasterMk cId="1613755529" sldId="2147483681"/>
        </pc:sldMasterMkLst>
        <pc:sldLayoutChg chg="add del">
          <pc:chgData name="Sophie Flood (Public Health Wales - Matrix House)" userId="S::sophie.flood@wales.nhs.uk::f1b68508-ff1d-4a78-a875-f6aa95017de1" providerId="AD" clId="Web-{2F95DCF0-F316-58A9-BD00-CCD8DF5228AA}" dt="2025-09-23T08:39:31.471" v="13"/>
          <pc:sldLayoutMkLst>
            <pc:docMk/>
            <pc:sldMasterMk cId="1613755529" sldId="2147483681"/>
            <pc:sldLayoutMk cId="3186622981"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E0ED43-A537-75F8-3B40-FACDD890427C}"/>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48CC64B-142E-58F7-6B3F-B0517A3CF106}"/>
              </a:ext>
            </a:extLst>
          </p:cNvPr>
          <p:cNvPicPr>
            <a:picLocks noChangeAspect="1"/>
          </p:cNvPicPr>
          <p:nvPr userDrawn="1"/>
        </p:nvPicPr>
        <p:blipFill>
          <a:blip r:embed="rId2"/>
          <a:srcRect/>
          <a:stretch/>
        </p:blipFill>
        <p:spPr>
          <a:xfrm>
            <a:off x="3771899" y="0"/>
            <a:ext cx="8420101" cy="685800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9EEEC7A5-BEBE-218F-2CA7-7C15F21B0373}"/>
              </a:ext>
            </a:extLst>
          </p:cNvPr>
          <p:cNvSpPr>
            <a:spLocks noGrp="1"/>
          </p:cNvSpPr>
          <p:nvPr>
            <p:ph type="body" sz="quarter" idx="10" hasCustomPrompt="1"/>
          </p:nvPr>
        </p:nvSpPr>
        <p:spPr>
          <a:xfrm>
            <a:off x="285750" y="2710836"/>
            <a:ext cx="5432425" cy="726622"/>
          </a:xfrm>
          <a:prstGeom prst="rect">
            <a:avLst/>
          </a:prstGeom>
        </p:spPr>
        <p:txBody>
          <a:bodyPr anchor="b">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4" name="Text Placeholder 13">
            <a:extLst>
              <a:ext uri="{FF2B5EF4-FFF2-40B4-BE49-F238E27FC236}">
                <a16:creationId xmlns:a16="http://schemas.microsoft.com/office/drawing/2014/main" id="{DD23FB2A-DF5E-3AF2-38DF-C7DF8655157D}"/>
              </a:ext>
            </a:extLst>
          </p:cNvPr>
          <p:cNvSpPr>
            <a:spLocks noGrp="1"/>
          </p:cNvSpPr>
          <p:nvPr>
            <p:ph type="body" sz="quarter" idx="11" hasCustomPrompt="1"/>
          </p:nvPr>
        </p:nvSpPr>
        <p:spPr>
          <a:xfrm>
            <a:off x="285750" y="3387964"/>
            <a:ext cx="5432425" cy="453119"/>
          </a:xfrm>
          <a:prstGeom prst="rect">
            <a:avLst/>
          </a:prstGeom>
        </p:spPr>
        <p:txBody>
          <a:bodyPr anchor="t">
            <a:noAutofit/>
          </a:bodyPr>
          <a:lstStyle>
            <a:lvl1pPr marL="0" indent="0">
              <a:buNone/>
              <a:defRPr sz="22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5" name="Text Placeholder 13">
            <a:extLst>
              <a:ext uri="{FF2B5EF4-FFF2-40B4-BE49-F238E27FC236}">
                <a16:creationId xmlns:a16="http://schemas.microsoft.com/office/drawing/2014/main" id="{DCCB7028-9028-5AAA-F266-1BA4C1BB37BC}"/>
              </a:ext>
            </a:extLst>
          </p:cNvPr>
          <p:cNvSpPr>
            <a:spLocks noGrp="1"/>
          </p:cNvSpPr>
          <p:nvPr>
            <p:ph type="body" sz="quarter" idx="12" hasCustomPrompt="1"/>
          </p:nvPr>
        </p:nvSpPr>
        <p:spPr>
          <a:xfrm>
            <a:off x="285750" y="4204682"/>
            <a:ext cx="5432425" cy="453119"/>
          </a:xfrm>
          <a:prstGeom prst="rect">
            <a:avLst/>
          </a:prstGeom>
        </p:spPr>
        <p:txBody>
          <a:bodyPr anchor="t">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
        <p:nvSpPr>
          <p:cNvPr id="6" name="Picture Placeholder 4">
            <a:extLst>
              <a:ext uri="{FF2B5EF4-FFF2-40B4-BE49-F238E27FC236}">
                <a16:creationId xmlns:a16="http://schemas.microsoft.com/office/drawing/2014/main" id="{A2F69A33-999F-7261-9535-B2A9E2043EB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spTree>
    <p:extLst>
      <p:ext uri="{BB962C8B-B14F-4D97-AF65-F5344CB8AC3E}">
        <p14:creationId xmlns:p14="http://schemas.microsoft.com/office/powerpoint/2010/main" val="312199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04A0E-7116-D43A-EF7E-9E7B920E9388}"/>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8E1D216-83C4-383F-5127-29C1F1C984F3}"/>
              </a:ext>
            </a:extLst>
          </p:cNvPr>
          <p:cNvPicPr>
            <a:picLocks noChangeAspect="1"/>
          </p:cNvPicPr>
          <p:nvPr userDrawn="1"/>
        </p:nvPicPr>
        <p:blipFill>
          <a:blip r:embed="rId3"/>
          <a:srcRect/>
          <a:stretch/>
        </p:blipFill>
        <p:spPr>
          <a:xfrm>
            <a:off x="285750" y="275383"/>
            <a:ext cx="2365080" cy="726620"/>
          </a:xfrm>
          <a:prstGeom prst="rect">
            <a:avLst/>
          </a:prstGeom>
        </p:spPr>
      </p:pic>
      <p:sp>
        <p:nvSpPr>
          <p:cNvPr id="7" name="TextBox 6">
            <a:extLst>
              <a:ext uri="{FF2B5EF4-FFF2-40B4-BE49-F238E27FC236}">
                <a16:creationId xmlns:a16="http://schemas.microsoft.com/office/drawing/2014/main" id="{B62B3495-9D10-4CA2-AB77-C01FF170FF10}"/>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8" name="Text Placeholder 13">
            <a:extLst>
              <a:ext uri="{FF2B5EF4-FFF2-40B4-BE49-F238E27FC236}">
                <a16:creationId xmlns:a16="http://schemas.microsoft.com/office/drawing/2014/main" id="{9D15ADB2-ED3A-0348-BADB-D21C55C9FA09}"/>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9" name="Text Placeholder 13">
            <a:extLst>
              <a:ext uri="{FF2B5EF4-FFF2-40B4-BE49-F238E27FC236}">
                <a16:creationId xmlns:a16="http://schemas.microsoft.com/office/drawing/2014/main" id="{2ACCC9AE-D598-DAC1-8F65-F73D0EE59424}"/>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303143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nd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EBD4023A-5511-58D4-11BC-1B17DA73A0BE}"/>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4" name="Text Placeholder 13">
            <a:extLst>
              <a:ext uri="{FF2B5EF4-FFF2-40B4-BE49-F238E27FC236}">
                <a16:creationId xmlns:a16="http://schemas.microsoft.com/office/drawing/2014/main" id="{94579856-9FB6-8DA6-9886-277F1B8743F2}"/>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1974374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A02B95-454C-436A-2495-4BD89899203F}"/>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5E66055-0316-3311-FD19-CCA64B937788}"/>
              </a:ext>
            </a:extLst>
          </p:cNvPr>
          <p:cNvPicPr>
            <a:picLocks noChangeAspect="1"/>
          </p:cNvPicPr>
          <p:nvPr userDrawn="1"/>
        </p:nvPicPr>
        <p:blipFill>
          <a:blip r:embed="rId3"/>
          <a:srcRect/>
          <a:stretch/>
        </p:blipFill>
        <p:spPr>
          <a:xfrm>
            <a:off x="285750" y="275383"/>
            <a:ext cx="2365080" cy="726620"/>
          </a:xfrm>
          <a:prstGeom prst="rect">
            <a:avLst/>
          </a:prstGeom>
        </p:spPr>
      </p:pic>
      <p:sp>
        <p:nvSpPr>
          <p:cNvPr id="5" name="TextBox 4">
            <a:extLst>
              <a:ext uri="{FF2B5EF4-FFF2-40B4-BE49-F238E27FC236}">
                <a16:creationId xmlns:a16="http://schemas.microsoft.com/office/drawing/2014/main" id="{35443EDF-457C-1F18-EF76-CFD02BB1935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E4047BBA-C9F9-8630-437C-D87D9ED7D9DB}"/>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FC7BFF3C-A959-AC30-52EA-3320FA2A055E}"/>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151414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350002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3234767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3073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31219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Text only -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3" name="Picture 2">
            <a:extLst>
              <a:ext uri="{FF2B5EF4-FFF2-40B4-BE49-F238E27FC236}">
                <a16:creationId xmlns:a16="http://schemas.microsoft.com/office/drawing/2014/main" id="{BF98EFCF-C246-005C-498D-271681A00FB4}"/>
              </a:ext>
            </a:extLst>
          </p:cNvPr>
          <p:cNvPicPr>
            <a:picLocks noChangeAspect="1"/>
          </p:cNvPicPr>
          <p:nvPr userDrawn="1"/>
        </p:nvPicPr>
        <p:blipFill>
          <a:blip r:embed="rId3"/>
          <a:srcRect/>
          <a:stretch/>
        </p:blipFill>
        <p:spPr>
          <a:xfrm>
            <a:off x="8359749" y="2620284"/>
            <a:ext cx="3527372" cy="3968293"/>
          </a:xfrm>
          <a:prstGeom prst="rect">
            <a:avLst/>
          </a:prstGeom>
        </p:spPr>
      </p:pic>
      <p:pic>
        <p:nvPicPr>
          <p:cNvPr id="4" name="Picture 3" descr="A blue rectangle on a black background&#10;&#10;Description automatically generated">
            <a:extLst>
              <a:ext uri="{FF2B5EF4-FFF2-40B4-BE49-F238E27FC236}">
                <a16:creationId xmlns:a16="http://schemas.microsoft.com/office/drawing/2014/main" id="{4A6CD33D-CE15-C6EA-E9D7-A276F9645855}"/>
              </a:ext>
            </a:extLst>
          </p:cNvPr>
          <p:cNvPicPr>
            <a:picLocks noChangeAspect="1"/>
          </p:cNvPicPr>
          <p:nvPr userDrawn="1"/>
        </p:nvPicPr>
        <p:blipFill rotWithShape="1">
          <a:blip r:embed="rId4"/>
          <a:srcRect l="25437" t="2543" r="5912" b="3059"/>
          <a:stretch/>
        </p:blipFill>
        <p:spPr>
          <a:xfrm rot="5400000">
            <a:off x="6649025" y="-657741"/>
            <a:ext cx="2405273" cy="3720755"/>
          </a:xfrm>
          <a:prstGeom prst="rect">
            <a:avLst/>
          </a:prstGeom>
        </p:spPr>
      </p:pic>
      <p:sp>
        <p:nvSpPr>
          <p:cNvPr id="2" name="Text Placeholder 16">
            <a:extLst>
              <a:ext uri="{FF2B5EF4-FFF2-40B4-BE49-F238E27FC236}">
                <a16:creationId xmlns:a16="http://schemas.microsoft.com/office/drawing/2014/main" id="{0E5CFCF9-4FEA-684C-9249-6CB4258FF9E4}"/>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1D7A6BE0-A3A3-00EF-966D-ED9E9646A869}"/>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3DC193FF-EE37-7665-A88F-6D82E3E41B60}"/>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4913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 text - Green">
    <p:spTree>
      <p:nvGrpSpPr>
        <p:cNvPr id="1" name=""/>
        <p:cNvGrpSpPr/>
        <p:nvPr/>
      </p:nvGrpSpPr>
      <p:grpSpPr>
        <a:xfrm>
          <a:off x="0" y="0"/>
          <a:ext cx="0" cy="0"/>
          <a:chOff x="0" y="0"/>
          <a:chExt cx="0" cy="0"/>
        </a:xfrm>
      </p:grpSpPr>
      <p:pic>
        <p:nvPicPr>
          <p:cNvPr id="13" name="Picture 12" descr="A green curved object on a black background&#10;&#10;Description automatically generated">
            <a:extLst>
              <a:ext uri="{FF2B5EF4-FFF2-40B4-BE49-F238E27FC236}">
                <a16:creationId xmlns:a16="http://schemas.microsoft.com/office/drawing/2014/main" id="{5BE47017-229C-E9B0-9136-346518C971BC}"/>
              </a:ext>
            </a:extLst>
          </p:cNvPr>
          <p:cNvPicPr>
            <a:picLocks noChangeAspect="1"/>
          </p:cNvPicPr>
          <p:nvPr userDrawn="1"/>
        </p:nvPicPr>
        <p:blipFill rotWithShape="1">
          <a:blip r:embed="rId2"/>
          <a:srcRect l="13170" b="50222"/>
          <a:stretch/>
        </p:blipFill>
        <p:spPr>
          <a:xfrm>
            <a:off x="8678735" y="4849885"/>
            <a:ext cx="3113591" cy="2008116"/>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0FAC1D26-CC7D-E97A-3F21-2D75E28C9454}"/>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3" name="Text Placeholder 19">
            <a:extLst>
              <a:ext uri="{FF2B5EF4-FFF2-40B4-BE49-F238E27FC236}">
                <a16:creationId xmlns:a16="http://schemas.microsoft.com/office/drawing/2014/main" id="{F32C9CDA-6E98-BDBB-22CC-3331CBEB200D}"/>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16">
            <a:extLst>
              <a:ext uri="{FF2B5EF4-FFF2-40B4-BE49-F238E27FC236}">
                <a16:creationId xmlns:a16="http://schemas.microsoft.com/office/drawing/2014/main" id="{CB3808F5-2977-2430-671D-201C708FDA25}"/>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631F4810-3655-6AC4-612B-0F5ED1F82335}"/>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1E2E994-007A-4BF6-1A75-386E1DE02EA2}"/>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2960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EFD7FFEF-DD76-C8F1-63F4-63C982059D10}"/>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132246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 Green">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7E004D3-DBCA-1C37-97A3-960F3197F922}"/>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ADEB40E7-645B-EFDF-08C9-EF3FCF11D1D3}"/>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DEF444B3-DCDC-AEAE-C9E4-7E25D26EE18E}"/>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4" name="Text Placeholder 16">
            <a:extLst>
              <a:ext uri="{FF2B5EF4-FFF2-40B4-BE49-F238E27FC236}">
                <a16:creationId xmlns:a16="http://schemas.microsoft.com/office/drawing/2014/main" id="{D35E72E3-FB2A-CE9B-8A97-5095BD60FDCE}"/>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64FA1C60-516A-E812-0696-9110D645B8D7}"/>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98BB7B6D-035A-422E-9B5C-4C0B73E961DA}"/>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4923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35204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78540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04648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86317-7467-DE3F-6C0B-DD058A986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53CBCA-3BED-A47C-B4C8-D30F0AB68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8CC687-9ECD-F6E3-5184-EFAF7E46F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4E63EC1-32C7-C148-9B23-6C189CE1C2B7}" type="datetimeFigureOut">
              <a:rPr lang="en-US" smtClean="0"/>
              <a:pPr/>
              <a:t>9/23/2025</a:t>
            </a:fld>
            <a:endParaRPr lang="en-US"/>
          </a:p>
        </p:txBody>
      </p:sp>
      <p:sp>
        <p:nvSpPr>
          <p:cNvPr id="5" name="Footer Placeholder 4">
            <a:extLst>
              <a:ext uri="{FF2B5EF4-FFF2-40B4-BE49-F238E27FC236}">
                <a16:creationId xmlns:a16="http://schemas.microsoft.com/office/drawing/2014/main" id="{E242B47E-A058-0DAF-B59E-CC2E267BD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91C73786-2D0C-15B4-1EB1-4F191CCD8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1A6076B7-25FF-134B-B2FE-8DDBCA4A7BAB}" type="slidenum">
              <a:rPr lang="en-US" smtClean="0"/>
              <a:pPr/>
              <a:t>‹#›</a:t>
            </a:fld>
            <a:endParaRPr lang="en-US"/>
          </a:p>
        </p:txBody>
      </p:sp>
    </p:spTree>
    <p:extLst>
      <p:ext uri="{BB962C8B-B14F-4D97-AF65-F5344CB8AC3E}">
        <p14:creationId xmlns:p14="http://schemas.microsoft.com/office/powerpoint/2010/main" val="1613755529"/>
      </p:ext>
    </p:extLst>
  </p:cSld>
  <p:clrMap bg1="lt1" tx1="dk1" bg2="lt2" tx2="dk2" accent1="accent1" accent2="accent2" accent3="accent3" accent4="accent4" accent5="accent5" accent6="accent6" hlink="hlink" folHlink="folHlink"/>
  <p:sldLayoutIdLst>
    <p:sldLayoutId id="2147483704" r:id="rId1"/>
    <p:sldLayoutId id="2147483650" r:id="rId2"/>
    <p:sldLayoutId id="2147483655" r:id="rId3"/>
    <p:sldLayoutId id="2147483660" r:id="rId4"/>
    <p:sldLayoutId id="2147483670" r:id="rId5"/>
    <p:sldLayoutId id="2147483665" r:id="rId6"/>
    <p:sldLayoutId id="2147483698" r:id="rId7"/>
    <p:sldLayoutId id="2147483693" r:id="rId8"/>
    <p:sldLayoutId id="2147483694" r:id="rId9"/>
    <p:sldLayoutId id="2147483702" r:id="rId10"/>
    <p:sldLayoutId id="2147483703" r:id="rId11"/>
    <p:sldLayoutId id="2147483697" r:id="rId12"/>
    <p:sldLayoutId id="2147483705" r:id="rId13"/>
    <p:sldLayoutId id="2147483706" r:id="rId14"/>
    <p:sldLayoutId id="2147483707" r:id="rId15"/>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sh.nhs.uk/conditions-and-treatments/procedures-and-treatments/sleep-hygiene-children/"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nhs.uk/live-well/sleep-and-tiredness/" TargetMode="External"/><Relationship Id="rId2" Type="http://schemas.openxmlformats.org/officeDocument/2006/relationships/hyperlink" Target="https://thesleepcharity.org.uk/" TargetMode="External"/><Relationship Id="rId1" Type="http://schemas.openxmlformats.org/officeDocument/2006/relationships/slideLayout" Target="../slideLayouts/slideLayout15.xml"/><Relationship Id="rId6" Type="http://schemas.openxmlformats.org/officeDocument/2006/relationships/hyperlink" Target="https://www.mentalhealth.org.uk/explore-mental-health/articles/ten-top-tips-good-sleep" TargetMode="External"/><Relationship Id="rId5" Type="http://schemas.openxmlformats.org/officeDocument/2006/relationships/hyperlink" Target="https://www.mind.org.uk/for-young-people/feelings-and-experiences/tips-to-improve-your-sleep/" TargetMode="External"/><Relationship Id="rId4" Type="http://schemas.openxmlformats.org/officeDocument/2006/relationships/hyperlink" Target="https://www.nhs.uk/conditions/insomn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DD9AD-4C31-B3E1-3B52-E3253566CEB7}"/>
              </a:ext>
            </a:extLst>
          </p:cNvPr>
          <p:cNvSpPr>
            <a:spLocks noGrp="1"/>
          </p:cNvSpPr>
          <p:nvPr>
            <p:ph type="body" sz="quarter" idx="10"/>
          </p:nvPr>
        </p:nvSpPr>
        <p:spPr>
          <a:xfrm>
            <a:off x="285750" y="2892265"/>
            <a:ext cx="6327775" cy="726622"/>
          </a:xfrm>
        </p:spPr>
        <p:txBody>
          <a:bodyPr/>
          <a:lstStyle/>
          <a:p>
            <a:r>
              <a:rPr lang="en-US" dirty="0">
                <a:latin typeface="Ubuntu"/>
                <a:ea typeface="Verdana"/>
              </a:rPr>
              <a:t>Agony Aunt Dilemmas</a:t>
            </a:r>
          </a:p>
        </p:txBody>
      </p:sp>
      <p:sp>
        <p:nvSpPr>
          <p:cNvPr id="3" name="Text Placeholder 2">
            <a:extLst>
              <a:ext uri="{FF2B5EF4-FFF2-40B4-BE49-F238E27FC236}">
                <a16:creationId xmlns:a16="http://schemas.microsoft.com/office/drawing/2014/main" id="{86ED9DED-213B-66F3-3130-631A0B45E022}"/>
              </a:ext>
            </a:extLst>
          </p:cNvPr>
          <p:cNvSpPr>
            <a:spLocks noGrp="1"/>
          </p:cNvSpPr>
          <p:nvPr>
            <p:ph type="body" sz="quarter" idx="11"/>
          </p:nvPr>
        </p:nvSpPr>
        <p:spPr>
          <a:xfrm>
            <a:off x="285750" y="3614750"/>
            <a:ext cx="6327775" cy="453119"/>
          </a:xfrm>
        </p:spPr>
        <p:txBody>
          <a:bodyPr/>
          <a:lstStyle/>
          <a:p>
            <a:r>
              <a:rPr lang="en-US">
                <a:latin typeface="Ubuntu"/>
                <a:ea typeface="Verdana"/>
              </a:rPr>
              <a:t>Sleep</a:t>
            </a:r>
            <a:endParaRPr lang="en-US"/>
          </a:p>
        </p:txBody>
      </p:sp>
      <p:pic>
        <p:nvPicPr>
          <p:cNvPr id="5" name="Picture 4" descr="Blue Light on Screens for Better Sleep ...">
            <a:extLst>
              <a:ext uri="{FF2B5EF4-FFF2-40B4-BE49-F238E27FC236}">
                <a16:creationId xmlns:a16="http://schemas.microsoft.com/office/drawing/2014/main" id="{288251D0-36A2-E68E-AACF-91190C6ACBAF}"/>
              </a:ext>
            </a:extLst>
          </p:cNvPr>
          <p:cNvPicPr>
            <a:picLocks noChangeAspect="1"/>
          </p:cNvPicPr>
          <p:nvPr/>
        </p:nvPicPr>
        <p:blipFill>
          <a:blip r:embed="rId2"/>
          <a:stretch>
            <a:fillRect/>
          </a:stretch>
        </p:blipFill>
        <p:spPr>
          <a:xfrm>
            <a:off x="7190014" y="1970541"/>
            <a:ext cx="4379685" cy="2925989"/>
          </a:xfrm>
          <a:prstGeom prst="rect">
            <a:avLst/>
          </a:prstGeom>
        </p:spPr>
      </p:pic>
    </p:spTree>
    <p:extLst>
      <p:ext uri="{BB962C8B-B14F-4D97-AF65-F5344CB8AC3E}">
        <p14:creationId xmlns:p14="http://schemas.microsoft.com/office/powerpoint/2010/main" val="3499240507"/>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577FB-6598-E1F4-581E-CF07250D75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F3C8FD4-82BC-3E00-37D4-0A744B93D9AF}"/>
              </a:ext>
            </a:extLst>
          </p:cNvPr>
          <p:cNvSpPr txBox="1"/>
          <p:nvPr/>
        </p:nvSpPr>
        <p:spPr>
          <a:xfrm>
            <a:off x="170164" y="1328747"/>
            <a:ext cx="9461658" cy="5262979"/>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2"/>
                </a:solidFill>
                <a:latin typeface="Ubuntu"/>
                <a:cs typeface="Calibri"/>
              </a:rPr>
              <a:t>Further possible learning suggestions and resources</a:t>
            </a:r>
            <a:endParaRPr lang="en-US">
              <a:solidFill>
                <a:schemeClr val="tx2"/>
              </a:solidFill>
              <a:latin typeface="Ubuntu"/>
            </a:endParaRPr>
          </a:p>
          <a:p>
            <a:endParaRPr lang="en-US" sz="2000" b="1" dirty="0">
              <a:solidFill>
                <a:schemeClr val="tx2"/>
              </a:solidFill>
              <a:latin typeface="Ubuntu"/>
              <a:ea typeface="+mn-lt"/>
              <a:cs typeface="+mn-lt"/>
            </a:endParaRPr>
          </a:p>
          <a:p>
            <a:r>
              <a:rPr lang="en-US" sz="2000" dirty="0">
                <a:latin typeface="Ubuntu"/>
                <a:ea typeface="+mn-lt"/>
                <a:cs typeface="+mn-lt"/>
                <a:hlinkClick r:id="rId2">
                  <a:extLst>
                    <a:ext uri="{A12FA001-AC4F-418D-AE19-62706E023703}">
                      <ahyp:hlinkClr xmlns:ahyp="http://schemas.microsoft.com/office/drawing/2018/hyperlinkcolor" val="tx"/>
                    </a:ext>
                  </a:extLst>
                </a:hlinkClick>
              </a:rPr>
              <a:t>Sleep hygiene in children and young people | Great Ormond Street Hospital</a:t>
            </a:r>
            <a:endParaRPr lang="en-US">
              <a:latin typeface="Ubuntu"/>
            </a:endParaRPr>
          </a:p>
          <a:p>
            <a:endParaRPr lang="en-US" sz="2000" b="1" dirty="0">
              <a:solidFill>
                <a:srgbClr val="285087"/>
              </a:solidFill>
              <a:latin typeface="Ubuntu"/>
            </a:endParaRPr>
          </a:p>
          <a:p>
            <a:r>
              <a:rPr lang="en-US" sz="1600" b="1" dirty="0">
                <a:solidFill>
                  <a:schemeClr val="accent1"/>
                </a:solidFill>
                <a:latin typeface="Ubuntu"/>
                <a:ea typeface="+mn-lt"/>
                <a:cs typeface="+mn-lt"/>
              </a:rPr>
              <a:t>Agony Aunt Sleep Advice </a:t>
            </a:r>
            <a:r>
              <a:rPr lang="en-US" sz="1600" dirty="0">
                <a:solidFill>
                  <a:schemeClr val="accent1"/>
                </a:solidFill>
                <a:latin typeface="Ubuntu"/>
                <a:cs typeface="Arial"/>
              </a:rPr>
              <a:t> </a:t>
            </a:r>
            <a:endParaRPr lang="en-US" sz="1600">
              <a:solidFill>
                <a:schemeClr val="accent1"/>
              </a:solidFill>
              <a:latin typeface="Ubuntu"/>
            </a:endParaRPr>
          </a:p>
          <a:p>
            <a:r>
              <a:rPr lang="en-US" sz="1600" dirty="0">
                <a:solidFill>
                  <a:schemeClr val="accent1"/>
                </a:solidFill>
                <a:latin typeface="Ubuntu"/>
                <a:ea typeface="+mn-lt"/>
                <a:cs typeface="+mn-lt"/>
              </a:rPr>
              <a:t>Develop problem-solving and empathy skills, while learning about sleep issues.</a:t>
            </a:r>
            <a:r>
              <a:rPr lang="en-US" sz="1600" dirty="0">
                <a:solidFill>
                  <a:schemeClr val="accent1"/>
                </a:solidFill>
                <a:latin typeface="Ubuntu"/>
                <a:ea typeface="+mn-lt"/>
                <a:cs typeface="Arial"/>
              </a:rPr>
              <a:t> </a:t>
            </a:r>
            <a:endParaRPr lang="en-US" sz="1600">
              <a:solidFill>
                <a:schemeClr val="accent1"/>
              </a:solidFill>
              <a:latin typeface="Ubuntu"/>
            </a:endParaRPr>
          </a:p>
          <a:p>
            <a:r>
              <a:rPr lang="en-US" sz="1600" dirty="0">
                <a:solidFill>
                  <a:schemeClr val="accent1"/>
                </a:solidFill>
                <a:latin typeface="Ubuntu"/>
                <a:ea typeface="+mn-lt"/>
                <a:cs typeface="+mn-lt"/>
              </a:rPr>
              <a:t>Learners will create a Sleep Agony Aunt scenario where they write down sleep-related problems they (or someone else) might face. For example:</a:t>
            </a:r>
            <a:r>
              <a:rPr lang="en-US" sz="1600" dirty="0">
                <a:solidFill>
                  <a:schemeClr val="accent1"/>
                </a:solidFill>
                <a:latin typeface="Ubuntu"/>
                <a:ea typeface="+mn-lt"/>
                <a:cs typeface="Arial"/>
              </a:rPr>
              <a:t> </a:t>
            </a:r>
            <a:endParaRPr lang="en-US" sz="1600">
              <a:solidFill>
                <a:schemeClr val="accent1"/>
              </a:solidFill>
              <a:latin typeface="Ubuntu"/>
            </a:endParaRPr>
          </a:p>
          <a:p>
            <a:pPr marL="285750" indent="-285750">
              <a:buFont typeface="Arial"/>
              <a:buChar char="•"/>
            </a:pPr>
            <a:r>
              <a:rPr lang="en-US" sz="1600" dirty="0">
                <a:solidFill>
                  <a:schemeClr val="accent1"/>
                </a:solidFill>
                <a:latin typeface="Ubuntu"/>
                <a:ea typeface="+mn-lt"/>
                <a:cs typeface="+mn-lt"/>
              </a:rPr>
              <a:t>I can’t fall asleep because I’m too excited about tomorrow’s trip.</a:t>
            </a:r>
            <a:r>
              <a:rPr lang="en-US" sz="1600" dirty="0">
                <a:solidFill>
                  <a:schemeClr val="accent1"/>
                </a:solidFill>
                <a:latin typeface="Ubuntu"/>
                <a:ea typeface="+mn-lt"/>
                <a:cs typeface="Arial"/>
              </a:rPr>
              <a:t> </a:t>
            </a:r>
            <a:endParaRPr lang="en-US" sz="1600">
              <a:solidFill>
                <a:schemeClr val="accent1"/>
              </a:solidFill>
              <a:latin typeface="Ubuntu"/>
            </a:endParaRPr>
          </a:p>
          <a:p>
            <a:pPr marL="285750" indent="-285750">
              <a:buFont typeface="Arial"/>
              <a:buChar char="•"/>
            </a:pPr>
            <a:r>
              <a:rPr lang="en-US" sz="1600" dirty="0">
                <a:solidFill>
                  <a:schemeClr val="accent1"/>
                </a:solidFill>
                <a:latin typeface="Ubuntu"/>
                <a:ea typeface="+mn-lt"/>
                <a:cs typeface="+mn-lt"/>
              </a:rPr>
              <a:t>I always feel tired in class, even though I go to bed early.</a:t>
            </a:r>
            <a:r>
              <a:rPr lang="en-US" sz="1600" dirty="0">
                <a:solidFill>
                  <a:schemeClr val="accent1"/>
                </a:solidFill>
                <a:latin typeface="Ubuntu"/>
                <a:ea typeface="+mn-lt"/>
                <a:cs typeface="Arial"/>
              </a:rPr>
              <a:t> </a:t>
            </a:r>
            <a:endParaRPr lang="en-US" sz="1600">
              <a:solidFill>
                <a:schemeClr val="accent1"/>
              </a:solidFill>
              <a:latin typeface="Ubuntu"/>
            </a:endParaRPr>
          </a:p>
          <a:p>
            <a:pPr marL="285750" indent="-285750">
              <a:buFont typeface="Arial"/>
              <a:buChar char="•"/>
            </a:pPr>
            <a:r>
              <a:rPr lang="en-US" sz="1600" dirty="0">
                <a:solidFill>
                  <a:schemeClr val="accent1"/>
                </a:solidFill>
                <a:latin typeface="Ubuntu"/>
                <a:ea typeface="+mn-lt"/>
                <a:cs typeface="+mn-lt"/>
              </a:rPr>
              <a:t>I can’t sleep because I’m afraid of the dark.</a:t>
            </a:r>
            <a:r>
              <a:rPr lang="en-US" sz="1600" dirty="0">
                <a:solidFill>
                  <a:schemeClr val="accent1"/>
                </a:solidFill>
                <a:latin typeface="Ubuntu"/>
                <a:ea typeface="+mn-lt"/>
                <a:cs typeface="Arial"/>
              </a:rPr>
              <a:t> </a:t>
            </a:r>
          </a:p>
          <a:p>
            <a:br>
              <a:rPr lang="en-US" sz="1600" dirty="0">
                <a:latin typeface="Ubuntu"/>
                <a:ea typeface="+mn-lt"/>
                <a:cs typeface="Arial"/>
              </a:rPr>
            </a:br>
            <a:r>
              <a:rPr lang="en-US" sz="1600" dirty="0">
                <a:solidFill>
                  <a:schemeClr val="accent1"/>
                </a:solidFill>
                <a:latin typeface="Ubuntu"/>
                <a:ea typeface="+mn-lt"/>
                <a:cs typeface="Arial"/>
              </a:rPr>
              <a:t>Then, learners take turns acting as 'agony aunts' or 'uncles' to give advice to the person with the sleep dilemma, based on what they've learned about healthy sleep habits. They can give advice like: </a:t>
            </a:r>
            <a:endParaRPr lang="en-US" sz="1600">
              <a:solidFill>
                <a:schemeClr val="accent1"/>
              </a:solidFill>
              <a:latin typeface="Ubuntu"/>
            </a:endParaRPr>
          </a:p>
          <a:p>
            <a:pPr marL="285750" indent="-285750">
              <a:buFont typeface="Arial"/>
              <a:buChar char="•"/>
            </a:pPr>
            <a:r>
              <a:rPr lang="en-US" sz="1600" dirty="0">
                <a:solidFill>
                  <a:schemeClr val="accent1"/>
                </a:solidFill>
                <a:latin typeface="Ubuntu"/>
                <a:ea typeface="+mn-lt"/>
                <a:cs typeface="+mn-lt"/>
              </a:rPr>
              <a:t>Try reading a book before bed to help your brain wind down.</a:t>
            </a:r>
            <a:r>
              <a:rPr lang="en-US" sz="1600" dirty="0">
                <a:solidFill>
                  <a:schemeClr val="accent1"/>
                </a:solidFill>
                <a:latin typeface="Ubuntu"/>
                <a:ea typeface="+mn-lt"/>
                <a:cs typeface="Arial"/>
              </a:rPr>
              <a:t> </a:t>
            </a:r>
            <a:endParaRPr lang="en-US" sz="1600">
              <a:solidFill>
                <a:schemeClr val="accent1"/>
              </a:solidFill>
              <a:latin typeface="Ubuntu"/>
            </a:endParaRPr>
          </a:p>
          <a:p>
            <a:pPr marL="285750" indent="-285750">
              <a:buFont typeface="Arial"/>
              <a:buChar char="•"/>
            </a:pPr>
            <a:r>
              <a:rPr lang="en-US" sz="1600" dirty="0">
                <a:solidFill>
                  <a:schemeClr val="accent1"/>
                </a:solidFill>
                <a:latin typeface="Ubuntu"/>
                <a:ea typeface="+mn-lt"/>
                <a:cs typeface="+mn-lt"/>
              </a:rPr>
              <a:t>Make sure you’re getting enough sleep for your age – about 9-11 hours each night.</a:t>
            </a:r>
            <a:r>
              <a:rPr lang="en-US" sz="1600" dirty="0">
                <a:solidFill>
                  <a:schemeClr val="accent1"/>
                </a:solidFill>
                <a:latin typeface="Ubuntu"/>
                <a:ea typeface="+mn-lt"/>
                <a:cs typeface="Arial"/>
              </a:rPr>
              <a:t> </a:t>
            </a:r>
            <a:endParaRPr lang="en-US" sz="1600">
              <a:solidFill>
                <a:schemeClr val="accent1"/>
              </a:solidFill>
              <a:latin typeface="Ubuntu"/>
            </a:endParaRPr>
          </a:p>
          <a:p>
            <a:pPr marL="285750" indent="-285750">
              <a:buFont typeface="Arial"/>
              <a:buChar char="•"/>
            </a:pPr>
            <a:r>
              <a:rPr lang="en-US" sz="1600" dirty="0">
                <a:solidFill>
                  <a:schemeClr val="accent1"/>
                </a:solidFill>
                <a:latin typeface="Ubuntu"/>
                <a:ea typeface="+mn-lt"/>
                <a:cs typeface="+mn-lt"/>
              </a:rPr>
              <a:t>A nightlight might help if you’re scared of the dark!</a:t>
            </a:r>
            <a:r>
              <a:rPr lang="en-US" sz="1600" dirty="0">
                <a:solidFill>
                  <a:schemeClr val="accent1"/>
                </a:solidFill>
                <a:latin typeface="Ubuntu"/>
                <a:ea typeface="+mn-lt"/>
                <a:cs typeface="Arial"/>
              </a:rPr>
              <a:t> </a:t>
            </a:r>
            <a:endParaRPr lang="en-US" sz="1600">
              <a:solidFill>
                <a:schemeClr val="accent1"/>
              </a:solidFill>
              <a:latin typeface="Ubuntu"/>
            </a:endParaRPr>
          </a:p>
          <a:p>
            <a:pPr marL="285750" indent="-285750">
              <a:buFont typeface="Arial"/>
              <a:buChar char="•"/>
            </a:pPr>
            <a:endParaRPr lang="en-US" sz="1600" dirty="0">
              <a:solidFill>
                <a:schemeClr val="accent1"/>
              </a:solidFill>
              <a:latin typeface="Ubuntu"/>
              <a:ea typeface="+mn-lt"/>
              <a:cs typeface="Arial"/>
            </a:endParaRPr>
          </a:p>
          <a:p>
            <a:r>
              <a:rPr lang="en-US" sz="1600" dirty="0">
                <a:solidFill>
                  <a:schemeClr val="accent1"/>
                </a:solidFill>
                <a:latin typeface="Ubuntu"/>
                <a:ea typeface="+mn-lt"/>
                <a:cs typeface="+mn-lt"/>
              </a:rPr>
              <a:t>Afterward, discuss with the class what might help with these sleep dilemmas and share tips.</a:t>
            </a:r>
            <a:endParaRPr lang="en-US" dirty="0">
              <a:solidFill>
                <a:schemeClr val="accent1"/>
              </a:solidFill>
              <a:latin typeface="Ubuntu"/>
              <a:ea typeface="+mn-lt"/>
              <a:cs typeface="+mn-lt"/>
            </a:endParaRPr>
          </a:p>
          <a:p>
            <a:endParaRPr lang="en-US" sz="1600" b="1" dirty="0">
              <a:solidFill>
                <a:schemeClr val="accent1"/>
              </a:solidFill>
              <a:latin typeface="Ubuntu"/>
            </a:endParaRPr>
          </a:p>
        </p:txBody>
      </p:sp>
    </p:spTree>
    <p:extLst>
      <p:ext uri="{BB962C8B-B14F-4D97-AF65-F5344CB8AC3E}">
        <p14:creationId xmlns:p14="http://schemas.microsoft.com/office/powerpoint/2010/main" val="311473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46455-6E1B-4149-38B9-613B5CA969F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763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117356" y="814393"/>
            <a:ext cx="11982257" cy="615553"/>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r>
              <a:rPr lang="en-US" sz="1700" dirty="0">
                <a:solidFill>
                  <a:schemeClr val="accent1"/>
                </a:solidFill>
                <a:latin typeface="Ubuntu"/>
                <a:ea typeface="+mn-lt"/>
                <a:cs typeface="+mn-lt"/>
              </a:rPr>
              <a:t>These activities have been developed for use with both Primary and Secondary aged learners. They should be used flexibly and can be adapted to meet the identified needs of your learners within the context of your school or setting.</a:t>
            </a:r>
            <a:r>
              <a:rPr lang="en-US" sz="1600" dirty="0">
                <a:solidFill>
                  <a:schemeClr val="accent1"/>
                </a:solidFill>
                <a:latin typeface="Ubuntu"/>
                <a:ea typeface="+mn-lt"/>
                <a:cs typeface="+mn-lt"/>
              </a:rPr>
              <a:t> </a:t>
            </a:r>
            <a:endParaRPr lang="en-US" sz="1600" dirty="0">
              <a:solidFill>
                <a:schemeClr val="accent1"/>
              </a:solidFill>
              <a:latin typeface="Ubuntu"/>
              <a:ea typeface="Calibri" panose="020F0502020204030204"/>
              <a:cs typeface="Calibri" panose="020F0502020204030204"/>
            </a:endParaRPr>
          </a:p>
        </p:txBody>
      </p:sp>
      <p:sp>
        <p:nvSpPr>
          <p:cNvPr id="4" name="TextBox 3">
            <a:extLst>
              <a:ext uri="{FF2B5EF4-FFF2-40B4-BE49-F238E27FC236}">
                <a16:creationId xmlns:a16="http://schemas.microsoft.com/office/drawing/2014/main" id="{7281CADA-E834-5793-61B6-C5FC6EC16E69}"/>
              </a:ext>
            </a:extLst>
          </p:cNvPr>
          <p:cNvSpPr txBox="1"/>
          <p:nvPr/>
        </p:nvSpPr>
        <p:spPr>
          <a:xfrm>
            <a:off x="107195" y="2784048"/>
            <a:ext cx="11982257" cy="2077492"/>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dirty="0">
                <a:solidFill>
                  <a:schemeClr val="accent1"/>
                </a:solidFill>
                <a:latin typeface="Ubuntu"/>
                <a:ea typeface="Calibri"/>
                <a:cs typeface="Calibri"/>
              </a:rPr>
              <a:t>Links to Statements of what matters </a:t>
            </a:r>
          </a:p>
          <a:p>
            <a:pPr marL="228600" indent="-228600"/>
            <a:r>
              <a:rPr lang="en-US" sz="1600" b="1" dirty="0">
                <a:solidFill>
                  <a:schemeClr val="accent1"/>
                </a:solidFill>
                <a:latin typeface="Ubuntu"/>
                <a:ea typeface="+mn-lt"/>
                <a:cs typeface="+mn-lt"/>
              </a:rPr>
              <a:t>Health and Wellbeing</a:t>
            </a:r>
            <a:r>
              <a:rPr lang="en-GB" sz="1600" dirty="0">
                <a:solidFill>
                  <a:srgbClr val="18518A"/>
                </a:solidFill>
                <a:latin typeface="Ubuntu"/>
                <a:ea typeface="+mn-lt"/>
                <a:cs typeface="+mn-lt"/>
              </a:rPr>
              <a:t>: Developing physical health has lifelong benefits (health-promoting and health-harming behaviours)</a:t>
            </a:r>
            <a:endParaRPr lang="en-US" sz="1600" dirty="0">
              <a:latin typeface="Ubuntu"/>
            </a:endParaRPr>
          </a:p>
          <a:p>
            <a:pPr marL="228600" indent="-228600"/>
            <a:r>
              <a:rPr lang="en-US" sz="1600" b="1" dirty="0">
                <a:solidFill>
                  <a:schemeClr val="accent1"/>
                </a:solidFill>
                <a:latin typeface="Ubuntu"/>
                <a:ea typeface="+mn-lt"/>
                <a:cs typeface="+mn-lt"/>
              </a:rPr>
              <a:t>Health and Wellbeing</a:t>
            </a:r>
            <a:r>
              <a:rPr lang="en-US" sz="1600" dirty="0">
                <a:solidFill>
                  <a:schemeClr val="accent1"/>
                </a:solidFill>
                <a:latin typeface="Ubuntu"/>
                <a:ea typeface="+mn-lt"/>
                <a:cs typeface="+mn-lt"/>
              </a:rPr>
              <a:t>: Our decision-making impacts on the quality of our lives and the lives of others (making informed decisions)</a:t>
            </a:r>
            <a:endParaRPr lang="en-US" sz="1600" dirty="0">
              <a:solidFill>
                <a:schemeClr val="accent1"/>
              </a:solidFill>
              <a:latin typeface="Ubuntu"/>
            </a:endParaRPr>
          </a:p>
          <a:p>
            <a:pPr marL="228600" indent="-228600"/>
            <a:r>
              <a:rPr lang="en-US" sz="1600" b="1" dirty="0">
                <a:solidFill>
                  <a:srgbClr val="18518A"/>
                </a:solidFill>
                <a:latin typeface="Ubuntu"/>
                <a:ea typeface="Calibri"/>
                <a:cs typeface="Calibri"/>
              </a:rPr>
              <a:t>Languages, Literacy and Communication</a:t>
            </a:r>
            <a:r>
              <a:rPr lang="en-US" sz="1600" dirty="0">
                <a:solidFill>
                  <a:srgbClr val="18518A"/>
                </a:solidFill>
                <a:latin typeface="Ubuntu"/>
                <a:ea typeface="Calibri"/>
                <a:cs typeface="Calibri"/>
              </a:rPr>
              <a:t>: Expressing ourselves through languages is key to communication (use and adapt languages in a range of roles)</a:t>
            </a:r>
            <a:endParaRPr lang="en-GB" dirty="0">
              <a:latin typeface="Ubuntu"/>
            </a:endParaRPr>
          </a:p>
          <a:p>
            <a:r>
              <a:rPr lang="en-GB" sz="1600" b="1" dirty="0">
                <a:solidFill>
                  <a:srgbClr val="18518A"/>
                </a:solidFill>
                <a:latin typeface="Ubuntu"/>
                <a:ea typeface="Calibri"/>
                <a:cs typeface="Calibri"/>
              </a:rPr>
              <a:t>Science and Technology</a:t>
            </a:r>
            <a:r>
              <a:rPr lang="en-GB" sz="1600" dirty="0">
                <a:solidFill>
                  <a:srgbClr val="18518A"/>
                </a:solidFill>
                <a:latin typeface="Ubuntu"/>
                <a:ea typeface="Calibri"/>
                <a:cs typeface="Calibri"/>
              </a:rPr>
              <a:t>: </a:t>
            </a:r>
            <a:r>
              <a:rPr lang="en-GB" sz="1600" dirty="0">
                <a:solidFill>
                  <a:srgbClr val="18518A"/>
                </a:solidFill>
                <a:latin typeface="Ubuntu"/>
                <a:ea typeface="+mn-lt"/>
                <a:cs typeface="+mn-lt"/>
              </a:rPr>
              <a:t>The world around us is full of living things which depend on each other for survival (an understanding of the factors which affect our health allows us to make informed decisions about our physical health)</a:t>
            </a:r>
          </a:p>
        </p:txBody>
      </p:sp>
      <p:sp>
        <p:nvSpPr>
          <p:cNvPr id="5" name="TextBox 4">
            <a:extLst>
              <a:ext uri="{FF2B5EF4-FFF2-40B4-BE49-F238E27FC236}">
                <a16:creationId xmlns:a16="http://schemas.microsoft.com/office/drawing/2014/main" id="{9D16C461-1705-953C-AA71-3B5B6C0B4ECB}"/>
              </a:ext>
            </a:extLst>
          </p:cNvPr>
          <p:cNvSpPr txBox="1"/>
          <p:nvPr/>
        </p:nvSpPr>
        <p:spPr>
          <a:xfrm>
            <a:off x="107195" y="4861306"/>
            <a:ext cx="11982257" cy="160043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b="1">
                <a:solidFill>
                  <a:schemeClr val="accent1"/>
                </a:solidFill>
                <a:latin typeface="Ubuntu"/>
                <a:ea typeface="Calibri"/>
                <a:cs typeface="Calibri"/>
              </a:rPr>
              <a:t>Descriptions of learning </a:t>
            </a:r>
            <a:r>
              <a:rPr lang="en-US">
                <a:solidFill>
                  <a:schemeClr val="accent1"/>
                </a:solidFill>
                <a:latin typeface="Ubuntu"/>
                <a:ea typeface="Calibri"/>
                <a:cs typeface="Calibri"/>
              </a:rPr>
              <a:t>(possible)</a:t>
            </a:r>
            <a:endParaRPr lang="en-US">
              <a:solidFill>
                <a:schemeClr val="accent1"/>
              </a:solidFill>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p:txBody>
      </p:sp>
      <p:sp>
        <p:nvSpPr>
          <p:cNvPr id="8" name="TextBox 7">
            <a:extLst>
              <a:ext uri="{FF2B5EF4-FFF2-40B4-BE49-F238E27FC236}">
                <a16:creationId xmlns:a16="http://schemas.microsoft.com/office/drawing/2014/main" id="{12D83889-0442-1959-F86D-9314EE1CFC28}"/>
              </a:ext>
            </a:extLst>
          </p:cNvPr>
          <p:cNvSpPr txBox="1"/>
          <p:nvPr/>
        </p:nvSpPr>
        <p:spPr>
          <a:xfrm>
            <a:off x="107195" y="1431845"/>
            <a:ext cx="11982257" cy="1354217"/>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dirty="0">
                <a:solidFill>
                  <a:srgbClr val="18518A"/>
                </a:solidFill>
                <a:latin typeface="Ubuntu"/>
                <a:ea typeface="Calibri"/>
                <a:cs typeface="Calibri"/>
              </a:rPr>
              <a:t>Agony Aunt Dilemmas:</a:t>
            </a:r>
            <a:r>
              <a:rPr lang="en-US" sz="1700" dirty="0">
                <a:solidFill>
                  <a:srgbClr val="18518A"/>
                </a:solidFill>
                <a:latin typeface="Ubuntu"/>
                <a:ea typeface="Calibri"/>
                <a:cs typeface="Calibri"/>
              </a:rPr>
              <a:t>  'What is a good sleep?' 'Lifestyle, Social and Environmental factors that shape our sleep' and 'How does sleep impact our health and Wellbeing?' Knowledge Banks</a:t>
            </a:r>
          </a:p>
          <a:p>
            <a:pPr marL="228600" indent="-228600"/>
            <a:r>
              <a:rPr lang="en-US" sz="1600" dirty="0">
                <a:solidFill>
                  <a:srgbClr val="18518A"/>
                </a:solidFill>
                <a:latin typeface="Ubuntu"/>
                <a:ea typeface="Calibri"/>
                <a:cs typeface="Calibri"/>
              </a:rPr>
              <a:t>These activities provide </a:t>
            </a:r>
            <a:r>
              <a:rPr lang="en-GB" sz="1600" dirty="0">
                <a:solidFill>
                  <a:schemeClr val="tx2"/>
                </a:solidFill>
                <a:latin typeface="Ubuntu"/>
                <a:ea typeface="Calibri"/>
                <a:cs typeface="Calibri"/>
              </a:rPr>
              <a:t>scenarios to promote discussion focused on decision making and seeking support relating to sleep routines</a:t>
            </a:r>
            <a:r>
              <a:rPr lang="en-GB" sz="1600" dirty="0">
                <a:solidFill>
                  <a:srgbClr val="18518A"/>
                </a:solidFill>
                <a:latin typeface="Ubuntu"/>
                <a:ea typeface="Calibri"/>
                <a:cs typeface="Calibri"/>
              </a:rPr>
              <a:t>.</a:t>
            </a:r>
          </a:p>
          <a:p>
            <a:pPr marL="228600" indent="-228600"/>
            <a:r>
              <a:rPr lang="en-GB" sz="1600" dirty="0">
                <a:solidFill>
                  <a:srgbClr val="18518A"/>
                </a:solidFill>
                <a:latin typeface="Ubuntu"/>
                <a:ea typeface="Calibri"/>
                <a:cs typeface="Calibri"/>
              </a:rPr>
              <a:t>At the end of the activities are further possible learning suggestions.</a:t>
            </a:r>
          </a:p>
        </p:txBody>
      </p:sp>
      <p:graphicFrame>
        <p:nvGraphicFramePr>
          <p:cNvPr id="9" name="Table 8">
            <a:extLst>
              <a:ext uri="{FF2B5EF4-FFF2-40B4-BE49-F238E27FC236}">
                <a16:creationId xmlns:a16="http://schemas.microsoft.com/office/drawing/2014/main" id="{C44939F1-56C1-C2BB-4B4A-460F01D5AD8C}"/>
              </a:ext>
            </a:extLst>
          </p:cNvPr>
          <p:cNvGraphicFramePr>
            <a:graphicFrameLocks noGrp="1"/>
          </p:cNvGraphicFramePr>
          <p:nvPr>
            <p:extLst>
              <p:ext uri="{D42A27DB-BD31-4B8C-83A1-F6EECF244321}">
                <p14:modId xmlns:p14="http://schemas.microsoft.com/office/powerpoint/2010/main" val="1563089531"/>
              </p:ext>
            </p:extLst>
          </p:nvPr>
        </p:nvGraphicFramePr>
        <p:xfrm>
          <a:off x="105756" y="5218083"/>
          <a:ext cx="11990858" cy="1584960"/>
        </p:xfrm>
        <a:graphic>
          <a:graphicData uri="http://schemas.openxmlformats.org/drawingml/2006/table">
            <a:tbl>
              <a:tblPr firstRow="1" bandRow="1">
                <a:tableStyleId>{5C22544A-7EE6-4342-B048-85BDC9FD1C3A}</a:tableStyleId>
              </a:tblPr>
              <a:tblGrid>
                <a:gridCol w="2283812">
                  <a:extLst>
                    <a:ext uri="{9D8B030D-6E8A-4147-A177-3AD203B41FA5}">
                      <a16:colId xmlns:a16="http://schemas.microsoft.com/office/drawing/2014/main" val="3210821305"/>
                    </a:ext>
                  </a:extLst>
                </a:gridCol>
                <a:gridCol w="2497409">
                  <a:extLst>
                    <a:ext uri="{9D8B030D-6E8A-4147-A177-3AD203B41FA5}">
                      <a16:colId xmlns:a16="http://schemas.microsoft.com/office/drawing/2014/main" val="2888362595"/>
                    </a:ext>
                  </a:extLst>
                </a:gridCol>
                <a:gridCol w="2349537">
                  <a:extLst>
                    <a:ext uri="{9D8B030D-6E8A-4147-A177-3AD203B41FA5}">
                      <a16:colId xmlns:a16="http://schemas.microsoft.com/office/drawing/2014/main" val="611408488"/>
                    </a:ext>
                  </a:extLst>
                </a:gridCol>
                <a:gridCol w="2415258">
                  <a:extLst>
                    <a:ext uri="{9D8B030D-6E8A-4147-A177-3AD203B41FA5}">
                      <a16:colId xmlns:a16="http://schemas.microsoft.com/office/drawing/2014/main" val="1227960004"/>
                    </a:ext>
                  </a:extLst>
                </a:gridCol>
                <a:gridCol w="2444842">
                  <a:extLst>
                    <a:ext uri="{9D8B030D-6E8A-4147-A177-3AD203B41FA5}">
                      <a16:colId xmlns:a16="http://schemas.microsoft.com/office/drawing/2014/main" val="2646896511"/>
                    </a:ext>
                  </a:extLst>
                </a:gridCol>
              </a:tblGrid>
              <a:tr h="370840">
                <a:tc>
                  <a:txBody>
                    <a:bodyPr/>
                    <a:lstStyle/>
                    <a:p>
                      <a:pPr lvl="0" algn="l">
                        <a:lnSpc>
                          <a:spcPct val="100000"/>
                        </a:lnSpc>
                        <a:spcBef>
                          <a:spcPts val="0"/>
                        </a:spcBef>
                        <a:spcAft>
                          <a:spcPts val="0"/>
                        </a:spcAft>
                        <a:buNone/>
                      </a:pPr>
                      <a:r>
                        <a:rPr lang="en-US" sz="1400" b="1" i="0" u="none" strike="noStrike" noProof="0" dirty="0">
                          <a:latin typeface="Ubuntu"/>
                        </a:rPr>
                        <a:t>Progression step 1</a:t>
                      </a:r>
                      <a:endParaRPr lang="en-US" sz="1400">
                        <a:latin typeface="Ubuntu"/>
                      </a:endParaRPr>
                    </a:p>
                    <a:p>
                      <a:pPr lvl="0" algn="l">
                        <a:lnSpc>
                          <a:spcPct val="100000"/>
                        </a:lnSpc>
                        <a:spcBef>
                          <a:spcPts val="0"/>
                        </a:spcBef>
                        <a:spcAft>
                          <a:spcPts val="0"/>
                        </a:spcAft>
                        <a:buNone/>
                      </a:pPr>
                      <a:r>
                        <a:rPr lang="en-US" sz="1400" b="0" i="0" u="none" strike="noStrike" noProof="0" dirty="0">
                          <a:solidFill>
                            <a:schemeClr val="bg1"/>
                          </a:solidFill>
                          <a:latin typeface="Ubuntu"/>
                        </a:rPr>
                        <a:t>I have developed an awareness that my decisions can affect me and others.</a:t>
                      </a:r>
                      <a:endParaRPr lang="en-US" sz="1400" b="0">
                        <a:solidFill>
                          <a:schemeClr val="bg1"/>
                        </a:solidFill>
                        <a:latin typeface="Ubuntu"/>
                      </a:endParaRPr>
                    </a:p>
                    <a:p>
                      <a:pPr lvl="0" algn="l">
                        <a:lnSpc>
                          <a:spcPct val="100000"/>
                        </a:lnSpc>
                        <a:spcBef>
                          <a:spcPts val="0"/>
                        </a:spcBef>
                        <a:spcAft>
                          <a:spcPts val="0"/>
                        </a:spcAft>
                        <a:buNone/>
                      </a:pPr>
                      <a:endParaRPr lang="en-US" sz="1400" b="0" i="0" u="none" strike="noStrike" noProof="0" dirty="0">
                        <a:latin typeface="Ubuntu"/>
                      </a:endParaRPr>
                    </a:p>
                    <a:p>
                      <a:pPr lvl="0">
                        <a:buNone/>
                      </a:pPr>
                      <a:endParaRPr lang="en-US" sz="1400" dirty="0">
                        <a:latin typeface="Ubuntu"/>
                      </a:endParaRPr>
                    </a:p>
                  </a:txBody>
                  <a:tcPr/>
                </a:tc>
                <a:tc>
                  <a:txBody>
                    <a:bodyPr/>
                    <a:lstStyle/>
                    <a:p>
                      <a:pPr lvl="0" algn="l">
                        <a:lnSpc>
                          <a:spcPct val="100000"/>
                        </a:lnSpc>
                        <a:spcBef>
                          <a:spcPts val="0"/>
                        </a:spcBef>
                        <a:spcAft>
                          <a:spcPts val="0"/>
                        </a:spcAft>
                        <a:buNone/>
                      </a:pPr>
                      <a:r>
                        <a:rPr lang="en-US" sz="1400" b="1" i="0" u="none" strike="noStrike" noProof="0" dirty="0">
                          <a:latin typeface="Ubuntu"/>
                        </a:rPr>
                        <a:t>Progression step 2</a:t>
                      </a:r>
                      <a:endParaRPr lang="en-US" sz="1400">
                        <a:latin typeface="Ubuntu"/>
                      </a:endParaRPr>
                    </a:p>
                    <a:p>
                      <a:pPr lvl="0" algn="l">
                        <a:lnSpc>
                          <a:spcPct val="100000"/>
                        </a:lnSpc>
                        <a:spcBef>
                          <a:spcPts val="0"/>
                        </a:spcBef>
                        <a:spcAft>
                          <a:spcPts val="0"/>
                        </a:spcAft>
                        <a:buNone/>
                      </a:pPr>
                      <a:r>
                        <a:rPr lang="en-US" sz="1400" b="0" i="0" u="none" strike="noStrike" noProof="0" dirty="0">
                          <a:latin typeface="Ubuntu"/>
                        </a:rPr>
                        <a:t>I can </a:t>
                      </a:r>
                      <a:r>
                        <a:rPr lang="en-US" sz="1400" b="0" i="0" u="none" strike="noStrike" noProof="0" err="1">
                          <a:latin typeface="Ubuntu"/>
                        </a:rPr>
                        <a:t>recognise</a:t>
                      </a:r>
                      <a:r>
                        <a:rPr lang="en-US" sz="1400" b="0" i="0" u="none" strike="noStrike" noProof="0" dirty="0">
                          <a:latin typeface="Ubuntu"/>
                        </a:rPr>
                        <a:t> that my decisions can impact on me and others, both now and in the future.</a:t>
                      </a:r>
                      <a:endParaRPr lang="en-US" sz="1400" b="0">
                        <a:latin typeface="Ubuntu"/>
                      </a:endParaRPr>
                    </a:p>
                    <a:p>
                      <a:pPr lvl="0" algn="l">
                        <a:lnSpc>
                          <a:spcPct val="100000"/>
                        </a:lnSpc>
                        <a:spcBef>
                          <a:spcPts val="0"/>
                        </a:spcBef>
                        <a:spcAft>
                          <a:spcPts val="0"/>
                        </a:spcAft>
                        <a:buNone/>
                      </a:pPr>
                      <a:endParaRPr lang="en-US" sz="1400" b="0" i="0" u="none" strike="noStrike" noProof="0" dirty="0">
                        <a:latin typeface="Ubuntu"/>
                      </a:endParaRPr>
                    </a:p>
                    <a:p>
                      <a:pPr lvl="0">
                        <a:buNone/>
                      </a:pPr>
                      <a:endParaRPr lang="en-US" sz="1400" dirty="0">
                        <a:latin typeface="Ubuntu"/>
                      </a:endParaRPr>
                    </a:p>
                  </a:txBody>
                  <a:tcPr/>
                </a:tc>
                <a:tc>
                  <a:txBody>
                    <a:bodyPr/>
                    <a:lstStyle/>
                    <a:p>
                      <a:pPr lvl="0" algn="l">
                        <a:lnSpc>
                          <a:spcPct val="100000"/>
                        </a:lnSpc>
                        <a:spcBef>
                          <a:spcPts val="0"/>
                        </a:spcBef>
                        <a:spcAft>
                          <a:spcPts val="0"/>
                        </a:spcAft>
                        <a:buNone/>
                      </a:pPr>
                      <a:r>
                        <a:rPr lang="en-US" sz="1400" b="1" i="0" u="none" strike="noStrike" noProof="0" dirty="0">
                          <a:latin typeface="Ubuntu"/>
                        </a:rPr>
                        <a:t>Progression step 3</a:t>
                      </a:r>
                      <a:endParaRPr lang="en-US" sz="1400">
                        <a:latin typeface="Ubuntu"/>
                      </a:endParaRPr>
                    </a:p>
                    <a:p>
                      <a:pPr lvl="0" algn="l">
                        <a:lnSpc>
                          <a:spcPct val="100000"/>
                        </a:lnSpc>
                        <a:spcBef>
                          <a:spcPts val="0"/>
                        </a:spcBef>
                        <a:spcAft>
                          <a:spcPts val="0"/>
                        </a:spcAft>
                        <a:buNone/>
                      </a:pPr>
                      <a:r>
                        <a:rPr lang="en-US" sz="1400" b="0" i="0" u="none" strike="noStrike" noProof="0" dirty="0">
                          <a:latin typeface="Ubuntu"/>
                        </a:rPr>
                        <a:t>I can </a:t>
                      </a:r>
                      <a:r>
                        <a:rPr lang="en-US" sz="1400" b="0" i="0" u="none" strike="noStrike" noProof="0" err="1">
                          <a:latin typeface="Ubuntu"/>
                        </a:rPr>
                        <a:t>recognise</a:t>
                      </a:r>
                      <a:r>
                        <a:rPr lang="en-US" sz="1400" b="0" i="0" u="none" strike="noStrike" noProof="0" dirty="0">
                          <a:latin typeface="Ubuntu"/>
                        </a:rPr>
                        <a:t> that some decisions I make will have a long-term impact on my life and the lives of others.</a:t>
                      </a:r>
                      <a:endParaRPr lang="en-US" sz="1400" b="0">
                        <a:latin typeface="Ubuntu"/>
                      </a:endParaRPr>
                    </a:p>
                    <a:p>
                      <a:pPr lvl="0" algn="l">
                        <a:lnSpc>
                          <a:spcPct val="100000"/>
                        </a:lnSpc>
                        <a:spcBef>
                          <a:spcPts val="0"/>
                        </a:spcBef>
                        <a:spcAft>
                          <a:spcPts val="0"/>
                        </a:spcAft>
                        <a:buNone/>
                      </a:pPr>
                      <a:endParaRPr lang="en-US" sz="1400" b="0" i="0" u="none" strike="noStrike" noProof="0" dirty="0">
                        <a:latin typeface="Ubuntu"/>
                      </a:endParaRPr>
                    </a:p>
                    <a:p>
                      <a:pPr lvl="0">
                        <a:buNone/>
                      </a:pPr>
                      <a:endParaRPr lang="en-US" sz="1400" dirty="0">
                        <a:latin typeface="Ubuntu"/>
                      </a:endParaRPr>
                    </a:p>
                  </a:txBody>
                  <a:tcPr/>
                </a:tc>
                <a:tc>
                  <a:txBody>
                    <a:bodyPr/>
                    <a:lstStyle/>
                    <a:p>
                      <a:pPr lvl="0" algn="l">
                        <a:lnSpc>
                          <a:spcPct val="100000"/>
                        </a:lnSpc>
                        <a:spcBef>
                          <a:spcPts val="0"/>
                        </a:spcBef>
                        <a:spcAft>
                          <a:spcPts val="0"/>
                        </a:spcAft>
                        <a:buNone/>
                      </a:pPr>
                      <a:r>
                        <a:rPr lang="en-US" sz="1400" b="1" i="0" u="none" strike="noStrike" noProof="0" dirty="0">
                          <a:latin typeface="Ubuntu"/>
                        </a:rPr>
                        <a:t>Progression step 4</a:t>
                      </a:r>
                      <a:endParaRPr lang="en-US" sz="1400">
                        <a:latin typeface="Ubuntu"/>
                      </a:endParaRPr>
                    </a:p>
                    <a:p>
                      <a:pPr lvl="0" algn="l">
                        <a:lnSpc>
                          <a:spcPct val="100000"/>
                        </a:lnSpc>
                        <a:spcBef>
                          <a:spcPts val="0"/>
                        </a:spcBef>
                        <a:spcAft>
                          <a:spcPts val="0"/>
                        </a:spcAft>
                        <a:buNone/>
                      </a:pPr>
                      <a:r>
                        <a:rPr lang="en-US" sz="1400" b="0" i="0" u="none" strike="noStrike" noProof="0" dirty="0">
                          <a:solidFill>
                            <a:schemeClr val="bg1"/>
                          </a:solidFill>
                          <a:latin typeface="Ubuntu"/>
                        </a:rPr>
                        <a:t>I can consider relevant factors and implications when making decisions individually and collectively.</a:t>
                      </a:r>
                      <a:endParaRPr lang="en-US" sz="1400" b="0">
                        <a:solidFill>
                          <a:schemeClr val="bg1"/>
                        </a:solidFill>
                        <a:latin typeface="Ubuntu"/>
                      </a:endParaRPr>
                    </a:p>
                    <a:p>
                      <a:pPr lvl="0" algn="l">
                        <a:lnSpc>
                          <a:spcPct val="100000"/>
                        </a:lnSpc>
                        <a:spcBef>
                          <a:spcPts val="0"/>
                        </a:spcBef>
                        <a:spcAft>
                          <a:spcPts val="0"/>
                        </a:spcAft>
                        <a:buNone/>
                      </a:pPr>
                      <a:endParaRPr lang="en-US" sz="1400" b="0" i="0" u="none" strike="noStrike" noProof="0" dirty="0">
                        <a:latin typeface="Ubuntu"/>
                      </a:endParaRPr>
                    </a:p>
                  </a:txBody>
                  <a:tcPr/>
                </a:tc>
                <a:tc>
                  <a:txBody>
                    <a:bodyPr/>
                    <a:lstStyle/>
                    <a:p>
                      <a:pPr lvl="0" algn="l">
                        <a:lnSpc>
                          <a:spcPct val="100000"/>
                        </a:lnSpc>
                        <a:spcBef>
                          <a:spcPts val="0"/>
                        </a:spcBef>
                        <a:spcAft>
                          <a:spcPts val="0"/>
                        </a:spcAft>
                        <a:buNone/>
                      </a:pPr>
                      <a:r>
                        <a:rPr lang="en-US" sz="1400" b="1" i="0" u="none" strike="noStrike" noProof="0" dirty="0">
                          <a:latin typeface="Ubuntu"/>
                        </a:rPr>
                        <a:t>Progression step 5</a:t>
                      </a:r>
                      <a:endParaRPr lang="en-US" sz="1400">
                        <a:latin typeface="Ubuntu"/>
                      </a:endParaRPr>
                    </a:p>
                    <a:p>
                      <a:pPr lvl="0" algn="l">
                        <a:lnSpc>
                          <a:spcPct val="100000"/>
                        </a:lnSpc>
                        <a:spcBef>
                          <a:spcPts val="0"/>
                        </a:spcBef>
                        <a:spcAft>
                          <a:spcPts val="0"/>
                        </a:spcAft>
                        <a:buNone/>
                      </a:pPr>
                      <a:r>
                        <a:rPr lang="en-US" sz="1400" b="0" i="0" u="none" strike="noStrike" noProof="0" dirty="0">
                          <a:solidFill>
                            <a:schemeClr val="bg1"/>
                          </a:solidFill>
                          <a:latin typeface="Ubuntu"/>
                        </a:rPr>
                        <a:t>I can critically evaluate factors and implications, including risks, when making decisions individually and collectively.</a:t>
                      </a:r>
                      <a:endParaRPr lang="en-US" sz="1400" b="0">
                        <a:solidFill>
                          <a:schemeClr val="bg1"/>
                        </a:solidFill>
                        <a:latin typeface="Ubuntu"/>
                      </a:endParaRPr>
                    </a:p>
                    <a:p>
                      <a:pPr lvl="0" algn="l">
                        <a:lnSpc>
                          <a:spcPct val="100000"/>
                        </a:lnSpc>
                        <a:spcBef>
                          <a:spcPts val="0"/>
                        </a:spcBef>
                        <a:spcAft>
                          <a:spcPts val="0"/>
                        </a:spcAft>
                        <a:buNone/>
                      </a:pPr>
                      <a:endParaRPr lang="en-US" sz="1400" b="0" i="0" u="none" strike="noStrike" noProof="0" dirty="0">
                        <a:latin typeface="Ubuntu"/>
                      </a:endParaRPr>
                    </a:p>
                  </a:txBody>
                  <a:tcPr/>
                </a:tc>
                <a:extLst>
                  <a:ext uri="{0D108BD9-81ED-4DB2-BD59-A6C34878D82A}">
                    <a16:rowId xmlns:a16="http://schemas.microsoft.com/office/drawing/2014/main" val="356298061"/>
                  </a:ext>
                </a:extLst>
              </a:tr>
            </a:tbl>
          </a:graphicData>
        </a:graphic>
      </p:graphicFrame>
    </p:spTree>
    <p:extLst>
      <p:ext uri="{BB962C8B-B14F-4D97-AF65-F5344CB8AC3E}">
        <p14:creationId xmlns:p14="http://schemas.microsoft.com/office/powerpoint/2010/main" val="26296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0DF373-AFDE-4509-9F4D-26203324776F}"/>
              </a:ext>
            </a:extLst>
          </p:cNvPr>
          <p:cNvSpPr>
            <a:spLocks noGrp="1"/>
          </p:cNvSpPr>
          <p:nvPr>
            <p:ph type="body" sz="quarter" idx="10"/>
          </p:nvPr>
        </p:nvSpPr>
        <p:spPr>
          <a:xfrm>
            <a:off x="1085185" y="1391863"/>
            <a:ext cx="4710200" cy="1107220"/>
          </a:xfrm>
        </p:spPr>
        <p:txBody>
          <a:bodyPr vert="horz" lIns="91440" tIns="45720" rIns="91440" bIns="45720" rtlCol="0" anchor="t">
            <a:noAutofit/>
          </a:bodyPr>
          <a:lstStyle/>
          <a:p>
            <a:r>
              <a:rPr lang="en-GB" sz="2400" dirty="0">
                <a:solidFill>
                  <a:schemeClr val="tx2"/>
                </a:solidFill>
                <a:latin typeface="Ubuntu"/>
                <a:ea typeface="Calibri"/>
                <a:cs typeface="Calibri"/>
              </a:rPr>
              <a:t>What advice would you give to this young person? </a:t>
            </a:r>
            <a:endParaRPr lang="en-US" sz="2400" dirty="0">
              <a:solidFill>
                <a:schemeClr val="tx2"/>
              </a:solidFill>
              <a:latin typeface="Ubuntu"/>
              <a:ea typeface="Calibri"/>
              <a:cs typeface="Calibri"/>
            </a:endParaRPr>
          </a:p>
          <a:p>
            <a:endParaRPr lang="en-GB" sz="2400">
              <a:solidFill>
                <a:schemeClr val="tx2"/>
              </a:solidFill>
              <a:latin typeface="Ubuntu"/>
              <a:ea typeface="Calibri"/>
              <a:cs typeface="Calibri"/>
            </a:endParaRPr>
          </a:p>
          <a:p>
            <a:r>
              <a:rPr lang="en-GB" sz="2400" dirty="0">
                <a:solidFill>
                  <a:schemeClr val="tx2"/>
                </a:solidFill>
                <a:latin typeface="Ubuntu"/>
                <a:ea typeface="Calibri"/>
                <a:cs typeface="Calibri"/>
              </a:rPr>
              <a:t>Have you ever bee in a situation where you have felt your friends have left you out of something? What did you do? </a:t>
            </a:r>
            <a:endParaRPr lang="en-US" sz="2400" dirty="0">
              <a:solidFill>
                <a:schemeClr val="tx2"/>
              </a:solidFill>
              <a:latin typeface="Ubuntu"/>
              <a:ea typeface="Calibri"/>
              <a:cs typeface="Calibri"/>
            </a:endParaRPr>
          </a:p>
          <a:p>
            <a:endParaRPr lang="en-GB" sz="2400">
              <a:solidFill>
                <a:schemeClr val="tx2"/>
              </a:solidFill>
              <a:latin typeface="Ubuntu"/>
              <a:cs typeface="Segoe UI"/>
            </a:endParaRPr>
          </a:p>
          <a:p>
            <a:r>
              <a:rPr lang="en-GB" sz="2400" dirty="0">
                <a:solidFill>
                  <a:schemeClr val="tx2"/>
                </a:solidFill>
                <a:latin typeface="Ubuntu"/>
                <a:ea typeface="Calibri"/>
                <a:cs typeface="Calibri"/>
              </a:rPr>
              <a:t>How do you think this young person should tell their friends how they're feeling? </a:t>
            </a:r>
            <a:endParaRPr lang="en-US" sz="2400" dirty="0">
              <a:solidFill>
                <a:schemeClr val="tx2"/>
              </a:solidFill>
              <a:latin typeface="Ubuntu"/>
            </a:endParaRPr>
          </a:p>
        </p:txBody>
      </p:sp>
      <p:pic>
        <p:nvPicPr>
          <p:cNvPr id="8" name="Picture 2" descr="A blue and white chat bubble&#10;&#10;Description automatically generated">
            <a:extLst>
              <a:ext uri="{FF2B5EF4-FFF2-40B4-BE49-F238E27FC236}">
                <a16:creationId xmlns:a16="http://schemas.microsoft.com/office/drawing/2014/main" id="{C17C9FD3-AB98-42EF-EFBA-982D4EA25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246" y="1947678"/>
            <a:ext cx="4299401" cy="3157786"/>
          </a:xfrm>
          <a:prstGeom prst="rect">
            <a:avLst/>
          </a:prstGeom>
          <a:solidFill>
            <a:schemeClr val="bg1"/>
          </a:solidFill>
        </p:spPr>
      </p:pic>
      <p:sp>
        <p:nvSpPr>
          <p:cNvPr id="10" name="Text Placeholder 3">
            <a:extLst>
              <a:ext uri="{FF2B5EF4-FFF2-40B4-BE49-F238E27FC236}">
                <a16:creationId xmlns:a16="http://schemas.microsoft.com/office/drawing/2014/main" id="{DB9F55E7-5DE1-BBA4-34CE-E04E661EE68A}"/>
              </a:ext>
            </a:extLst>
          </p:cNvPr>
          <p:cNvSpPr txBox="1">
            <a:spLocks/>
          </p:cNvSpPr>
          <p:nvPr/>
        </p:nvSpPr>
        <p:spPr>
          <a:xfrm rot="21125024">
            <a:off x="7527050" y="2469119"/>
            <a:ext cx="3815149" cy="129208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Ubuntu"/>
              </a:rPr>
              <a:t>‘My friends stay on their phones late at night, and they tease me because my mum won’t let me have mine in my room. I feel so left out. What should I do?’</a:t>
            </a:r>
            <a:r>
              <a:rPr lang="en-GB" sz="1800">
                <a:latin typeface="Ubuntu"/>
              </a:rPr>
              <a:t> </a:t>
            </a:r>
            <a:endParaRPr lang="en-GB"/>
          </a:p>
        </p:txBody>
      </p:sp>
    </p:spTree>
    <p:extLst>
      <p:ext uri="{BB962C8B-B14F-4D97-AF65-F5344CB8AC3E}">
        <p14:creationId xmlns:p14="http://schemas.microsoft.com/office/powerpoint/2010/main" val="186179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0DF373-AFDE-4509-9F4D-26203324776F}"/>
              </a:ext>
            </a:extLst>
          </p:cNvPr>
          <p:cNvSpPr>
            <a:spLocks noGrp="1"/>
          </p:cNvSpPr>
          <p:nvPr>
            <p:ph type="body" sz="quarter" idx="10"/>
          </p:nvPr>
        </p:nvSpPr>
        <p:spPr>
          <a:xfrm>
            <a:off x="487308" y="1825616"/>
            <a:ext cx="5612877" cy="1916113"/>
          </a:xfrm>
        </p:spPr>
        <p:txBody>
          <a:bodyPr vert="horz" lIns="91440" tIns="45720" rIns="91440" bIns="45720" rtlCol="0" anchor="t">
            <a:noAutofit/>
          </a:bodyPr>
          <a:lstStyle/>
          <a:p>
            <a:r>
              <a:rPr lang="en-GB" sz="2400">
                <a:solidFill>
                  <a:schemeClr val="tx2"/>
                </a:solidFill>
                <a:latin typeface="Ubuntu"/>
                <a:ea typeface="Calibri"/>
                <a:cs typeface="Calibri"/>
              </a:rPr>
              <a:t>Do you think this young person's brother is being unreasonable in playing his music so loud? Why/why not? </a:t>
            </a:r>
            <a:endParaRPr lang="en-US" sz="2400">
              <a:solidFill>
                <a:schemeClr val="tx2"/>
              </a:solidFill>
              <a:latin typeface="Ubuntu"/>
              <a:ea typeface="Calibri"/>
              <a:cs typeface="Calibri"/>
            </a:endParaRPr>
          </a:p>
          <a:p>
            <a:endParaRPr lang="en-GB" sz="2400">
              <a:solidFill>
                <a:schemeClr val="tx2"/>
              </a:solidFill>
              <a:latin typeface="Ubuntu"/>
              <a:ea typeface="Calibri"/>
              <a:cs typeface="Calibri"/>
            </a:endParaRPr>
          </a:p>
          <a:p>
            <a:r>
              <a:rPr lang="en-GB" sz="2400">
                <a:solidFill>
                  <a:schemeClr val="tx2"/>
                </a:solidFill>
                <a:latin typeface="Ubuntu"/>
                <a:ea typeface="Calibri"/>
                <a:cs typeface="Calibri"/>
              </a:rPr>
              <a:t>What explanation can this young person give to their brother, so that he understands the importance of getting enough sleep? </a:t>
            </a:r>
            <a:endParaRPr lang="en-US" sz="2400">
              <a:solidFill>
                <a:schemeClr val="tx2"/>
              </a:solidFill>
              <a:latin typeface="Ubuntu"/>
              <a:ea typeface="Calibri"/>
              <a:cs typeface="Calibri"/>
            </a:endParaRPr>
          </a:p>
          <a:p>
            <a:endParaRPr lang="en-GB" sz="2400">
              <a:solidFill>
                <a:schemeClr val="tx2"/>
              </a:solidFill>
              <a:latin typeface="Ubuntu"/>
              <a:ea typeface="Calibri"/>
              <a:cs typeface="Calibri"/>
            </a:endParaRPr>
          </a:p>
          <a:p>
            <a:endParaRPr lang="en-GB" sz="2400">
              <a:solidFill>
                <a:schemeClr val="tx2"/>
              </a:solidFill>
              <a:latin typeface="Ubuntu"/>
              <a:ea typeface="Calibri"/>
              <a:cs typeface="Calibri"/>
            </a:endParaRPr>
          </a:p>
        </p:txBody>
      </p:sp>
      <p:pic>
        <p:nvPicPr>
          <p:cNvPr id="8" name="Picture 2" descr="A blue and white chat bubble&#10;&#10;Description automatically generated">
            <a:extLst>
              <a:ext uri="{FF2B5EF4-FFF2-40B4-BE49-F238E27FC236}">
                <a16:creationId xmlns:a16="http://schemas.microsoft.com/office/drawing/2014/main" id="{C17C9FD3-AB98-42EF-EFBA-982D4EA25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679" y="1821023"/>
            <a:ext cx="4992644" cy="3643039"/>
          </a:xfrm>
          <a:prstGeom prst="rect">
            <a:avLst/>
          </a:prstGeom>
          <a:solidFill>
            <a:schemeClr val="bg1"/>
          </a:solidFill>
        </p:spPr>
      </p:pic>
      <p:sp>
        <p:nvSpPr>
          <p:cNvPr id="10" name="Text Placeholder 3">
            <a:extLst>
              <a:ext uri="{FF2B5EF4-FFF2-40B4-BE49-F238E27FC236}">
                <a16:creationId xmlns:a16="http://schemas.microsoft.com/office/drawing/2014/main" id="{DB9F55E7-5DE1-BBA4-34CE-E04E661EE68A}"/>
              </a:ext>
            </a:extLst>
          </p:cNvPr>
          <p:cNvSpPr txBox="1">
            <a:spLocks/>
          </p:cNvSpPr>
          <p:nvPr/>
        </p:nvSpPr>
        <p:spPr>
          <a:xfrm rot="21125024">
            <a:off x="6977025" y="2380033"/>
            <a:ext cx="4086529" cy="120180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Ubuntu"/>
              </a:rPr>
              <a:t>'My brother plays his music </a:t>
            </a:r>
            <a:r>
              <a:rPr lang="en-GB" sz="1800" i="1">
                <a:latin typeface="Ubuntu"/>
              </a:rPr>
              <a:t>so</a:t>
            </a:r>
            <a:r>
              <a:rPr lang="en-GB" sz="1800">
                <a:latin typeface="Ubuntu"/>
              </a:rPr>
              <a:t> loud every night while I’m getting ready for bed, and it drives me crazy. I find it really hard to get to sleep with the noise blasting through the walls, and it’s making my evenings stressful.’ </a:t>
            </a:r>
            <a:endParaRPr lang="en-US" sz="1800">
              <a:latin typeface="Ubuntu"/>
            </a:endParaRPr>
          </a:p>
        </p:txBody>
      </p:sp>
    </p:spTree>
    <p:extLst>
      <p:ext uri="{BB962C8B-B14F-4D97-AF65-F5344CB8AC3E}">
        <p14:creationId xmlns:p14="http://schemas.microsoft.com/office/powerpoint/2010/main" val="292478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0DF373-AFDE-4509-9F4D-26203324776F}"/>
              </a:ext>
            </a:extLst>
          </p:cNvPr>
          <p:cNvSpPr>
            <a:spLocks noGrp="1"/>
          </p:cNvSpPr>
          <p:nvPr>
            <p:ph type="body" sz="quarter" idx="10"/>
          </p:nvPr>
        </p:nvSpPr>
        <p:spPr>
          <a:xfrm>
            <a:off x="557646" y="2482108"/>
            <a:ext cx="5542538" cy="1916113"/>
          </a:xfrm>
        </p:spPr>
        <p:txBody>
          <a:bodyPr vert="horz" lIns="91440" tIns="45720" rIns="91440" bIns="45720" rtlCol="0" anchor="t">
            <a:noAutofit/>
          </a:bodyPr>
          <a:lstStyle/>
          <a:p>
            <a:r>
              <a:rPr lang="en-GB" sz="2400">
                <a:solidFill>
                  <a:schemeClr val="tx2"/>
                </a:solidFill>
                <a:latin typeface="Ubuntu"/>
                <a:ea typeface="Calibri"/>
                <a:cs typeface="Calibri"/>
              </a:rPr>
              <a:t>Do you think that 8pm is a good time to be eating dinner every night? Why/ why not? </a:t>
            </a:r>
            <a:endParaRPr lang="en-US" sz="2400">
              <a:solidFill>
                <a:schemeClr val="tx2"/>
              </a:solidFill>
              <a:latin typeface="Ubuntu"/>
              <a:ea typeface="Calibri"/>
              <a:cs typeface="Calibri"/>
            </a:endParaRPr>
          </a:p>
          <a:p>
            <a:endParaRPr lang="en-GB" sz="2400">
              <a:solidFill>
                <a:schemeClr val="tx2"/>
              </a:solidFill>
              <a:latin typeface="Ubuntu"/>
              <a:ea typeface="Calibri"/>
              <a:cs typeface="Calibri"/>
            </a:endParaRPr>
          </a:p>
          <a:p>
            <a:r>
              <a:rPr lang="en-GB" sz="2400">
                <a:solidFill>
                  <a:schemeClr val="tx2"/>
                </a:solidFill>
                <a:latin typeface="Ubuntu"/>
                <a:ea typeface="Calibri"/>
                <a:cs typeface="Calibri"/>
              </a:rPr>
              <a:t>What could this young person say to their dad about eating at this time every night?  </a:t>
            </a:r>
            <a:endParaRPr lang="en-US" sz="2400">
              <a:solidFill>
                <a:schemeClr val="tx2"/>
              </a:solidFill>
              <a:latin typeface="Ubuntu"/>
              <a:ea typeface="Calibri"/>
              <a:cs typeface="Calibri"/>
            </a:endParaRPr>
          </a:p>
          <a:p>
            <a:endParaRPr lang="en-GB" sz="2400">
              <a:solidFill>
                <a:schemeClr val="tx2"/>
              </a:solidFill>
              <a:latin typeface="Ubuntu"/>
              <a:ea typeface="Calibri"/>
              <a:cs typeface="Calibri"/>
            </a:endParaRPr>
          </a:p>
          <a:p>
            <a:endParaRPr lang="en-GB" sz="2400">
              <a:solidFill>
                <a:schemeClr val="tx2"/>
              </a:solidFill>
              <a:latin typeface="Ubuntu"/>
              <a:ea typeface="Calibri"/>
              <a:cs typeface="Calibri"/>
            </a:endParaRPr>
          </a:p>
        </p:txBody>
      </p:sp>
      <p:pic>
        <p:nvPicPr>
          <p:cNvPr id="8" name="Picture 2" descr="A blue and white chat bubble&#10;&#10;Description automatically generated">
            <a:extLst>
              <a:ext uri="{FF2B5EF4-FFF2-40B4-BE49-F238E27FC236}">
                <a16:creationId xmlns:a16="http://schemas.microsoft.com/office/drawing/2014/main" id="{C17C9FD3-AB98-42EF-EFBA-982D4EA25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478" y="1751750"/>
            <a:ext cx="4576664" cy="3365604"/>
          </a:xfrm>
          <a:prstGeom prst="rect">
            <a:avLst/>
          </a:prstGeom>
          <a:solidFill>
            <a:schemeClr val="bg1"/>
          </a:solidFill>
        </p:spPr>
      </p:pic>
      <p:sp>
        <p:nvSpPr>
          <p:cNvPr id="4" name="Text Placeholder 3">
            <a:extLst>
              <a:ext uri="{FF2B5EF4-FFF2-40B4-BE49-F238E27FC236}">
                <a16:creationId xmlns:a16="http://schemas.microsoft.com/office/drawing/2014/main" id="{948EB1AF-F373-5EBF-9D39-5D785F907981}"/>
              </a:ext>
            </a:extLst>
          </p:cNvPr>
          <p:cNvSpPr txBox="1">
            <a:spLocks/>
          </p:cNvSpPr>
          <p:nvPr/>
        </p:nvSpPr>
        <p:spPr>
          <a:xfrm rot="21125024">
            <a:off x="7401353" y="2352824"/>
            <a:ext cx="3558297" cy="100663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a:latin typeface="Ubuntu"/>
              </a:rPr>
              <a:t>'My dad always cooks dinner for the family at around 8pm. While I really appreciate him doing this, I’ve started to feel uncomfortable and too full when I go to bed after eating so late.'</a:t>
            </a:r>
            <a:endParaRPr lang="en-US" sz="1700"/>
          </a:p>
        </p:txBody>
      </p:sp>
    </p:spTree>
    <p:extLst>
      <p:ext uri="{BB962C8B-B14F-4D97-AF65-F5344CB8AC3E}">
        <p14:creationId xmlns:p14="http://schemas.microsoft.com/office/powerpoint/2010/main" val="21936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0DF373-AFDE-4509-9F4D-26203324776F}"/>
              </a:ext>
            </a:extLst>
          </p:cNvPr>
          <p:cNvSpPr>
            <a:spLocks noGrp="1"/>
          </p:cNvSpPr>
          <p:nvPr>
            <p:ph type="body" sz="quarter" idx="10"/>
          </p:nvPr>
        </p:nvSpPr>
        <p:spPr>
          <a:xfrm>
            <a:off x="1038293" y="2435216"/>
            <a:ext cx="4405400" cy="1517528"/>
          </a:xfrm>
        </p:spPr>
        <p:txBody>
          <a:bodyPr vert="horz" lIns="91440" tIns="45720" rIns="91440" bIns="45720" rtlCol="0" anchor="t">
            <a:noAutofit/>
          </a:bodyPr>
          <a:lstStyle/>
          <a:p>
            <a:r>
              <a:rPr lang="en-GB" sz="2400">
                <a:solidFill>
                  <a:schemeClr val="tx2"/>
                </a:solidFill>
                <a:latin typeface="Ubuntu"/>
                <a:ea typeface="Calibri"/>
                <a:cs typeface="Calibri"/>
              </a:rPr>
              <a:t>Where can this young person go for advice? Who should they speak to? </a:t>
            </a:r>
            <a:endParaRPr lang="en-US" sz="2400">
              <a:solidFill>
                <a:schemeClr val="tx2"/>
              </a:solidFill>
              <a:latin typeface="Ubuntu"/>
              <a:ea typeface="Calibri"/>
              <a:cs typeface="Calibri"/>
            </a:endParaRPr>
          </a:p>
          <a:p>
            <a:endParaRPr lang="en-GB" sz="2400">
              <a:solidFill>
                <a:schemeClr val="tx2"/>
              </a:solidFill>
              <a:latin typeface="Ubuntu"/>
              <a:ea typeface="Calibri"/>
              <a:cs typeface="Calibri"/>
            </a:endParaRPr>
          </a:p>
          <a:p>
            <a:r>
              <a:rPr lang="en-GB" sz="2400">
                <a:solidFill>
                  <a:schemeClr val="tx2"/>
                </a:solidFill>
                <a:latin typeface="Ubuntu"/>
                <a:ea typeface="Calibri"/>
                <a:cs typeface="Calibri"/>
              </a:rPr>
              <a:t>Have you ever been worried about a friend before? What did you do? </a:t>
            </a:r>
            <a:endParaRPr lang="en-US" sz="2400">
              <a:solidFill>
                <a:schemeClr val="tx2"/>
              </a:solidFill>
              <a:latin typeface="Ubuntu"/>
              <a:ea typeface="Calibri"/>
              <a:cs typeface="Calibri"/>
            </a:endParaRPr>
          </a:p>
          <a:p>
            <a:endParaRPr lang="en-GB" sz="2400">
              <a:solidFill>
                <a:schemeClr val="tx2"/>
              </a:solidFill>
              <a:latin typeface="Ubuntu"/>
              <a:ea typeface="Calibri"/>
              <a:cs typeface="Calibri"/>
            </a:endParaRPr>
          </a:p>
          <a:p>
            <a:endParaRPr lang="en-GB" sz="2400">
              <a:solidFill>
                <a:schemeClr val="tx2"/>
              </a:solidFill>
              <a:latin typeface="Ubuntu"/>
              <a:ea typeface="Calibri"/>
              <a:cs typeface="Calibri"/>
            </a:endParaRPr>
          </a:p>
        </p:txBody>
      </p:sp>
      <p:pic>
        <p:nvPicPr>
          <p:cNvPr id="8" name="Picture 2" descr="A blue and white chat bubble&#10;&#10;Description automatically generated">
            <a:extLst>
              <a:ext uri="{FF2B5EF4-FFF2-40B4-BE49-F238E27FC236}">
                <a16:creationId xmlns:a16="http://schemas.microsoft.com/office/drawing/2014/main" id="{C17C9FD3-AB98-42EF-EFBA-982D4EA25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934" y="1924932"/>
            <a:ext cx="4504117" cy="3305637"/>
          </a:xfrm>
          <a:prstGeom prst="rect">
            <a:avLst/>
          </a:prstGeom>
          <a:solidFill>
            <a:schemeClr val="bg1"/>
          </a:solidFill>
        </p:spPr>
      </p:pic>
      <p:sp>
        <p:nvSpPr>
          <p:cNvPr id="5" name="Text Placeholder 3">
            <a:extLst>
              <a:ext uri="{FF2B5EF4-FFF2-40B4-BE49-F238E27FC236}">
                <a16:creationId xmlns:a16="http://schemas.microsoft.com/office/drawing/2014/main" id="{E7059F04-879E-9011-B37F-C65067E03440}"/>
              </a:ext>
            </a:extLst>
          </p:cNvPr>
          <p:cNvSpPr txBox="1">
            <a:spLocks/>
          </p:cNvSpPr>
          <p:nvPr/>
        </p:nvSpPr>
        <p:spPr>
          <a:xfrm rot="21125024">
            <a:off x="7177780" y="2416359"/>
            <a:ext cx="3940322" cy="156112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Ubuntu"/>
              </a:rPr>
              <a:t>'I'm really concerned about my friend. She stays up late every night and keeps falling asleep during lessons. I want to help, but I'm not sure how to talk to her about this.'</a:t>
            </a:r>
            <a:endParaRPr lang="en-US" dirty="0"/>
          </a:p>
        </p:txBody>
      </p:sp>
    </p:spTree>
    <p:extLst>
      <p:ext uri="{BB962C8B-B14F-4D97-AF65-F5344CB8AC3E}">
        <p14:creationId xmlns:p14="http://schemas.microsoft.com/office/powerpoint/2010/main" val="19969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0DF373-AFDE-4509-9F4D-26203324776F}"/>
              </a:ext>
            </a:extLst>
          </p:cNvPr>
          <p:cNvSpPr>
            <a:spLocks noGrp="1"/>
          </p:cNvSpPr>
          <p:nvPr>
            <p:ph type="body" sz="quarter" idx="10"/>
          </p:nvPr>
        </p:nvSpPr>
        <p:spPr>
          <a:xfrm>
            <a:off x="463863" y="2048355"/>
            <a:ext cx="5413584" cy="1564420"/>
          </a:xfrm>
        </p:spPr>
        <p:txBody>
          <a:bodyPr vert="horz" lIns="91440" tIns="45720" rIns="91440" bIns="45720" rtlCol="0" anchor="t">
            <a:noAutofit/>
          </a:bodyPr>
          <a:lstStyle/>
          <a:p>
            <a:r>
              <a:rPr lang="en-GB" sz="2400">
                <a:solidFill>
                  <a:schemeClr val="tx2"/>
                </a:solidFill>
                <a:latin typeface="Ubuntu"/>
                <a:ea typeface="Calibri"/>
                <a:cs typeface="Calibri"/>
              </a:rPr>
              <a:t>What do you think this young person should do next?  </a:t>
            </a:r>
            <a:endParaRPr lang="en-US" sz="2400">
              <a:solidFill>
                <a:schemeClr val="tx2"/>
              </a:solidFill>
              <a:latin typeface="Ubuntu"/>
              <a:ea typeface="Calibri"/>
              <a:cs typeface="Calibri"/>
            </a:endParaRPr>
          </a:p>
          <a:p>
            <a:endParaRPr lang="en-GB" sz="2400">
              <a:solidFill>
                <a:schemeClr val="tx2"/>
              </a:solidFill>
              <a:latin typeface="Ubuntu"/>
              <a:ea typeface="Calibri"/>
              <a:cs typeface="Calibri"/>
            </a:endParaRPr>
          </a:p>
          <a:p>
            <a:r>
              <a:rPr lang="en-GB" sz="2400">
                <a:solidFill>
                  <a:schemeClr val="tx2"/>
                </a:solidFill>
                <a:latin typeface="Ubuntu"/>
                <a:ea typeface="Calibri"/>
                <a:cs typeface="Calibri"/>
              </a:rPr>
              <a:t>Who should they ask for help? </a:t>
            </a:r>
            <a:endParaRPr lang="en-GB" sz="2400">
              <a:solidFill>
                <a:schemeClr val="tx2"/>
              </a:solidFill>
              <a:highlight>
                <a:srgbClr val="FFFF00"/>
              </a:highlight>
              <a:latin typeface="Ubuntu"/>
              <a:ea typeface="Calibri"/>
              <a:cs typeface="Calibri"/>
            </a:endParaRPr>
          </a:p>
          <a:p>
            <a:endParaRPr lang="en-GB" sz="2400">
              <a:solidFill>
                <a:schemeClr val="tx2"/>
              </a:solidFill>
              <a:latin typeface="Ubuntu"/>
              <a:ea typeface="Calibri"/>
              <a:cs typeface="Calibri"/>
            </a:endParaRPr>
          </a:p>
          <a:p>
            <a:r>
              <a:rPr lang="en-GB" sz="2400">
                <a:solidFill>
                  <a:schemeClr val="tx2"/>
                </a:solidFill>
                <a:latin typeface="Ubuntu"/>
                <a:ea typeface="Calibri"/>
                <a:cs typeface="Calibri"/>
              </a:rPr>
              <a:t>Why do you think they might not be able to get to sleep? </a:t>
            </a:r>
            <a:endParaRPr lang="en-GB">
              <a:solidFill>
                <a:schemeClr val="tx2"/>
              </a:solidFill>
              <a:latin typeface="Ubuntu"/>
            </a:endParaRPr>
          </a:p>
        </p:txBody>
      </p:sp>
      <p:pic>
        <p:nvPicPr>
          <p:cNvPr id="8" name="Picture 2" descr="A blue and white chat bubble&#10;&#10;Description automatically generated">
            <a:extLst>
              <a:ext uri="{FF2B5EF4-FFF2-40B4-BE49-F238E27FC236}">
                <a16:creationId xmlns:a16="http://schemas.microsoft.com/office/drawing/2014/main" id="{C17C9FD3-AB98-42EF-EFBA-982D4EA25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230" y="1924932"/>
            <a:ext cx="4921821" cy="3630288"/>
          </a:xfrm>
          <a:prstGeom prst="rect">
            <a:avLst/>
          </a:prstGeom>
          <a:solidFill>
            <a:schemeClr val="bg1"/>
          </a:solidFill>
        </p:spPr>
      </p:pic>
      <p:sp>
        <p:nvSpPr>
          <p:cNvPr id="4" name="Text Placeholder 3">
            <a:extLst>
              <a:ext uri="{FF2B5EF4-FFF2-40B4-BE49-F238E27FC236}">
                <a16:creationId xmlns:a16="http://schemas.microsoft.com/office/drawing/2014/main" id="{F26DA384-0EAA-29CF-607E-5D137CC75971}"/>
              </a:ext>
            </a:extLst>
          </p:cNvPr>
          <p:cNvSpPr txBox="1">
            <a:spLocks/>
          </p:cNvSpPr>
          <p:nvPr/>
        </p:nvSpPr>
        <p:spPr>
          <a:xfrm rot="21125024">
            <a:off x="6939821" y="2544178"/>
            <a:ext cx="4122702" cy="14333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Ubuntu"/>
              </a:rPr>
              <a:t>‘ I just don’t know what to do anymore. I have trouble falling asleep at night, no matter how tired I am. I toss and turn for hours, and when I finally doze off, it’s never restful—I'm waking up every couple of hours.’ </a:t>
            </a:r>
          </a:p>
        </p:txBody>
      </p:sp>
    </p:spTree>
    <p:extLst>
      <p:ext uri="{BB962C8B-B14F-4D97-AF65-F5344CB8AC3E}">
        <p14:creationId xmlns:p14="http://schemas.microsoft.com/office/powerpoint/2010/main" val="1500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7B1E5-8825-070F-2E4C-3E82BB92077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3ECD2BD-DB04-0CF1-0A7B-190D77E64655}"/>
              </a:ext>
            </a:extLst>
          </p:cNvPr>
          <p:cNvSpPr>
            <a:spLocks noGrp="1"/>
          </p:cNvSpPr>
          <p:nvPr>
            <p:ph type="body" sz="quarter" idx="10"/>
          </p:nvPr>
        </p:nvSpPr>
        <p:spPr>
          <a:xfrm>
            <a:off x="393523" y="2060077"/>
            <a:ext cx="5319800" cy="1927836"/>
          </a:xfrm>
        </p:spPr>
        <p:txBody>
          <a:bodyPr vert="horz" lIns="91440" tIns="45720" rIns="91440" bIns="45720" rtlCol="0" anchor="t">
            <a:noAutofit/>
          </a:bodyPr>
          <a:lstStyle/>
          <a:p>
            <a:r>
              <a:rPr lang="en-GB" sz="2400">
                <a:solidFill>
                  <a:schemeClr val="tx2"/>
                </a:solidFill>
                <a:latin typeface="Ubuntu"/>
                <a:ea typeface="Calibri"/>
                <a:cs typeface="Calibri"/>
              </a:rPr>
              <a:t>What do you think this young person should do next?  </a:t>
            </a:r>
            <a:endParaRPr lang="en-US" sz="2400">
              <a:solidFill>
                <a:schemeClr val="tx2"/>
              </a:solidFill>
              <a:latin typeface="Ubuntu"/>
              <a:ea typeface="Calibri"/>
              <a:cs typeface="Calibri"/>
            </a:endParaRPr>
          </a:p>
          <a:p>
            <a:endParaRPr lang="en-GB" sz="2400">
              <a:solidFill>
                <a:schemeClr val="tx2"/>
              </a:solidFill>
              <a:latin typeface="Ubuntu"/>
              <a:ea typeface="Calibri"/>
              <a:cs typeface="Calibri"/>
            </a:endParaRPr>
          </a:p>
          <a:p>
            <a:r>
              <a:rPr lang="en-GB" sz="2400">
                <a:solidFill>
                  <a:schemeClr val="tx2"/>
                </a:solidFill>
                <a:latin typeface="Ubuntu"/>
                <a:ea typeface="Calibri"/>
                <a:cs typeface="Calibri"/>
              </a:rPr>
              <a:t>Who should they ask for support? </a:t>
            </a:r>
            <a:endParaRPr lang="en-GB" sz="2400">
              <a:solidFill>
                <a:schemeClr val="tx2"/>
              </a:solidFill>
              <a:highlight>
                <a:srgbClr val="FFFF00"/>
              </a:highlight>
              <a:latin typeface="Ubuntu"/>
              <a:ea typeface="Calibri"/>
              <a:cs typeface="Calibri"/>
            </a:endParaRPr>
          </a:p>
          <a:p>
            <a:endParaRPr lang="en-GB" sz="2400">
              <a:solidFill>
                <a:schemeClr val="tx2"/>
              </a:solidFill>
              <a:latin typeface="Ubuntu"/>
              <a:ea typeface="Calibri"/>
              <a:cs typeface="Calibri"/>
            </a:endParaRPr>
          </a:p>
          <a:p>
            <a:r>
              <a:rPr lang="en-GB" sz="2400">
                <a:solidFill>
                  <a:schemeClr val="tx2"/>
                </a:solidFill>
                <a:latin typeface="Ubuntu"/>
                <a:ea typeface="Calibri"/>
                <a:cs typeface="Calibri"/>
              </a:rPr>
              <a:t>Why is it not a good idea to be on digital devices late at night? </a:t>
            </a:r>
            <a:endParaRPr lang="en-GB">
              <a:solidFill>
                <a:schemeClr val="tx2"/>
              </a:solidFill>
              <a:latin typeface="Ubuntu"/>
            </a:endParaRPr>
          </a:p>
        </p:txBody>
      </p:sp>
      <p:pic>
        <p:nvPicPr>
          <p:cNvPr id="8" name="Picture 2" descr="A blue and white chat bubble&#10;&#10;Description automatically generated">
            <a:extLst>
              <a:ext uri="{FF2B5EF4-FFF2-40B4-BE49-F238E27FC236}">
                <a16:creationId xmlns:a16="http://schemas.microsoft.com/office/drawing/2014/main" id="{0414795C-9AA3-D687-A236-48F267382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957" y="1924932"/>
            <a:ext cx="5164275" cy="3803470"/>
          </a:xfrm>
          <a:prstGeom prst="rect">
            <a:avLst/>
          </a:prstGeom>
          <a:solidFill>
            <a:schemeClr val="bg1"/>
          </a:solidFill>
        </p:spPr>
      </p:pic>
      <p:sp>
        <p:nvSpPr>
          <p:cNvPr id="4" name="Text Placeholder 3">
            <a:extLst>
              <a:ext uri="{FF2B5EF4-FFF2-40B4-BE49-F238E27FC236}">
                <a16:creationId xmlns:a16="http://schemas.microsoft.com/office/drawing/2014/main" id="{FAD64D42-8222-5E17-7390-3E6EB962A165}"/>
              </a:ext>
            </a:extLst>
          </p:cNvPr>
          <p:cNvSpPr txBox="1">
            <a:spLocks/>
          </p:cNvSpPr>
          <p:nvPr/>
        </p:nvSpPr>
        <p:spPr>
          <a:xfrm rot="21125024">
            <a:off x="6772480" y="2553853"/>
            <a:ext cx="4387181" cy="142250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Ubuntu"/>
              </a:rPr>
              <a:t>‘ I have a close friend who’s been gaming nonstop lately, and it’s starting to really worry me. They stay up all night, sometimes playing for hours without taking breaks, and it’s affecting their energy and mood the next day.’ </a:t>
            </a:r>
          </a:p>
        </p:txBody>
      </p:sp>
    </p:spTree>
    <p:extLst>
      <p:ext uri="{BB962C8B-B14F-4D97-AF65-F5344CB8AC3E}">
        <p14:creationId xmlns:p14="http://schemas.microsoft.com/office/powerpoint/2010/main" val="41553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0DF373-AFDE-4509-9F4D-26203324776F}"/>
              </a:ext>
            </a:extLst>
          </p:cNvPr>
          <p:cNvSpPr>
            <a:spLocks noGrp="1"/>
          </p:cNvSpPr>
          <p:nvPr>
            <p:ph type="body" sz="quarter" idx="10"/>
          </p:nvPr>
        </p:nvSpPr>
        <p:spPr>
          <a:xfrm>
            <a:off x="182508" y="840877"/>
            <a:ext cx="7793368" cy="544513"/>
          </a:xfrm>
        </p:spPr>
        <p:txBody>
          <a:bodyPr vert="horz" lIns="91440" tIns="45720" rIns="91440" bIns="45720" rtlCol="0" anchor="t">
            <a:noAutofit/>
          </a:bodyPr>
          <a:lstStyle/>
          <a:p>
            <a:r>
              <a:rPr lang="en-GB" sz="2000" b="1" dirty="0">
                <a:solidFill>
                  <a:schemeClr val="tx2"/>
                </a:solidFill>
                <a:latin typeface="Ubuntu"/>
                <a:ea typeface="Calibri"/>
                <a:cs typeface="Calibri"/>
              </a:rPr>
              <a:t>Advice and Support can be sought here:</a:t>
            </a:r>
            <a:endParaRPr lang="en-US" sz="2000" b="1" dirty="0">
              <a:solidFill>
                <a:schemeClr val="tx2"/>
              </a:solidFill>
              <a:ea typeface="Calibri"/>
              <a:cs typeface="Calibri"/>
            </a:endParaRPr>
          </a:p>
          <a:p>
            <a:endParaRPr lang="en-GB" sz="2000" b="1" dirty="0">
              <a:solidFill>
                <a:schemeClr val="tx2"/>
              </a:solidFill>
              <a:latin typeface="Ubuntu"/>
              <a:ea typeface="Calibri"/>
              <a:cs typeface="Calibri"/>
            </a:endParaRPr>
          </a:p>
          <a:p>
            <a:r>
              <a:rPr lang="en-GB" sz="1800" dirty="0">
                <a:solidFill>
                  <a:schemeClr val="tx2"/>
                </a:solidFill>
                <a:latin typeface="Ubuntu"/>
                <a:ea typeface="Calibri"/>
                <a:cs typeface="Calibri"/>
              </a:rPr>
              <a:t>School Nursing Service: Where there are drop-ins available at your school, school nurses are able to provide advice and support to learners. </a:t>
            </a:r>
            <a:endParaRPr lang="en-GB" sz="1800" dirty="0">
              <a:solidFill>
                <a:schemeClr val="tx2"/>
              </a:solidFill>
              <a:ea typeface="Calibri"/>
              <a:cs typeface="Calibri"/>
            </a:endParaRPr>
          </a:p>
          <a:p>
            <a:endParaRPr lang="en-GB" sz="1800" dirty="0">
              <a:solidFill>
                <a:schemeClr val="tx2"/>
              </a:solidFill>
              <a:ea typeface="Calibri"/>
              <a:cs typeface="Calibri"/>
            </a:endParaRPr>
          </a:p>
          <a:p>
            <a:r>
              <a:rPr lang="en-GB" sz="1800" dirty="0">
                <a:solidFill>
                  <a:schemeClr val="tx2"/>
                </a:solidFill>
                <a:latin typeface="Ubuntu"/>
                <a:ea typeface="Calibri"/>
                <a:cs typeface="Calibri"/>
              </a:rPr>
              <a:t>Supporting people across all ages to improve sleep </a:t>
            </a:r>
            <a:r>
              <a:rPr lang="en-GB" sz="1800" dirty="0">
                <a:latin typeface="Ubuntu"/>
                <a:ea typeface="Calibri"/>
                <a:cs typeface="Calibri"/>
                <a:hlinkClick r:id="rId2">
                  <a:extLst>
                    <a:ext uri="{A12FA001-AC4F-418D-AE19-62706E023703}">
                      <ahyp:hlinkClr xmlns:ahyp="http://schemas.microsoft.com/office/drawing/2018/hyperlinkcolor" val="tx"/>
                    </a:ext>
                  </a:extLst>
                </a:hlinkClick>
              </a:rPr>
              <a:t>https://thesleepcharity.org.uk/</a:t>
            </a:r>
            <a:endParaRPr lang="en-GB" sz="1800" dirty="0">
              <a:ea typeface="Calibri"/>
              <a:cs typeface="Calibri"/>
            </a:endParaRPr>
          </a:p>
          <a:p>
            <a:endParaRPr lang="en-GB" sz="1800" dirty="0">
              <a:solidFill>
                <a:srgbClr val="15518B"/>
              </a:solidFill>
              <a:ea typeface="Calibri"/>
              <a:cs typeface="Calibri"/>
            </a:endParaRPr>
          </a:p>
          <a:p>
            <a:r>
              <a:rPr lang="en-GB" sz="1800" dirty="0">
                <a:latin typeface="Ubuntu"/>
                <a:ea typeface="Calibri"/>
                <a:cs typeface="Calibri"/>
                <a:hlinkClick r:id="rId3">
                  <a:extLst>
                    <a:ext uri="{A12FA001-AC4F-418D-AE19-62706E023703}">
                      <ahyp:hlinkClr xmlns:ahyp="http://schemas.microsoft.com/office/drawing/2018/hyperlinkcolor" val="tx"/>
                    </a:ext>
                  </a:extLst>
                </a:hlinkClick>
              </a:rPr>
              <a:t>https://www.nhs.uk/live-well/sleep-and-tiredness/</a:t>
            </a:r>
            <a:endParaRPr lang="en-GB" sz="1800">
              <a:hlinkClick r:id="" action="ppaction://noaction">
                <a:extLst>
                  <a:ext uri="{A12FA001-AC4F-418D-AE19-62706E023703}">
                    <ahyp:hlinkClr xmlns:ahyp="http://schemas.microsoft.com/office/drawing/2018/hyperlinkcolor" val="tx"/>
                  </a:ext>
                </a:extLst>
              </a:hlinkClick>
            </a:endParaRPr>
          </a:p>
          <a:p>
            <a:endParaRPr lang="en-GB" sz="1800" dirty="0">
              <a:ea typeface="Calibri"/>
              <a:cs typeface="Calibri"/>
            </a:endParaRPr>
          </a:p>
          <a:p>
            <a:r>
              <a:rPr lang="en-GB" sz="1800" dirty="0">
                <a:latin typeface="Ubuntu"/>
                <a:ea typeface="Calibri"/>
                <a:cs typeface="Calibri"/>
                <a:hlinkClick r:id="rId4">
                  <a:extLst>
                    <a:ext uri="{A12FA001-AC4F-418D-AE19-62706E023703}">
                      <ahyp:hlinkClr xmlns:ahyp="http://schemas.microsoft.com/office/drawing/2018/hyperlinkcolor" val="tx"/>
                    </a:ext>
                  </a:extLst>
                </a:hlinkClick>
              </a:rPr>
              <a:t>https://www.nhs.uk/conditions/insomnia/</a:t>
            </a:r>
            <a:endParaRPr lang="en-GB" sz="1800">
              <a:hlinkClick r:id="" action="ppaction://noaction">
                <a:extLst>
                  <a:ext uri="{A12FA001-AC4F-418D-AE19-62706E023703}">
                    <ahyp:hlinkClr xmlns:ahyp="http://schemas.microsoft.com/office/drawing/2018/hyperlinkcolor" val="tx"/>
                  </a:ext>
                </a:extLst>
              </a:hlinkClick>
            </a:endParaRPr>
          </a:p>
          <a:p>
            <a:endParaRPr lang="en-GB" sz="1800" dirty="0">
              <a:solidFill>
                <a:srgbClr val="15518B"/>
              </a:solidFill>
              <a:ea typeface="Calibri"/>
              <a:cs typeface="Calibri"/>
            </a:endParaRPr>
          </a:p>
          <a:p>
            <a:r>
              <a:rPr lang="en-GB" sz="1800" dirty="0">
                <a:latin typeface="Ubuntu"/>
                <a:ea typeface="Calibri"/>
                <a:cs typeface="Calibri"/>
                <a:hlinkClick r:id="rId5">
                  <a:extLst>
                    <a:ext uri="{A12FA001-AC4F-418D-AE19-62706E023703}">
                      <ahyp:hlinkClr xmlns:ahyp="http://schemas.microsoft.com/office/drawing/2018/hyperlinkcolor" val="tx"/>
                    </a:ext>
                  </a:extLst>
                </a:hlinkClick>
              </a:rPr>
              <a:t>Tips to improve your sleep - for 11-18 year olds | Mind - Mind</a:t>
            </a:r>
            <a:endParaRPr lang="en-GB" sz="1800">
              <a:latin typeface="Ubuntu"/>
              <a:hlinkClick r:id="rId5">
                <a:extLst>
                  <a:ext uri="{A12FA001-AC4F-418D-AE19-62706E023703}">
                    <ahyp:hlinkClr xmlns:ahyp="http://schemas.microsoft.com/office/drawing/2018/hyperlinkcolor" val="tx"/>
                  </a:ext>
                </a:extLst>
              </a:hlinkClick>
            </a:endParaRPr>
          </a:p>
          <a:p>
            <a:endParaRPr lang="en-GB" sz="1800" dirty="0">
              <a:latin typeface="Ubuntu"/>
              <a:ea typeface="Calibri"/>
              <a:cs typeface="Calibri"/>
            </a:endParaRPr>
          </a:p>
          <a:p>
            <a:r>
              <a:rPr lang="en-GB" sz="1800" dirty="0">
                <a:latin typeface="Ubuntu"/>
                <a:ea typeface="Calibri"/>
                <a:cs typeface="Calibri"/>
                <a:hlinkClick r:id="rId6">
                  <a:extLst>
                    <a:ext uri="{A12FA001-AC4F-418D-AE19-62706E023703}">
                      <ahyp:hlinkClr xmlns:ahyp="http://schemas.microsoft.com/office/drawing/2018/hyperlinkcolor" val="tx"/>
                    </a:ext>
                  </a:extLst>
                </a:hlinkClick>
              </a:rPr>
              <a:t>Ten top tips for good sleep | Mental Health Foundation</a:t>
            </a:r>
            <a:endParaRPr lang="en-GB" sz="1800">
              <a:latin typeface="Ubuntu"/>
              <a:hlinkClick r:id="" action="ppaction://noaction">
                <a:extLst>
                  <a:ext uri="{A12FA001-AC4F-418D-AE19-62706E023703}">
                    <ahyp:hlinkClr xmlns:ahyp="http://schemas.microsoft.com/office/drawing/2018/hyperlinkcolor" val="tx"/>
                  </a:ext>
                </a:extLst>
              </a:hlinkClick>
            </a:endParaRPr>
          </a:p>
          <a:p>
            <a:endParaRPr lang="en-GB" sz="2400">
              <a:solidFill>
                <a:schemeClr val="tx2"/>
              </a:solidFill>
              <a:latin typeface="Ubuntu"/>
              <a:ea typeface="Calibri"/>
              <a:cs typeface="Calibri"/>
            </a:endParaRPr>
          </a:p>
        </p:txBody>
      </p:sp>
    </p:spTree>
    <p:extLst>
      <p:ext uri="{BB962C8B-B14F-4D97-AF65-F5344CB8AC3E}">
        <p14:creationId xmlns:p14="http://schemas.microsoft.com/office/powerpoint/2010/main" val="1395107759"/>
      </p:ext>
    </p:extLst>
  </p:cSld>
  <p:clrMapOvr>
    <a:masterClrMapping/>
  </p:clrMapOvr>
</p:sld>
</file>

<file path=ppt/theme/theme1.xml><?xml version="1.0" encoding="utf-8"?>
<a:theme xmlns:a="http://schemas.openxmlformats.org/drawingml/2006/main" name="PHW - Master Deck - Green">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550f9a-f14e-418b-a53a-e888529f43ac">
      <UserInfo>
        <DisplayName>Anthony Priest (Public Health Wales - No. 2 Capital Quarter)</DisplayName>
        <AccountId>13</AccountId>
        <AccountType/>
      </UserInfo>
    </SharedWithUsers>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887AD-F699-4BAC-A2F2-71BA570DA69D}">
  <ds:schemaRefs>
    <ds:schemaRef ds:uri="http://schemas.microsoft.com/sharepoint/v3/contenttype/forms"/>
  </ds:schemaRefs>
</ds:datastoreItem>
</file>

<file path=customXml/itemProps2.xml><?xml version="1.0" encoding="utf-8"?>
<ds:datastoreItem xmlns:ds="http://schemas.openxmlformats.org/officeDocument/2006/customXml" ds:itemID="{9639ABE9-D76A-4687-AB72-03C3AAE03A52}">
  <ds:schemaRefs>
    <ds:schemaRef ds:uri="1371cf2b-a7fc-4369-aa35-cbfbf200dd64"/>
    <ds:schemaRef ds:uri="5a69ffab-4136-4b66-a00e-5dffdbe6cbba"/>
    <ds:schemaRef ds:uri="bbd7921a-042b-4eb0-b7a0-a3fc5587e9ac"/>
    <ds:schemaRef ds:uri="d6550f9a-f14e-418b-a53a-e888529f43a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C548B7-D008-4562-9548-D3F9A6F16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7921a-042b-4eb0-b7a0-a3fc5587e9ac"/>
    <ds:schemaRef ds:uri="d6550f9a-f14e-418b-a53a-e888529f4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PHW - Master Deck -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262</cp:revision>
  <dcterms:created xsi:type="dcterms:W3CDTF">2024-01-29T16:09:21Z</dcterms:created>
  <dcterms:modified xsi:type="dcterms:W3CDTF">2025-09-23T10:35:57Z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MediaServiceImageTags">
    <vt:lpwstr/>
  </property>
</Properties>
</file>