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395" r:id="rId3"/>
    <p:sldId id="397" r:id="rId4"/>
    <p:sldId id="403" r:id="rId5"/>
    <p:sldId id="394" r:id="rId6"/>
    <p:sldId id="370" r:id="rId7"/>
    <p:sldId id="365" r:id="rId8"/>
    <p:sldId id="366" r:id="rId9"/>
    <p:sldId id="367" r:id="rId10"/>
    <p:sldId id="400" r:id="rId11"/>
    <p:sldId id="399" r:id="rId12"/>
    <p:sldId id="368" r:id="rId13"/>
    <p:sldId id="393" r:id="rId14"/>
    <p:sldId id="288" r:id="rId15"/>
    <p:sldId id="404" r:id="rId16"/>
    <p:sldId id="398" r:id="rId17"/>
    <p:sldId id="283"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2B1B1-7A69-BAD2-50A6-B0E3E519B220}" name="Raylene Roper (Aneurin Bevan UHB - Strategic Programme for Primary Care)" initials="RR(BUSPfPC" userId="S::Raylene.Roper2@wales.nhs.uk::97596298-4eeb-4434-9057-7533fcf710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iquita Cusens (Aneurin Bevan UHB - Corporate Services)" initials="CC(BUCS" lastIdx="4" clrIdx="0">
    <p:extLst>
      <p:ext uri="{19B8F6BF-5375-455C-9EA6-DF929625EA0E}">
        <p15:presenceInfo xmlns:p15="http://schemas.microsoft.com/office/powerpoint/2012/main" userId="S::Chiquita.Cusens@wales.nhs.uk::8c1cff0c-8631-410d-a328-81e51132a4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B4C5"/>
    <a:srgbClr val="8FACDC"/>
    <a:srgbClr val="293A88"/>
    <a:srgbClr val="5ABEC1"/>
    <a:srgbClr val="1B2E4A"/>
    <a:srgbClr val="2B5397"/>
    <a:srgbClr val="B5C7E8"/>
    <a:srgbClr val="A447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67904" autoAdjust="0"/>
  </p:normalViewPr>
  <p:slideViewPr>
    <p:cSldViewPr snapToGrid="0" snapToObjects="1">
      <p:cViewPr varScale="1">
        <p:scale>
          <a:sx n="49" d="100"/>
          <a:sy n="49" d="100"/>
        </p:scale>
        <p:origin x="1614" y="42"/>
      </p:cViewPr>
      <p:guideLst/>
    </p:cSldViewPr>
  </p:slideViewPr>
  <p:notesTextViewPr>
    <p:cViewPr>
      <p:scale>
        <a:sx n="1" d="1"/>
        <a:sy n="1" d="1"/>
      </p:scale>
      <p:origin x="0" y="0"/>
    </p:cViewPr>
  </p:notesTextViewPr>
  <p:sorterViewPr>
    <p:cViewPr varScale="1">
      <p:scale>
        <a:sx n="100" d="100"/>
        <a:sy n="100" d="100"/>
      </p:scale>
      <p:origin x="0" y="-5502"/>
    </p:cViewPr>
  </p:sorterViewPr>
  <p:notesViewPr>
    <p:cSldViewPr snapToGrid="0" snapToObjects="1">
      <p:cViewPr varScale="1">
        <p:scale>
          <a:sx n="148" d="100"/>
          <a:sy n="148" d="100"/>
        </p:scale>
        <p:origin x="308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4E87E-0956-4D68-8241-8964F494E3A1}" type="doc">
      <dgm:prSet loTypeId="urn:microsoft.com/office/officeart/2005/8/layout/radial6" loCatId="cycle" qsTypeId="urn:microsoft.com/office/officeart/2005/8/quickstyle/simple1" qsCatId="simple" csTypeId="urn:microsoft.com/office/officeart/2005/8/colors/accent5_2" csCatId="accent5" phldr="1"/>
      <dgm:spPr/>
      <dgm:t>
        <a:bodyPr/>
        <a:lstStyle/>
        <a:p>
          <a:endParaRPr lang="en-GB"/>
        </a:p>
      </dgm:t>
    </dgm:pt>
    <dgm:pt modelId="{F1C8B71F-C4D9-4084-97F5-FC9A5C45AB8B}">
      <dgm:prSet phldrT="[Text]"/>
      <dgm:spPr>
        <a:solidFill>
          <a:srgbClr val="002060"/>
        </a:solidFill>
      </dgm:spPr>
      <dgm:t>
        <a:bodyPr/>
        <a:lstStyle/>
        <a:p>
          <a:r>
            <a:rPr lang="en-GB" dirty="0"/>
            <a:t>Professional Collaborative: unique perspective and expertise </a:t>
          </a:r>
        </a:p>
      </dgm:t>
    </dgm:pt>
    <dgm:pt modelId="{9D45C4EC-A813-4FD9-990D-C53E772507C3}" type="parTrans" cxnId="{4F607879-64B5-4B11-A967-F20C9E96163E}">
      <dgm:prSet/>
      <dgm:spPr/>
      <dgm:t>
        <a:bodyPr/>
        <a:lstStyle/>
        <a:p>
          <a:endParaRPr lang="en-GB"/>
        </a:p>
      </dgm:t>
    </dgm:pt>
    <dgm:pt modelId="{C4D3A406-9972-428A-8F1F-439C5D313608}" type="sibTrans" cxnId="{4F607879-64B5-4B11-A967-F20C9E96163E}">
      <dgm:prSet/>
      <dgm:spPr/>
      <dgm:t>
        <a:bodyPr/>
        <a:lstStyle/>
        <a:p>
          <a:endParaRPr lang="en-GB"/>
        </a:p>
      </dgm:t>
    </dgm:pt>
    <dgm:pt modelId="{070142C5-320C-4CA1-AA37-B5BA853D0A88}">
      <dgm:prSet phldrT="[Text]" custT="1"/>
      <dgm:spPr>
        <a:solidFill>
          <a:srgbClr val="B5C7E8"/>
        </a:solidFill>
      </dgm:spPr>
      <dgm:t>
        <a:bodyPr/>
        <a:lstStyle/>
        <a:p>
          <a:r>
            <a:rPr lang="en-GB" sz="1200" b="1" dirty="0">
              <a:solidFill>
                <a:srgbClr val="002060"/>
              </a:solidFill>
            </a:rPr>
            <a:t>Team 2</a:t>
          </a:r>
        </a:p>
      </dgm:t>
    </dgm:pt>
    <dgm:pt modelId="{C6B34EF3-A272-4DE3-8D1C-221BBF5E4F53}" type="parTrans" cxnId="{2DBB8128-B41B-49CF-85BE-2EE6E9669069}">
      <dgm:prSet/>
      <dgm:spPr/>
      <dgm:t>
        <a:bodyPr/>
        <a:lstStyle/>
        <a:p>
          <a:endParaRPr lang="en-GB"/>
        </a:p>
      </dgm:t>
    </dgm:pt>
    <dgm:pt modelId="{FFCC272F-0166-42D5-9346-F1B5E736955D}" type="sibTrans" cxnId="{2DBB8128-B41B-49CF-85BE-2EE6E9669069}">
      <dgm:prSet/>
      <dgm:spPr>
        <a:solidFill>
          <a:schemeClr val="accent1">
            <a:lumMod val="25000"/>
            <a:lumOff val="75000"/>
          </a:schemeClr>
        </a:solidFill>
      </dgm:spPr>
      <dgm:t>
        <a:bodyPr/>
        <a:lstStyle/>
        <a:p>
          <a:endParaRPr lang="en-GB"/>
        </a:p>
      </dgm:t>
    </dgm:pt>
    <dgm:pt modelId="{7D5932F8-53DE-42A5-8C3A-1C90C097017E}">
      <dgm:prSet phldrT="[Text]" custT="1"/>
      <dgm:spPr>
        <a:solidFill>
          <a:srgbClr val="B5C7E8"/>
        </a:solidFill>
      </dgm:spPr>
      <dgm:t>
        <a:bodyPr/>
        <a:lstStyle/>
        <a:p>
          <a:r>
            <a:rPr lang="en-GB" sz="1200" b="1" dirty="0">
              <a:solidFill>
                <a:srgbClr val="002060"/>
              </a:solidFill>
            </a:rPr>
            <a:t>Team 3</a:t>
          </a:r>
        </a:p>
      </dgm:t>
    </dgm:pt>
    <dgm:pt modelId="{3A9BC9B3-0867-4488-9487-A0722175D6F9}" type="parTrans" cxnId="{47362FA3-9728-4C00-BB61-D448EF02915B}">
      <dgm:prSet/>
      <dgm:spPr/>
      <dgm:t>
        <a:bodyPr/>
        <a:lstStyle/>
        <a:p>
          <a:endParaRPr lang="en-GB"/>
        </a:p>
      </dgm:t>
    </dgm:pt>
    <dgm:pt modelId="{368FDEB5-A178-4A79-8D97-03110C97064C}" type="sibTrans" cxnId="{47362FA3-9728-4C00-BB61-D448EF02915B}">
      <dgm:prSet/>
      <dgm:spPr>
        <a:solidFill>
          <a:schemeClr val="accent1">
            <a:lumMod val="25000"/>
            <a:lumOff val="75000"/>
          </a:schemeClr>
        </a:solidFill>
      </dgm:spPr>
      <dgm:t>
        <a:bodyPr/>
        <a:lstStyle/>
        <a:p>
          <a:endParaRPr lang="en-GB"/>
        </a:p>
      </dgm:t>
    </dgm:pt>
    <dgm:pt modelId="{10036808-BA1F-4618-A9A4-7568C0E3218C}">
      <dgm:prSet phldrT="[Text]" custT="1"/>
      <dgm:spPr>
        <a:solidFill>
          <a:srgbClr val="B5C7E8"/>
        </a:solidFill>
      </dgm:spPr>
      <dgm:t>
        <a:bodyPr/>
        <a:lstStyle/>
        <a:p>
          <a:r>
            <a:rPr lang="en-GB" sz="1200" b="1" dirty="0">
              <a:solidFill>
                <a:srgbClr val="002060"/>
              </a:solidFill>
            </a:rPr>
            <a:t>Team 5</a:t>
          </a:r>
          <a:endParaRPr lang="en-GB" sz="600" b="1" dirty="0">
            <a:solidFill>
              <a:srgbClr val="002060"/>
            </a:solidFill>
          </a:endParaRPr>
        </a:p>
      </dgm:t>
    </dgm:pt>
    <dgm:pt modelId="{DC8EED44-3167-44BE-B5C1-65A2C21C3DFD}" type="parTrans" cxnId="{3C120662-9C3A-4A5B-9033-4B5C98A901FB}">
      <dgm:prSet/>
      <dgm:spPr/>
      <dgm:t>
        <a:bodyPr/>
        <a:lstStyle/>
        <a:p>
          <a:endParaRPr lang="en-GB"/>
        </a:p>
      </dgm:t>
    </dgm:pt>
    <dgm:pt modelId="{C3380D11-C1AA-419D-9B5F-91E3B085AEF5}" type="sibTrans" cxnId="{3C120662-9C3A-4A5B-9033-4B5C98A901FB}">
      <dgm:prSet/>
      <dgm:spPr>
        <a:solidFill>
          <a:schemeClr val="accent1">
            <a:lumMod val="25000"/>
            <a:lumOff val="75000"/>
          </a:schemeClr>
        </a:solidFill>
      </dgm:spPr>
      <dgm:t>
        <a:bodyPr/>
        <a:lstStyle/>
        <a:p>
          <a:endParaRPr lang="en-GB"/>
        </a:p>
      </dgm:t>
    </dgm:pt>
    <dgm:pt modelId="{20077B5E-F4FB-40CC-8ED4-4C06BF0256C9}">
      <dgm:prSet phldrT="[Text]" custT="1"/>
      <dgm:spPr>
        <a:solidFill>
          <a:srgbClr val="B5C7E8"/>
        </a:solidFill>
      </dgm:spPr>
      <dgm:t>
        <a:bodyPr/>
        <a:lstStyle/>
        <a:p>
          <a:r>
            <a:rPr lang="en-GB" sz="1200" b="1" dirty="0">
              <a:solidFill>
                <a:srgbClr val="002060"/>
              </a:solidFill>
            </a:rPr>
            <a:t>Team 1 </a:t>
          </a:r>
        </a:p>
      </dgm:t>
    </dgm:pt>
    <dgm:pt modelId="{A9B704A8-1164-449E-80A6-167FC4D42478}" type="parTrans" cxnId="{0F57514F-54CA-4EAB-9A98-FEEE076B38FA}">
      <dgm:prSet/>
      <dgm:spPr/>
      <dgm:t>
        <a:bodyPr/>
        <a:lstStyle/>
        <a:p>
          <a:endParaRPr lang="en-GB"/>
        </a:p>
      </dgm:t>
    </dgm:pt>
    <dgm:pt modelId="{BFB8B16E-86F3-4859-815F-9D84C4D2569A}" type="sibTrans" cxnId="{0F57514F-54CA-4EAB-9A98-FEEE076B38FA}">
      <dgm:prSet/>
      <dgm:spPr>
        <a:solidFill>
          <a:schemeClr val="accent1">
            <a:lumMod val="25000"/>
            <a:lumOff val="75000"/>
          </a:schemeClr>
        </a:solidFill>
      </dgm:spPr>
      <dgm:t>
        <a:bodyPr/>
        <a:lstStyle/>
        <a:p>
          <a:endParaRPr lang="en-GB"/>
        </a:p>
      </dgm:t>
    </dgm:pt>
    <dgm:pt modelId="{46133D67-F926-4304-B74A-75348A7619FD}">
      <dgm:prSet phldrT="[Text]" custT="1"/>
      <dgm:spPr>
        <a:solidFill>
          <a:srgbClr val="B5C7E8"/>
        </a:solidFill>
      </dgm:spPr>
      <dgm:t>
        <a:bodyPr/>
        <a:lstStyle/>
        <a:p>
          <a:r>
            <a:rPr lang="en-GB" sz="1200" b="1" dirty="0">
              <a:solidFill>
                <a:srgbClr val="002060"/>
              </a:solidFill>
            </a:rPr>
            <a:t>Team 4</a:t>
          </a:r>
        </a:p>
      </dgm:t>
    </dgm:pt>
    <dgm:pt modelId="{31D02D75-4149-4002-BF0A-8DD27BEAA45E}" type="parTrans" cxnId="{1A66C654-990A-4744-8A07-915BA8E7B9C2}">
      <dgm:prSet/>
      <dgm:spPr/>
      <dgm:t>
        <a:bodyPr/>
        <a:lstStyle/>
        <a:p>
          <a:endParaRPr lang="en-GB"/>
        </a:p>
      </dgm:t>
    </dgm:pt>
    <dgm:pt modelId="{53AD5B02-EBED-4EFF-9772-46C81AC19F2A}" type="sibTrans" cxnId="{1A66C654-990A-4744-8A07-915BA8E7B9C2}">
      <dgm:prSet/>
      <dgm:spPr>
        <a:solidFill>
          <a:schemeClr val="accent1">
            <a:lumMod val="25000"/>
            <a:lumOff val="75000"/>
          </a:schemeClr>
        </a:solidFill>
      </dgm:spPr>
      <dgm:t>
        <a:bodyPr/>
        <a:lstStyle/>
        <a:p>
          <a:endParaRPr lang="en-GB"/>
        </a:p>
      </dgm:t>
    </dgm:pt>
    <dgm:pt modelId="{02116DD0-89D8-4350-8B8D-4A6CBD69F5FE}">
      <dgm:prSet phldrT="[Text]" custT="1"/>
      <dgm:spPr>
        <a:solidFill>
          <a:srgbClr val="B5C7E8"/>
        </a:solidFill>
      </dgm:spPr>
      <dgm:t>
        <a:bodyPr/>
        <a:lstStyle/>
        <a:p>
          <a:r>
            <a:rPr lang="en-GB" sz="1200" b="1" dirty="0">
              <a:solidFill>
                <a:srgbClr val="002060"/>
              </a:solidFill>
            </a:rPr>
            <a:t>Team 6</a:t>
          </a:r>
        </a:p>
      </dgm:t>
    </dgm:pt>
    <dgm:pt modelId="{2074CDAE-955B-4DD0-9157-A9B13E7D23C4}" type="parTrans" cxnId="{704FD7DB-95A2-4087-AB67-0145BB3E7AB6}">
      <dgm:prSet/>
      <dgm:spPr/>
      <dgm:t>
        <a:bodyPr/>
        <a:lstStyle/>
        <a:p>
          <a:endParaRPr lang="en-GB"/>
        </a:p>
      </dgm:t>
    </dgm:pt>
    <dgm:pt modelId="{8B114CCC-FFED-4F32-9640-553F4C831C51}" type="sibTrans" cxnId="{704FD7DB-95A2-4087-AB67-0145BB3E7AB6}">
      <dgm:prSet/>
      <dgm:spPr>
        <a:solidFill>
          <a:schemeClr val="accent1">
            <a:lumMod val="25000"/>
            <a:lumOff val="75000"/>
          </a:schemeClr>
        </a:solidFill>
      </dgm:spPr>
      <dgm:t>
        <a:bodyPr/>
        <a:lstStyle/>
        <a:p>
          <a:endParaRPr lang="en-GB"/>
        </a:p>
      </dgm:t>
    </dgm:pt>
    <dgm:pt modelId="{3A7CC7E4-C36B-4D7F-9A7C-E31054808260}">
      <dgm:prSet phldrT="[Text]" custT="1"/>
      <dgm:spPr>
        <a:solidFill>
          <a:srgbClr val="B5C7E8"/>
        </a:solidFill>
      </dgm:spPr>
      <dgm:t>
        <a:bodyPr/>
        <a:lstStyle/>
        <a:p>
          <a:r>
            <a:rPr lang="en-GB" sz="1200" b="1" dirty="0">
              <a:solidFill>
                <a:srgbClr val="002060"/>
              </a:solidFill>
            </a:rPr>
            <a:t>Team 7</a:t>
          </a:r>
        </a:p>
      </dgm:t>
    </dgm:pt>
    <dgm:pt modelId="{453621E1-57B6-41E5-A0FC-1F6C0144738D}" type="parTrans" cxnId="{D39916EC-261F-4955-A4CA-A5F27553A913}">
      <dgm:prSet/>
      <dgm:spPr/>
      <dgm:t>
        <a:bodyPr/>
        <a:lstStyle/>
        <a:p>
          <a:endParaRPr lang="en-GB"/>
        </a:p>
      </dgm:t>
    </dgm:pt>
    <dgm:pt modelId="{2DD4B8C1-403A-4231-AF45-52DF0C06E513}" type="sibTrans" cxnId="{D39916EC-261F-4955-A4CA-A5F27553A913}">
      <dgm:prSet/>
      <dgm:spPr>
        <a:solidFill>
          <a:schemeClr val="accent1">
            <a:lumMod val="25000"/>
            <a:lumOff val="75000"/>
          </a:schemeClr>
        </a:solidFill>
      </dgm:spPr>
      <dgm:t>
        <a:bodyPr/>
        <a:lstStyle/>
        <a:p>
          <a:endParaRPr lang="en-GB"/>
        </a:p>
      </dgm:t>
    </dgm:pt>
    <dgm:pt modelId="{3BC85347-4338-48BB-AD96-D20ACBF9B492}" type="pres">
      <dgm:prSet presAssocID="{4EC4E87E-0956-4D68-8241-8964F494E3A1}" presName="Name0" presStyleCnt="0">
        <dgm:presLayoutVars>
          <dgm:chMax val="1"/>
          <dgm:dir/>
          <dgm:animLvl val="ctr"/>
          <dgm:resizeHandles val="exact"/>
        </dgm:presLayoutVars>
      </dgm:prSet>
      <dgm:spPr/>
    </dgm:pt>
    <dgm:pt modelId="{B9580D0B-4E17-4FBB-BBDB-7549D6E4E989}" type="pres">
      <dgm:prSet presAssocID="{F1C8B71F-C4D9-4084-97F5-FC9A5C45AB8B}" presName="centerShape" presStyleLbl="node0" presStyleIdx="0" presStyleCnt="1" custScaleX="203778" custScaleY="197005"/>
      <dgm:spPr/>
    </dgm:pt>
    <dgm:pt modelId="{0B542FBD-AFCE-414E-813D-BD427C467AC7}" type="pres">
      <dgm:prSet presAssocID="{070142C5-320C-4CA1-AA37-B5BA853D0A88}" presName="node" presStyleLbl="node1" presStyleIdx="0" presStyleCnt="7" custScaleX="92437" custScaleY="89275" custRadScaleRad="99460" custRadScaleInc="6569">
        <dgm:presLayoutVars>
          <dgm:bulletEnabled val="1"/>
        </dgm:presLayoutVars>
      </dgm:prSet>
      <dgm:spPr/>
    </dgm:pt>
    <dgm:pt modelId="{CAFEDA7E-94F3-49DB-8603-BCB9E2AC1485}" type="pres">
      <dgm:prSet presAssocID="{070142C5-320C-4CA1-AA37-B5BA853D0A88}" presName="dummy" presStyleCnt="0"/>
      <dgm:spPr/>
    </dgm:pt>
    <dgm:pt modelId="{E0A97AEE-875C-40AB-B83E-42DE72E2BE12}" type="pres">
      <dgm:prSet presAssocID="{FFCC272F-0166-42D5-9346-F1B5E736955D}" presName="sibTrans" presStyleLbl="sibTrans2D1" presStyleIdx="0" presStyleCnt="7"/>
      <dgm:spPr/>
    </dgm:pt>
    <dgm:pt modelId="{12C2F864-7703-4B4D-9504-CEA68B64F915}" type="pres">
      <dgm:prSet presAssocID="{7D5932F8-53DE-42A5-8C3A-1C90C097017E}" presName="node" presStyleLbl="node1" presStyleIdx="1" presStyleCnt="7" custScaleX="81128" custScaleY="71854">
        <dgm:presLayoutVars>
          <dgm:bulletEnabled val="1"/>
        </dgm:presLayoutVars>
      </dgm:prSet>
      <dgm:spPr/>
    </dgm:pt>
    <dgm:pt modelId="{8995EFE6-C920-4BFA-A207-BA1668357298}" type="pres">
      <dgm:prSet presAssocID="{7D5932F8-53DE-42A5-8C3A-1C90C097017E}" presName="dummy" presStyleCnt="0"/>
      <dgm:spPr/>
    </dgm:pt>
    <dgm:pt modelId="{8AB35CF5-697E-4565-82B0-AF32ED1DD6AA}" type="pres">
      <dgm:prSet presAssocID="{368FDEB5-A178-4A79-8D97-03110C97064C}" presName="sibTrans" presStyleLbl="sibTrans2D1" presStyleIdx="1" presStyleCnt="7"/>
      <dgm:spPr/>
    </dgm:pt>
    <dgm:pt modelId="{C4295E51-F6D4-4FBD-ACB4-15FD96166836}" type="pres">
      <dgm:prSet presAssocID="{46133D67-F926-4304-B74A-75348A7619FD}" presName="node" presStyleLbl="node1" presStyleIdx="2" presStyleCnt="7" custScaleX="84470" custScaleY="87579">
        <dgm:presLayoutVars>
          <dgm:bulletEnabled val="1"/>
        </dgm:presLayoutVars>
      </dgm:prSet>
      <dgm:spPr/>
    </dgm:pt>
    <dgm:pt modelId="{245F783B-EA9E-406C-B86C-60A084EEA73F}" type="pres">
      <dgm:prSet presAssocID="{46133D67-F926-4304-B74A-75348A7619FD}" presName="dummy" presStyleCnt="0"/>
      <dgm:spPr/>
    </dgm:pt>
    <dgm:pt modelId="{C89F9C52-D10E-4E82-B5AB-74B50C3ACFEE}" type="pres">
      <dgm:prSet presAssocID="{53AD5B02-EBED-4EFF-9772-46C81AC19F2A}" presName="sibTrans" presStyleLbl="sibTrans2D1" presStyleIdx="2" presStyleCnt="7"/>
      <dgm:spPr/>
    </dgm:pt>
    <dgm:pt modelId="{1FD666C0-74AD-448C-BC09-98BDC4D8C701}" type="pres">
      <dgm:prSet presAssocID="{10036808-BA1F-4618-A9A4-7568C0E3218C}" presName="node" presStyleLbl="node1" presStyleIdx="3" presStyleCnt="7" custScaleX="88502" custScaleY="90978">
        <dgm:presLayoutVars>
          <dgm:bulletEnabled val="1"/>
        </dgm:presLayoutVars>
      </dgm:prSet>
      <dgm:spPr/>
    </dgm:pt>
    <dgm:pt modelId="{39B0269F-FCFA-46DE-BDFB-15FBE77EF8E8}" type="pres">
      <dgm:prSet presAssocID="{10036808-BA1F-4618-A9A4-7568C0E3218C}" presName="dummy" presStyleCnt="0"/>
      <dgm:spPr/>
    </dgm:pt>
    <dgm:pt modelId="{2896969F-07C5-4A71-A996-1ECEEB6607B7}" type="pres">
      <dgm:prSet presAssocID="{C3380D11-C1AA-419D-9B5F-91E3B085AEF5}" presName="sibTrans" presStyleLbl="sibTrans2D1" presStyleIdx="3" presStyleCnt="7"/>
      <dgm:spPr/>
    </dgm:pt>
    <dgm:pt modelId="{F331B58A-8784-4D63-ADCE-B8FD45C802C9}" type="pres">
      <dgm:prSet presAssocID="{02116DD0-89D8-4350-8B8D-4A6CBD69F5FE}" presName="node" presStyleLbl="node1" presStyleIdx="4" presStyleCnt="7" custScaleX="98450" custScaleY="87437" custRadScaleRad="101403" custRadScaleInc="8553">
        <dgm:presLayoutVars>
          <dgm:bulletEnabled val="1"/>
        </dgm:presLayoutVars>
      </dgm:prSet>
      <dgm:spPr/>
    </dgm:pt>
    <dgm:pt modelId="{F4AE6065-68BB-4463-8ABA-094772834257}" type="pres">
      <dgm:prSet presAssocID="{02116DD0-89D8-4350-8B8D-4A6CBD69F5FE}" presName="dummy" presStyleCnt="0"/>
      <dgm:spPr/>
    </dgm:pt>
    <dgm:pt modelId="{7FCA0E57-8AE9-4BA5-B6C6-54678014420F}" type="pres">
      <dgm:prSet presAssocID="{8B114CCC-FFED-4F32-9640-553F4C831C51}" presName="sibTrans" presStyleLbl="sibTrans2D1" presStyleIdx="4" presStyleCnt="7"/>
      <dgm:spPr/>
    </dgm:pt>
    <dgm:pt modelId="{62D51A3B-EA35-4AFF-B069-6E64BEA36D17}" type="pres">
      <dgm:prSet presAssocID="{3A7CC7E4-C36B-4D7F-9A7C-E31054808260}" presName="node" presStyleLbl="node1" presStyleIdx="5" presStyleCnt="7" custScaleX="73827" custScaleY="80640">
        <dgm:presLayoutVars>
          <dgm:bulletEnabled val="1"/>
        </dgm:presLayoutVars>
      </dgm:prSet>
      <dgm:spPr/>
    </dgm:pt>
    <dgm:pt modelId="{F40C598B-D61D-4AA3-AF72-AAA62DBE262F}" type="pres">
      <dgm:prSet presAssocID="{3A7CC7E4-C36B-4D7F-9A7C-E31054808260}" presName="dummy" presStyleCnt="0"/>
      <dgm:spPr/>
    </dgm:pt>
    <dgm:pt modelId="{7D8368CD-8D6F-41D6-9CAA-C050FC815822}" type="pres">
      <dgm:prSet presAssocID="{2DD4B8C1-403A-4231-AF45-52DF0C06E513}" presName="sibTrans" presStyleLbl="sibTrans2D1" presStyleIdx="5" presStyleCnt="7"/>
      <dgm:spPr/>
    </dgm:pt>
    <dgm:pt modelId="{68C1477E-4322-432A-BFED-F105A7050E32}" type="pres">
      <dgm:prSet presAssocID="{20077B5E-F4FB-40CC-8ED4-4C06BF0256C9}" presName="node" presStyleLbl="node1" presStyleIdx="6" presStyleCnt="7" custScaleX="84624" custScaleY="92762" custRadScaleRad="102922" custRadScaleInc="6725">
        <dgm:presLayoutVars>
          <dgm:bulletEnabled val="1"/>
        </dgm:presLayoutVars>
      </dgm:prSet>
      <dgm:spPr/>
    </dgm:pt>
    <dgm:pt modelId="{2B567BAD-124B-480D-BD1C-D02360FC9FF5}" type="pres">
      <dgm:prSet presAssocID="{20077B5E-F4FB-40CC-8ED4-4C06BF0256C9}" presName="dummy" presStyleCnt="0"/>
      <dgm:spPr/>
    </dgm:pt>
    <dgm:pt modelId="{DBDDB830-29DE-4567-987B-E6B25DEDE2CB}" type="pres">
      <dgm:prSet presAssocID="{BFB8B16E-86F3-4859-815F-9D84C4D2569A}" presName="sibTrans" presStyleLbl="sibTrans2D1" presStyleIdx="6" presStyleCnt="7"/>
      <dgm:spPr/>
    </dgm:pt>
  </dgm:ptLst>
  <dgm:cxnLst>
    <dgm:cxn modelId="{20C15C04-CC65-4355-B258-82ADF3B6787A}" type="presOf" srcId="{3A7CC7E4-C36B-4D7F-9A7C-E31054808260}" destId="{62D51A3B-EA35-4AFF-B069-6E64BEA36D17}" srcOrd="0" destOrd="0" presId="urn:microsoft.com/office/officeart/2005/8/layout/radial6"/>
    <dgm:cxn modelId="{8496540E-1BCA-4D24-9D2F-15AA556F7A25}" type="presOf" srcId="{8B114CCC-FFED-4F32-9640-553F4C831C51}" destId="{7FCA0E57-8AE9-4BA5-B6C6-54678014420F}" srcOrd="0" destOrd="0" presId="urn:microsoft.com/office/officeart/2005/8/layout/radial6"/>
    <dgm:cxn modelId="{1AA02D13-CC95-4844-98B1-A1C5C35B9F71}" type="presOf" srcId="{368FDEB5-A178-4A79-8D97-03110C97064C}" destId="{8AB35CF5-697E-4565-82B0-AF32ED1DD6AA}" srcOrd="0" destOrd="0" presId="urn:microsoft.com/office/officeart/2005/8/layout/radial6"/>
    <dgm:cxn modelId="{B1C42918-A2CD-4D4A-9F4D-37DA52BEB950}" type="presOf" srcId="{7D5932F8-53DE-42A5-8C3A-1C90C097017E}" destId="{12C2F864-7703-4B4D-9504-CEA68B64F915}" srcOrd="0" destOrd="0" presId="urn:microsoft.com/office/officeart/2005/8/layout/radial6"/>
    <dgm:cxn modelId="{2DBB8128-B41B-49CF-85BE-2EE6E9669069}" srcId="{F1C8B71F-C4D9-4084-97F5-FC9A5C45AB8B}" destId="{070142C5-320C-4CA1-AA37-B5BA853D0A88}" srcOrd="0" destOrd="0" parTransId="{C6B34EF3-A272-4DE3-8D1C-221BBF5E4F53}" sibTransId="{FFCC272F-0166-42D5-9346-F1B5E736955D}"/>
    <dgm:cxn modelId="{11CDD72F-153F-4A4B-A5B2-86012E7927B6}" type="presOf" srcId="{46133D67-F926-4304-B74A-75348A7619FD}" destId="{C4295E51-F6D4-4FBD-ACB4-15FD96166836}" srcOrd="0" destOrd="0" presId="urn:microsoft.com/office/officeart/2005/8/layout/radial6"/>
    <dgm:cxn modelId="{AF567237-CBC3-4954-A701-9FE2F9806F8F}" type="presOf" srcId="{FFCC272F-0166-42D5-9346-F1B5E736955D}" destId="{E0A97AEE-875C-40AB-B83E-42DE72E2BE12}" srcOrd="0" destOrd="0" presId="urn:microsoft.com/office/officeart/2005/8/layout/radial6"/>
    <dgm:cxn modelId="{3C120662-9C3A-4A5B-9033-4B5C98A901FB}" srcId="{F1C8B71F-C4D9-4084-97F5-FC9A5C45AB8B}" destId="{10036808-BA1F-4618-A9A4-7568C0E3218C}" srcOrd="3" destOrd="0" parTransId="{DC8EED44-3167-44BE-B5C1-65A2C21C3DFD}" sibTransId="{C3380D11-C1AA-419D-9B5F-91E3B085AEF5}"/>
    <dgm:cxn modelId="{B1BB3745-AE26-4C48-ADD3-3FEA13DD6CD3}" type="presOf" srcId="{10036808-BA1F-4618-A9A4-7568C0E3218C}" destId="{1FD666C0-74AD-448C-BC09-98BDC4D8C701}" srcOrd="0" destOrd="0" presId="urn:microsoft.com/office/officeart/2005/8/layout/radial6"/>
    <dgm:cxn modelId="{0F57514F-54CA-4EAB-9A98-FEEE076B38FA}" srcId="{F1C8B71F-C4D9-4084-97F5-FC9A5C45AB8B}" destId="{20077B5E-F4FB-40CC-8ED4-4C06BF0256C9}" srcOrd="6" destOrd="0" parTransId="{A9B704A8-1164-449E-80A6-167FC4D42478}" sibTransId="{BFB8B16E-86F3-4859-815F-9D84C4D2569A}"/>
    <dgm:cxn modelId="{1A66C654-990A-4744-8A07-915BA8E7B9C2}" srcId="{F1C8B71F-C4D9-4084-97F5-FC9A5C45AB8B}" destId="{46133D67-F926-4304-B74A-75348A7619FD}" srcOrd="2" destOrd="0" parTransId="{31D02D75-4149-4002-BF0A-8DD27BEAA45E}" sibTransId="{53AD5B02-EBED-4EFF-9772-46C81AC19F2A}"/>
    <dgm:cxn modelId="{4F607879-64B5-4B11-A967-F20C9E96163E}" srcId="{4EC4E87E-0956-4D68-8241-8964F494E3A1}" destId="{F1C8B71F-C4D9-4084-97F5-FC9A5C45AB8B}" srcOrd="0" destOrd="0" parTransId="{9D45C4EC-A813-4FD9-990D-C53E772507C3}" sibTransId="{C4D3A406-9972-428A-8F1F-439C5D313608}"/>
    <dgm:cxn modelId="{4FBA097E-32CB-4CA7-8695-7BC7FACE47B5}" type="presOf" srcId="{20077B5E-F4FB-40CC-8ED4-4C06BF0256C9}" destId="{68C1477E-4322-432A-BFED-F105A7050E32}" srcOrd="0" destOrd="0" presId="urn:microsoft.com/office/officeart/2005/8/layout/radial6"/>
    <dgm:cxn modelId="{E231627F-0674-420D-A690-AB5B9FDB4DA8}" type="presOf" srcId="{2DD4B8C1-403A-4231-AF45-52DF0C06E513}" destId="{7D8368CD-8D6F-41D6-9CAA-C050FC815822}" srcOrd="0" destOrd="0" presId="urn:microsoft.com/office/officeart/2005/8/layout/radial6"/>
    <dgm:cxn modelId="{47362FA3-9728-4C00-BB61-D448EF02915B}" srcId="{F1C8B71F-C4D9-4084-97F5-FC9A5C45AB8B}" destId="{7D5932F8-53DE-42A5-8C3A-1C90C097017E}" srcOrd="1" destOrd="0" parTransId="{3A9BC9B3-0867-4488-9487-A0722175D6F9}" sibTransId="{368FDEB5-A178-4A79-8D97-03110C97064C}"/>
    <dgm:cxn modelId="{825556B4-672F-4A8E-B9F1-B830BC5DE5B2}" type="presOf" srcId="{53AD5B02-EBED-4EFF-9772-46C81AC19F2A}" destId="{C89F9C52-D10E-4E82-B5AB-74B50C3ACFEE}" srcOrd="0" destOrd="0" presId="urn:microsoft.com/office/officeart/2005/8/layout/radial6"/>
    <dgm:cxn modelId="{D08CA0C0-0FA6-4D88-88BB-B450128EA621}" type="presOf" srcId="{BFB8B16E-86F3-4859-815F-9D84C4D2569A}" destId="{DBDDB830-29DE-4567-987B-E6B25DEDE2CB}" srcOrd="0" destOrd="0" presId="urn:microsoft.com/office/officeart/2005/8/layout/radial6"/>
    <dgm:cxn modelId="{0CBBE0CC-F9A7-4A19-88E1-4DFAB75FA16D}" type="presOf" srcId="{4EC4E87E-0956-4D68-8241-8964F494E3A1}" destId="{3BC85347-4338-48BB-AD96-D20ACBF9B492}" srcOrd="0" destOrd="0" presId="urn:microsoft.com/office/officeart/2005/8/layout/radial6"/>
    <dgm:cxn modelId="{828870CD-4515-4DD2-A7A0-BB15741C9853}" type="presOf" srcId="{02116DD0-89D8-4350-8B8D-4A6CBD69F5FE}" destId="{F331B58A-8784-4D63-ADCE-B8FD45C802C9}" srcOrd="0" destOrd="0" presId="urn:microsoft.com/office/officeart/2005/8/layout/radial6"/>
    <dgm:cxn modelId="{CFB54CD5-9412-4F45-BDE7-416E7CEDF8C1}" type="presOf" srcId="{C3380D11-C1AA-419D-9B5F-91E3B085AEF5}" destId="{2896969F-07C5-4A71-A996-1ECEEB6607B7}" srcOrd="0" destOrd="0" presId="urn:microsoft.com/office/officeart/2005/8/layout/radial6"/>
    <dgm:cxn modelId="{AAD2BCD8-EAF9-444A-9BE9-33FCFD5CD79F}" type="presOf" srcId="{070142C5-320C-4CA1-AA37-B5BA853D0A88}" destId="{0B542FBD-AFCE-414E-813D-BD427C467AC7}" srcOrd="0" destOrd="0" presId="urn:microsoft.com/office/officeart/2005/8/layout/radial6"/>
    <dgm:cxn modelId="{704FD7DB-95A2-4087-AB67-0145BB3E7AB6}" srcId="{F1C8B71F-C4D9-4084-97F5-FC9A5C45AB8B}" destId="{02116DD0-89D8-4350-8B8D-4A6CBD69F5FE}" srcOrd="4" destOrd="0" parTransId="{2074CDAE-955B-4DD0-9157-A9B13E7D23C4}" sibTransId="{8B114CCC-FFED-4F32-9640-553F4C831C51}"/>
    <dgm:cxn modelId="{D39916EC-261F-4955-A4CA-A5F27553A913}" srcId="{F1C8B71F-C4D9-4084-97F5-FC9A5C45AB8B}" destId="{3A7CC7E4-C36B-4D7F-9A7C-E31054808260}" srcOrd="5" destOrd="0" parTransId="{453621E1-57B6-41E5-A0FC-1F6C0144738D}" sibTransId="{2DD4B8C1-403A-4231-AF45-52DF0C06E513}"/>
    <dgm:cxn modelId="{DF1C9EF8-B24A-4150-A607-4527C88B44DD}" type="presOf" srcId="{F1C8B71F-C4D9-4084-97F5-FC9A5C45AB8B}" destId="{B9580D0B-4E17-4FBB-BBDB-7549D6E4E989}" srcOrd="0" destOrd="0" presId="urn:microsoft.com/office/officeart/2005/8/layout/radial6"/>
    <dgm:cxn modelId="{1B9A8F6C-0556-45BC-ABBE-F2F77F0ABF9A}" type="presParOf" srcId="{3BC85347-4338-48BB-AD96-D20ACBF9B492}" destId="{B9580D0B-4E17-4FBB-BBDB-7549D6E4E989}" srcOrd="0" destOrd="0" presId="urn:microsoft.com/office/officeart/2005/8/layout/radial6"/>
    <dgm:cxn modelId="{FC113236-D7EA-414F-AB5E-99E7A715965D}" type="presParOf" srcId="{3BC85347-4338-48BB-AD96-D20ACBF9B492}" destId="{0B542FBD-AFCE-414E-813D-BD427C467AC7}" srcOrd="1" destOrd="0" presId="urn:microsoft.com/office/officeart/2005/8/layout/radial6"/>
    <dgm:cxn modelId="{1AE35E75-F185-451C-80AB-37D7CAC3A3C5}" type="presParOf" srcId="{3BC85347-4338-48BB-AD96-D20ACBF9B492}" destId="{CAFEDA7E-94F3-49DB-8603-BCB9E2AC1485}" srcOrd="2" destOrd="0" presId="urn:microsoft.com/office/officeart/2005/8/layout/radial6"/>
    <dgm:cxn modelId="{0076A051-F751-4D37-9670-F7454F3A842F}" type="presParOf" srcId="{3BC85347-4338-48BB-AD96-D20ACBF9B492}" destId="{E0A97AEE-875C-40AB-B83E-42DE72E2BE12}" srcOrd="3" destOrd="0" presId="urn:microsoft.com/office/officeart/2005/8/layout/radial6"/>
    <dgm:cxn modelId="{2EDE8877-C3BE-4F81-A4BB-ADC45A19B62E}" type="presParOf" srcId="{3BC85347-4338-48BB-AD96-D20ACBF9B492}" destId="{12C2F864-7703-4B4D-9504-CEA68B64F915}" srcOrd="4" destOrd="0" presId="urn:microsoft.com/office/officeart/2005/8/layout/radial6"/>
    <dgm:cxn modelId="{A5091FDB-390A-4C42-86D8-F3DCB4C33413}" type="presParOf" srcId="{3BC85347-4338-48BB-AD96-D20ACBF9B492}" destId="{8995EFE6-C920-4BFA-A207-BA1668357298}" srcOrd="5" destOrd="0" presId="urn:microsoft.com/office/officeart/2005/8/layout/radial6"/>
    <dgm:cxn modelId="{1DE50318-74A8-42A4-AEE9-72A90ABABFDB}" type="presParOf" srcId="{3BC85347-4338-48BB-AD96-D20ACBF9B492}" destId="{8AB35CF5-697E-4565-82B0-AF32ED1DD6AA}" srcOrd="6" destOrd="0" presId="urn:microsoft.com/office/officeart/2005/8/layout/radial6"/>
    <dgm:cxn modelId="{E75609DC-A145-4B92-95E5-888BF3063ADA}" type="presParOf" srcId="{3BC85347-4338-48BB-AD96-D20ACBF9B492}" destId="{C4295E51-F6D4-4FBD-ACB4-15FD96166836}" srcOrd="7" destOrd="0" presId="urn:microsoft.com/office/officeart/2005/8/layout/radial6"/>
    <dgm:cxn modelId="{E4BAA897-6B2B-4E29-A0E2-18C647D15896}" type="presParOf" srcId="{3BC85347-4338-48BB-AD96-D20ACBF9B492}" destId="{245F783B-EA9E-406C-B86C-60A084EEA73F}" srcOrd="8" destOrd="0" presId="urn:microsoft.com/office/officeart/2005/8/layout/radial6"/>
    <dgm:cxn modelId="{93603409-A26A-421C-B38A-12C1523211DE}" type="presParOf" srcId="{3BC85347-4338-48BB-AD96-D20ACBF9B492}" destId="{C89F9C52-D10E-4E82-B5AB-74B50C3ACFEE}" srcOrd="9" destOrd="0" presId="urn:microsoft.com/office/officeart/2005/8/layout/radial6"/>
    <dgm:cxn modelId="{59F0E0A8-614B-4CEF-865E-ACD55E222714}" type="presParOf" srcId="{3BC85347-4338-48BB-AD96-D20ACBF9B492}" destId="{1FD666C0-74AD-448C-BC09-98BDC4D8C701}" srcOrd="10" destOrd="0" presId="urn:microsoft.com/office/officeart/2005/8/layout/radial6"/>
    <dgm:cxn modelId="{B9A41943-23BA-4111-B4F6-CB68CDE98F16}" type="presParOf" srcId="{3BC85347-4338-48BB-AD96-D20ACBF9B492}" destId="{39B0269F-FCFA-46DE-BDFB-15FBE77EF8E8}" srcOrd="11" destOrd="0" presId="urn:microsoft.com/office/officeart/2005/8/layout/radial6"/>
    <dgm:cxn modelId="{07AD3EBE-DF0A-4559-AE19-015B26777556}" type="presParOf" srcId="{3BC85347-4338-48BB-AD96-D20ACBF9B492}" destId="{2896969F-07C5-4A71-A996-1ECEEB6607B7}" srcOrd="12" destOrd="0" presId="urn:microsoft.com/office/officeart/2005/8/layout/radial6"/>
    <dgm:cxn modelId="{E7A06558-BFD1-4376-8508-FCF2BE591890}" type="presParOf" srcId="{3BC85347-4338-48BB-AD96-D20ACBF9B492}" destId="{F331B58A-8784-4D63-ADCE-B8FD45C802C9}" srcOrd="13" destOrd="0" presId="urn:microsoft.com/office/officeart/2005/8/layout/radial6"/>
    <dgm:cxn modelId="{FB0130D8-8850-4EB9-9C0B-BCDD74EF8ED5}" type="presParOf" srcId="{3BC85347-4338-48BB-AD96-D20ACBF9B492}" destId="{F4AE6065-68BB-4463-8ABA-094772834257}" srcOrd="14" destOrd="0" presId="urn:microsoft.com/office/officeart/2005/8/layout/radial6"/>
    <dgm:cxn modelId="{84882DC3-BD8C-454B-849F-ED8C9C0C6994}" type="presParOf" srcId="{3BC85347-4338-48BB-AD96-D20ACBF9B492}" destId="{7FCA0E57-8AE9-4BA5-B6C6-54678014420F}" srcOrd="15" destOrd="0" presId="urn:microsoft.com/office/officeart/2005/8/layout/radial6"/>
    <dgm:cxn modelId="{A926F83A-746D-4844-8F75-070363E222B5}" type="presParOf" srcId="{3BC85347-4338-48BB-AD96-D20ACBF9B492}" destId="{62D51A3B-EA35-4AFF-B069-6E64BEA36D17}" srcOrd="16" destOrd="0" presId="urn:microsoft.com/office/officeart/2005/8/layout/radial6"/>
    <dgm:cxn modelId="{472300A9-CC9A-4C8B-BD66-2A0EF12AF6EA}" type="presParOf" srcId="{3BC85347-4338-48BB-AD96-D20ACBF9B492}" destId="{F40C598B-D61D-4AA3-AF72-AAA62DBE262F}" srcOrd="17" destOrd="0" presId="urn:microsoft.com/office/officeart/2005/8/layout/radial6"/>
    <dgm:cxn modelId="{9B46E18A-BC5C-4590-A4CF-09EB2B6A0A07}" type="presParOf" srcId="{3BC85347-4338-48BB-AD96-D20ACBF9B492}" destId="{7D8368CD-8D6F-41D6-9CAA-C050FC815822}" srcOrd="18" destOrd="0" presId="urn:microsoft.com/office/officeart/2005/8/layout/radial6"/>
    <dgm:cxn modelId="{67C0A1F1-2F6F-49D6-A129-4C32A3ABCCB0}" type="presParOf" srcId="{3BC85347-4338-48BB-AD96-D20ACBF9B492}" destId="{68C1477E-4322-432A-BFED-F105A7050E32}" srcOrd="19" destOrd="0" presId="urn:microsoft.com/office/officeart/2005/8/layout/radial6"/>
    <dgm:cxn modelId="{7FAC7EAB-7D53-4500-A2B0-F74FC4AC6267}" type="presParOf" srcId="{3BC85347-4338-48BB-AD96-D20ACBF9B492}" destId="{2B567BAD-124B-480D-BD1C-D02360FC9FF5}" srcOrd="20" destOrd="0" presId="urn:microsoft.com/office/officeart/2005/8/layout/radial6"/>
    <dgm:cxn modelId="{1454DDCA-FF61-44F1-A204-C9D5557D17BE}" type="presParOf" srcId="{3BC85347-4338-48BB-AD96-D20ACBF9B492}" destId="{DBDDB830-29DE-4567-987B-E6B25DEDE2CB}" srcOrd="21"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C4E87E-0956-4D68-8241-8964F494E3A1}" type="doc">
      <dgm:prSet loTypeId="urn:microsoft.com/office/officeart/2005/8/layout/radial6" loCatId="cycle" qsTypeId="urn:microsoft.com/office/officeart/2005/8/quickstyle/simple1" qsCatId="simple" csTypeId="urn:microsoft.com/office/officeart/2005/8/colors/accent5_2" csCatId="accent5" phldr="1"/>
      <dgm:spPr/>
      <dgm:t>
        <a:bodyPr/>
        <a:lstStyle/>
        <a:p>
          <a:endParaRPr lang="en-GB"/>
        </a:p>
      </dgm:t>
    </dgm:pt>
    <dgm:pt modelId="{F1C8B71F-C4D9-4084-97F5-FC9A5C45AB8B}">
      <dgm:prSet phldrT="[Text]"/>
      <dgm:spPr>
        <a:solidFill>
          <a:srgbClr val="002060"/>
        </a:solidFill>
      </dgm:spPr>
      <dgm:t>
        <a:bodyPr/>
        <a:lstStyle/>
        <a:p>
          <a:r>
            <a:rPr lang="en-GB" dirty="0"/>
            <a:t>CLUSTER</a:t>
          </a:r>
        </a:p>
      </dgm:t>
    </dgm:pt>
    <dgm:pt modelId="{9D45C4EC-A813-4FD9-990D-C53E772507C3}" type="parTrans" cxnId="{4F607879-64B5-4B11-A967-F20C9E96163E}">
      <dgm:prSet/>
      <dgm:spPr/>
      <dgm:t>
        <a:bodyPr/>
        <a:lstStyle/>
        <a:p>
          <a:endParaRPr lang="en-GB"/>
        </a:p>
      </dgm:t>
    </dgm:pt>
    <dgm:pt modelId="{C4D3A406-9972-428A-8F1F-439C5D313608}" type="sibTrans" cxnId="{4F607879-64B5-4B11-A967-F20C9E96163E}">
      <dgm:prSet/>
      <dgm:spPr/>
      <dgm:t>
        <a:bodyPr/>
        <a:lstStyle/>
        <a:p>
          <a:endParaRPr lang="en-GB"/>
        </a:p>
      </dgm:t>
    </dgm:pt>
    <dgm:pt modelId="{070142C5-320C-4CA1-AA37-B5BA853D0A88}">
      <dgm:prSet phldrT="[Text]"/>
      <dgm:spPr>
        <a:solidFill>
          <a:srgbClr val="B5C7E8"/>
        </a:solidFill>
      </dgm:spPr>
      <dgm:t>
        <a:bodyPr/>
        <a:lstStyle/>
        <a:p>
          <a:r>
            <a:rPr lang="en-GB" b="1" dirty="0">
              <a:solidFill>
                <a:srgbClr val="002060"/>
              </a:solidFill>
            </a:rPr>
            <a:t>Pharmacy Collab</a:t>
          </a:r>
        </a:p>
      </dgm:t>
    </dgm:pt>
    <dgm:pt modelId="{C6B34EF3-A272-4DE3-8D1C-221BBF5E4F53}" type="parTrans" cxnId="{2DBB8128-B41B-49CF-85BE-2EE6E9669069}">
      <dgm:prSet/>
      <dgm:spPr/>
      <dgm:t>
        <a:bodyPr/>
        <a:lstStyle/>
        <a:p>
          <a:endParaRPr lang="en-GB"/>
        </a:p>
      </dgm:t>
    </dgm:pt>
    <dgm:pt modelId="{FFCC272F-0166-42D5-9346-F1B5E736955D}" type="sibTrans" cxnId="{2DBB8128-B41B-49CF-85BE-2EE6E9669069}">
      <dgm:prSet/>
      <dgm:spPr>
        <a:solidFill>
          <a:schemeClr val="accent1">
            <a:lumMod val="25000"/>
            <a:lumOff val="75000"/>
          </a:schemeClr>
        </a:solidFill>
      </dgm:spPr>
      <dgm:t>
        <a:bodyPr/>
        <a:lstStyle/>
        <a:p>
          <a:endParaRPr lang="en-GB"/>
        </a:p>
      </dgm:t>
    </dgm:pt>
    <dgm:pt modelId="{7D5932F8-53DE-42A5-8C3A-1C90C097017E}">
      <dgm:prSet phldrT="[Text]"/>
      <dgm:spPr>
        <a:solidFill>
          <a:srgbClr val="B5C7E8"/>
        </a:solidFill>
      </dgm:spPr>
      <dgm:t>
        <a:bodyPr/>
        <a:lstStyle/>
        <a:p>
          <a:r>
            <a:rPr lang="en-GB" b="1" dirty="0">
              <a:solidFill>
                <a:srgbClr val="002060"/>
              </a:solidFill>
            </a:rPr>
            <a:t>Optom Collab</a:t>
          </a:r>
        </a:p>
      </dgm:t>
    </dgm:pt>
    <dgm:pt modelId="{3A9BC9B3-0867-4488-9487-A0722175D6F9}" type="parTrans" cxnId="{47362FA3-9728-4C00-BB61-D448EF02915B}">
      <dgm:prSet/>
      <dgm:spPr/>
      <dgm:t>
        <a:bodyPr/>
        <a:lstStyle/>
        <a:p>
          <a:endParaRPr lang="en-GB"/>
        </a:p>
      </dgm:t>
    </dgm:pt>
    <dgm:pt modelId="{368FDEB5-A178-4A79-8D97-03110C97064C}" type="sibTrans" cxnId="{47362FA3-9728-4C00-BB61-D448EF02915B}">
      <dgm:prSet/>
      <dgm:spPr>
        <a:solidFill>
          <a:schemeClr val="accent1">
            <a:lumMod val="25000"/>
            <a:lumOff val="75000"/>
          </a:schemeClr>
        </a:solidFill>
      </dgm:spPr>
      <dgm:t>
        <a:bodyPr/>
        <a:lstStyle/>
        <a:p>
          <a:endParaRPr lang="en-GB"/>
        </a:p>
      </dgm:t>
    </dgm:pt>
    <dgm:pt modelId="{10036808-BA1F-4618-A9A4-7568C0E3218C}">
      <dgm:prSet phldrT="[Text]"/>
      <dgm:spPr>
        <a:solidFill>
          <a:srgbClr val="B5C7E8"/>
        </a:solidFill>
      </dgm:spPr>
      <dgm:t>
        <a:bodyPr/>
        <a:lstStyle/>
        <a:p>
          <a:r>
            <a:rPr lang="en-GB" b="1" dirty="0">
              <a:solidFill>
                <a:srgbClr val="002060"/>
              </a:solidFill>
            </a:rPr>
            <a:t>GP Collab</a:t>
          </a:r>
        </a:p>
      </dgm:t>
    </dgm:pt>
    <dgm:pt modelId="{DC8EED44-3167-44BE-B5C1-65A2C21C3DFD}" type="parTrans" cxnId="{3C120662-9C3A-4A5B-9033-4B5C98A901FB}">
      <dgm:prSet/>
      <dgm:spPr/>
      <dgm:t>
        <a:bodyPr/>
        <a:lstStyle/>
        <a:p>
          <a:endParaRPr lang="en-GB"/>
        </a:p>
      </dgm:t>
    </dgm:pt>
    <dgm:pt modelId="{C3380D11-C1AA-419D-9B5F-91E3B085AEF5}" type="sibTrans" cxnId="{3C120662-9C3A-4A5B-9033-4B5C98A901FB}">
      <dgm:prSet/>
      <dgm:spPr>
        <a:solidFill>
          <a:schemeClr val="accent1">
            <a:lumMod val="25000"/>
            <a:lumOff val="75000"/>
          </a:schemeClr>
        </a:solidFill>
      </dgm:spPr>
      <dgm:t>
        <a:bodyPr/>
        <a:lstStyle/>
        <a:p>
          <a:endParaRPr lang="en-GB"/>
        </a:p>
      </dgm:t>
    </dgm:pt>
    <dgm:pt modelId="{20077B5E-F4FB-40CC-8ED4-4C06BF0256C9}">
      <dgm:prSet phldrT="[Text]"/>
      <dgm:spPr>
        <a:solidFill>
          <a:srgbClr val="B5C7E8"/>
        </a:solidFill>
      </dgm:spPr>
      <dgm:t>
        <a:bodyPr/>
        <a:lstStyle/>
        <a:p>
          <a:r>
            <a:rPr lang="en-GB" b="1" dirty="0">
              <a:solidFill>
                <a:srgbClr val="002060"/>
              </a:solidFill>
            </a:rPr>
            <a:t>Social Care Collab</a:t>
          </a:r>
        </a:p>
      </dgm:t>
    </dgm:pt>
    <dgm:pt modelId="{A9B704A8-1164-449E-80A6-167FC4D42478}" type="parTrans" cxnId="{0F57514F-54CA-4EAB-9A98-FEEE076B38FA}">
      <dgm:prSet/>
      <dgm:spPr/>
      <dgm:t>
        <a:bodyPr/>
        <a:lstStyle/>
        <a:p>
          <a:endParaRPr lang="en-GB"/>
        </a:p>
      </dgm:t>
    </dgm:pt>
    <dgm:pt modelId="{BFB8B16E-86F3-4859-815F-9D84C4D2569A}" type="sibTrans" cxnId="{0F57514F-54CA-4EAB-9A98-FEEE076B38FA}">
      <dgm:prSet/>
      <dgm:spPr>
        <a:solidFill>
          <a:schemeClr val="accent1">
            <a:lumMod val="25000"/>
            <a:lumOff val="75000"/>
          </a:schemeClr>
        </a:solidFill>
      </dgm:spPr>
      <dgm:t>
        <a:bodyPr/>
        <a:lstStyle/>
        <a:p>
          <a:endParaRPr lang="en-GB"/>
        </a:p>
      </dgm:t>
    </dgm:pt>
    <dgm:pt modelId="{46133D67-F926-4304-B74A-75348A7619FD}">
      <dgm:prSet phldrT="[Text]"/>
      <dgm:spPr>
        <a:solidFill>
          <a:srgbClr val="B5C7E8"/>
        </a:solidFill>
      </dgm:spPr>
      <dgm:t>
        <a:bodyPr/>
        <a:lstStyle/>
        <a:p>
          <a:r>
            <a:rPr lang="en-GB" b="1" dirty="0">
              <a:solidFill>
                <a:srgbClr val="002060"/>
              </a:solidFill>
            </a:rPr>
            <a:t>Dental Collab</a:t>
          </a:r>
        </a:p>
      </dgm:t>
    </dgm:pt>
    <dgm:pt modelId="{31D02D75-4149-4002-BF0A-8DD27BEAA45E}" type="parTrans" cxnId="{1A66C654-990A-4744-8A07-915BA8E7B9C2}">
      <dgm:prSet/>
      <dgm:spPr/>
      <dgm:t>
        <a:bodyPr/>
        <a:lstStyle/>
        <a:p>
          <a:endParaRPr lang="en-GB"/>
        </a:p>
      </dgm:t>
    </dgm:pt>
    <dgm:pt modelId="{53AD5B02-EBED-4EFF-9772-46C81AC19F2A}" type="sibTrans" cxnId="{1A66C654-990A-4744-8A07-915BA8E7B9C2}">
      <dgm:prSet/>
      <dgm:spPr>
        <a:solidFill>
          <a:schemeClr val="accent1">
            <a:lumMod val="25000"/>
            <a:lumOff val="75000"/>
          </a:schemeClr>
        </a:solidFill>
      </dgm:spPr>
      <dgm:t>
        <a:bodyPr/>
        <a:lstStyle/>
        <a:p>
          <a:endParaRPr lang="en-GB"/>
        </a:p>
      </dgm:t>
    </dgm:pt>
    <dgm:pt modelId="{02116DD0-89D8-4350-8B8D-4A6CBD69F5FE}">
      <dgm:prSet phldrT="[Text]"/>
      <dgm:spPr>
        <a:solidFill>
          <a:srgbClr val="B5C7E8"/>
        </a:solidFill>
      </dgm:spPr>
      <dgm:t>
        <a:bodyPr/>
        <a:lstStyle/>
        <a:p>
          <a:r>
            <a:rPr lang="en-GB" b="1" dirty="0">
              <a:solidFill>
                <a:srgbClr val="002060"/>
              </a:solidFill>
            </a:rPr>
            <a:t>AHP Collab</a:t>
          </a:r>
        </a:p>
      </dgm:t>
    </dgm:pt>
    <dgm:pt modelId="{2074CDAE-955B-4DD0-9157-A9B13E7D23C4}" type="parTrans" cxnId="{704FD7DB-95A2-4087-AB67-0145BB3E7AB6}">
      <dgm:prSet/>
      <dgm:spPr/>
      <dgm:t>
        <a:bodyPr/>
        <a:lstStyle/>
        <a:p>
          <a:endParaRPr lang="en-GB"/>
        </a:p>
      </dgm:t>
    </dgm:pt>
    <dgm:pt modelId="{8B114CCC-FFED-4F32-9640-553F4C831C51}" type="sibTrans" cxnId="{704FD7DB-95A2-4087-AB67-0145BB3E7AB6}">
      <dgm:prSet/>
      <dgm:spPr>
        <a:solidFill>
          <a:schemeClr val="accent1">
            <a:lumMod val="25000"/>
            <a:lumOff val="75000"/>
          </a:schemeClr>
        </a:solidFill>
      </dgm:spPr>
      <dgm:t>
        <a:bodyPr/>
        <a:lstStyle/>
        <a:p>
          <a:endParaRPr lang="en-GB"/>
        </a:p>
      </dgm:t>
    </dgm:pt>
    <dgm:pt modelId="{3A7CC7E4-C36B-4D7F-9A7C-E31054808260}">
      <dgm:prSet phldrT="[Text]"/>
      <dgm:spPr>
        <a:solidFill>
          <a:srgbClr val="B5C7E8"/>
        </a:solidFill>
      </dgm:spPr>
      <dgm:t>
        <a:bodyPr/>
        <a:lstStyle/>
        <a:p>
          <a:r>
            <a:rPr lang="en-GB" b="1" dirty="0">
              <a:solidFill>
                <a:srgbClr val="002060"/>
              </a:solidFill>
            </a:rPr>
            <a:t>Nursing Collab</a:t>
          </a:r>
        </a:p>
      </dgm:t>
    </dgm:pt>
    <dgm:pt modelId="{453621E1-57B6-41E5-A0FC-1F6C0144738D}" type="parTrans" cxnId="{D39916EC-261F-4955-A4CA-A5F27553A913}">
      <dgm:prSet/>
      <dgm:spPr/>
      <dgm:t>
        <a:bodyPr/>
        <a:lstStyle/>
        <a:p>
          <a:endParaRPr lang="en-GB"/>
        </a:p>
      </dgm:t>
    </dgm:pt>
    <dgm:pt modelId="{2DD4B8C1-403A-4231-AF45-52DF0C06E513}" type="sibTrans" cxnId="{D39916EC-261F-4955-A4CA-A5F27553A913}">
      <dgm:prSet/>
      <dgm:spPr>
        <a:solidFill>
          <a:schemeClr val="accent1">
            <a:lumMod val="25000"/>
            <a:lumOff val="75000"/>
          </a:schemeClr>
        </a:solidFill>
      </dgm:spPr>
      <dgm:t>
        <a:bodyPr/>
        <a:lstStyle/>
        <a:p>
          <a:endParaRPr lang="en-GB"/>
        </a:p>
      </dgm:t>
    </dgm:pt>
    <dgm:pt modelId="{3BC85347-4338-48BB-AD96-D20ACBF9B492}" type="pres">
      <dgm:prSet presAssocID="{4EC4E87E-0956-4D68-8241-8964F494E3A1}" presName="Name0" presStyleCnt="0">
        <dgm:presLayoutVars>
          <dgm:chMax val="1"/>
          <dgm:dir/>
          <dgm:animLvl val="ctr"/>
          <dgm:resizeHandles val="exact"/>
        </dgm:presLayoutVars>
      </dgm:prSet>
      <dgm:spPr/>
    </dgm:pt>
    <dgm:pt modelId="{B9580D0B-4E17-4FBB-BBDB-7549D6E4E989}" type="pres">
      <dgm:prSet presAssocID="{F1C8B71F-C4D9-4084-97F5-FC9A5C45AB8B}" presName="centerShape" presStyleLbl="node0" presStyleIdx="0" presStyleCnt="1"/>
      <dgm:spPr/>
    </dgm:pt>
    <dgm:pt modelId="{0B542FBD-AFCE-414E-813D-BD427C467AC7}" type="pres">
      <dgm:prSet presAssocID="{070142C5-320C-4CA1-AA37-B5BA853D0A88}" presName="node" presStyleLbl="node1" presStyleIdx="0" presStyleCnt="7" custScaleX="120935" custScaleY="118038">
        <dgm:presLayoutVars>
          <dgm:bulletEnabled val="1"/>
        </dgm:presLayoutVars>
      </dgm:prSet>
      <dgm:spPr/>
    </dgm:pt>
    <dgm:pt modelId="{CAFEDA7E-94F3-49DB-8603-BCB9E2AC1485}" type="pres">
      <dgm:prSet presAssocID="{070142C5-320C-4CA1-AA37-B5BA853D0A88}" presName="dummy" presStyleCnt="0"/>
      <dgm:spPr/>
    </dgm:pt>
    <dgm:pt modelId="{E0A97AEE-875C-40AB-B83E-42DE72E2BE12}" type="pres">
      <dgm:prSet presAssocID="{FFCC272F-0166-42D5-9346-F1B5E736955D}" presName="sibTrans" presStyleLbl="sibTrans2D1" presStyleIdx="0" presStyleCnt="7"/>
      <dgm:spPr/>
    </dgm:pt>
    <dgm:pt modelId="{12C2F864-7703-4B4D-9504-CEA68B64F915}" type="pres">
      <dgm:prSet presAssocID="{7D5932F8-53DE-42A5-8C3A-1C90C097017E}" presName="node" presStyleLbl="node1" presStyleIdx="1" presStyleCnt="7" custScaleX="116499" custScaleY="111471">
        <dgm:presLayoutVars>
          <dgm:bulletEnabled val="1"/>
        </dgm:presLayoutVars>
      </dgm:prSet>
      <dgm:spPr/>
    </dgm:pt>
    <dgm:pt modelId="{8995EFE6-C920-4BFA-A207-BA1668357298}" type="pres">
      <dgm:prSet presAssocID="{7D5932F8-53DE-42A5-8C3A-1C90C097017E}" presName="dummy" presStyleCnt="0"/>
      <dgm:spPr/>
    </dgm:pt>
    <dgm:pt modelId="{8AB35CF5-697E-4565-82B0-AF32ED1DD6AA}" type="pres">
      <dgm:prSet presAssocID="{368FDEB5-A178-4A79-8D97-03110C97064C}" presName="sibTrans" presStyleLbl="sibTrans2D1" presStyleIdx="1" presStyleCnt="7"/>
      <dgm:spPr/>
    </dgm:pt>
    <dgm:pt modelId="{C4295E51-F6D4-4FBD-ACB4-15FD96166836}" type="pres">
      <dgm:prSet presAssocID="{46133D67-F926-4304-B74A-75348A7619FD}" presName="node" presStyleLbl="node1" presStyleIdx="2" presStyleCnt="7" custScaleX="114428" custScaleY="110449">
        <dgm:presLayoutVars>
          <dgm:bulletEnabled val="1"/>
        </dgm:presLayoutVars>
      </dgm:prSet>
      <dgm:spPr/>
    </dgm:pt>
    <dgm:pt modelId="{245F783B-EA9E-406C-B86C-60A084EEA73F}" type="pres">
      <dgm:prSet presAssocID="{46133D67-F926-4304-B74A-75348A7619FD}" presName="dummy" presStyleCnt="0"/>
      <dgm:spPr/>
    </dgm:pt>
    <dgm:pt modelId="{C89F9C52-D10E-4E82-B5AB-74B50C3ACFEE}" type="pres">
      <dgm:prSet presAssocID="{53AD5B02-EBED-4EFF-9772-46C81AC19F2A}" presName="sibTrans" presStyleLbl="sibTrans2D1" presStyleIdx="2" presStyleCnt="7"/>
      <dgm:spPr/>
    </dgm:pt>
    <dgm:pt modelId="{1FD666C0-74AD-448C-BC09-98BDC4D8C701}" type="pres">
      <dgm:prSet presAssocID="{10036808-BA1F-4618-A9A4-7568C0E3218C}" presName="node" presStyleLbl="node1" presStyleIdx="3" presStyleCnt="7" custScaleX="113120" custScaleY="97595">
        <dgm:presLayoutVars>
          <dgm:bulletEnabled val="1"/>
        </dgm:presLayoutVars>
      </dgm:prSet>
      <dgm:spPr/>
    </dgm:pt>
    <dgm:pt modelId="{39B0269F-FCFA-46DE-BDFB-15FBE77EF8E8}" type="pres">
      <dgm:prSet presAssocID="{10036808-BA1F-4618-A9A4-7568C0E3218C}" presName="dummy" presStyleCnt="0"/>
      <dgm:spPr/>
    </dgm:pt>
    <dgm:pt modelId="{2896969F-07C5-4A71-A996-1ECEEB6607B7}" type="pres">
      <dgm:prSet presAssocID="{C3380D11-C1AA-419D-9B5F-91E3B085AEF5}" presName="sibTrans" presStyleLbl="sibTrans2D1" presStyleIdx="3" presStyleCnt="7"/>
      <dgm:spPr/>
    </dgm:pt>
    <dgm:pt modelId="{F331B58A-8784-4D63-ADCE-B8FD45C802C9}" type="pres">
      <dgm:prSet presAssocID="{02116DD0-89D8-4350-8B8D-4A6CBD69F5FE}" presName="node" presStyleLbl="node1" presStyleIdx="4" presStyleCnt="7" custScaleX="105987" custScaleY="104416" custRadScaleRad="101403" custRadScaleInc="8553">
        <dgm:presLayoutVars>
          <dgm:bulletEnabled val="1"/>
        </dgm:presLayoutVars>
      </dgm:prSet>
      <dgm:spPr/>
    </dgm:pt>
    <dgm:pt modelId="{F4AE6065-68BB-4463-8ABA-094772834257}" type="pres">
      <dgm:prSet presAssocID="{02116DD0-89D8-4350-8B8D-4A6CBD69F5FE}" presName="dummy" presStyleCnt="0"/>
      <dgm:spPr/>
    </dgm:pt>
    <dgm:pt modelId="{7FCA0E57-8AE9-4BA5-B6C6-54678014420F}" type="pres">
      <dgm:prSet presAssocID="{8B114CCC-FFED-4F32-9640-553F4C831C51}" presName="sibTrans" presStyleLbl="sibTrans2D1" presStyleIdx="4" presStyleCnt="7"/>
      <dgm:spPr/>
    </dgm:pt>
    <dgm:pt modelId="{62D51A3B-EA35-4AFF-B069-6E64BEA36D17}" type="pres">
      <dgm:prSet presAssocID="{3A7CC7E4-C36B-4D7F-9A7C-E31054808260}" presName="node" presStyleLbl="node1" presStyleIdx="5" presStyleCnt="7" custScaleX="111965" custScaleY="109292">
        <dgm:presLayoutVars>
          <dgm:bulletEnabled val="1"/>
        </dgm:presLayoutVars>
      </dgm:prSet>
      <dgm:spPr/>
    </dgm:pt>
    <dgm:pt modelId="{F40C598B-D61D-4AA3-AF72-AAA62DBE262F}" type="pres">
      <dgm:prSet presAssocID="{3A7CC7E4-C36B-4D7F-9A7C-E31054808260}" presName="dummy" presStyleCnt="0"/>
      <dgm:spPr/>
    </dgm:pt>
    <dgm:pt modelId="{7D8368CD-8D6F-41D6-9CAA-C050FC815822}" type="pres">
      <dgm:prSet presAssocID="{2DD4B8C1-403A-4231-AF45-52DF0C06E513}" presName="sibTrans" presStyleLbl="sibTrans2D1" presStyleIdx="5" presStyleCnt="7"/>
      <dgm:spPr/>
    </dgm:pt>
    <dgm:pt modelId="{68C1477E-4322-432A-BFED-F105A7050E32}" type="pres">
      <dgm:prSet presAssocID="{20077B5E-F4FB-40CC-8ED4-4C06BF0256C9}" presName="node" presStyleLbl="node1" presStyleIdx="6" presStyleCnt="7" custScaleX="117216" custScaleY="103048">
        <dgm:presLayoutVars>
          <dgm:bulletEnabled val="1"/>
        </dgm:presLayoutVars>
      </dgm:prSet>
      <dgm:spPr/>
    </dgm:pt>
    <dgm:pt modelId="{2B567BAD-124B-480D-BD1C-D02360FC9FF5}" type="pres">
      <dgm:prSet presAssocID="{20077B5E-F4FB-40CC-8ED4-4C06BF0256C9}" presName="dummy" presStyleCnt="0"/>
      <dgm:spPr/>
    </dgm:pt>
    <dgm:pt modelId="{DBDDB830-29DE-4567-987B-E6B25DEDE2CB}" type="pres">
      <dgm:prSet presAssocID="{BFB8B16E-86F3-4859-815F-9D84C4D2569A}" presName="sibTrans" presStyleLbl="sibTrans2D1" presStyleIdx="6" presStyleCnt="7"/>
      <dgm:spPr/>
    </dgm:pt>
  </dgm:ptLst>
  <dgm:cxnLst>
    <dgm:cxn modelId="{20C15C04-CC65-4355-B258-82ADF3B6787A}" type="presOf" srcId="{3A7CC7E4-C36B-4D7F-9A7C-E31054808260}" destId="{62D51A3B-EA35-4AFF-B069-6E64BEA36D17}" srcOrd="0" destOrd="0" presId="urn:microsoft.com/office/officeart/2005/8/layout/radial6"/>
    <dgm:cxn modelId="{8496540E-1BCA-4D24-9D2F-15AA556F7A25}" type="presOf" srcId="{8B114CCC-FFED-4F32-9640-553F4C831C51}" destId="{7FCA0E57-8AE9-4BA5-B6C6-54678014420F}" srcOrd="0" destOrd="0" presId="urn:microsoft.com/office/officeart/2005/8/layout/radial6"/>
    <dgm:cxn modelId="{1AA02D13-CC95-4844-98B1-A1C5C35B9F71}" type="presOf" srcId="{368FDEB5-A178-4A79-8D97-03110C97064C}" destId="{8AB35CF5-697E-4565-82B0-AF32ED1DD6AA}" srcOrd="0" destOrd="0" presId="urn:microsoft.com/office/officeart/2005/8/layout/radial6"/>
    <dgm:cxn modelId="{B1C42918-A2CD-4D4A-9F4D-37DA52BEB950}" type="presOf" srcId="{7D5932F8-53DE-42A5-8C3A-1C90C097017E}" destId="{12C2F864-7703-4B4D-9504-CEA68B64F915}" srcOrd="0" destOrd="0" presId="urn:microsoft.com/office/officeart/2005/8/layout/radial6"/>
    <dgm:cxn modelId="{2DBB8128-B41B-49CF-85BE-2EE6E9669069}" srcId="{F1C8B71F-C4D9-4084-97F5-FC9A5C45AB8B}" destId="{070142C5-320C-4CA1-AA37-B5BA853D0A88}" srcOrd="0" destOrd="0" parTransId="{C6B34EF3-A272-4DE3-8D1C-221BBF5E4F53}" sibTransId="{FFCC272F-0166-42D5-9346-F1B5E736955D}"/>
    <dgm:cxn modelId="{11CDD72F-153F-4A4B-A5B2-86012E7927B6}" type="presOf" srcId="{46133D67-F926-4304-B74A-75348A7619FD}" destId="{C4295E51-F6D4-4FBD-ACB4-15FD96166836}" srcOrd="0" destOrd="0" presId="urn:microsoft.com/office/officeart/2005/8/layout/radial6"/>
    <dgm:cxn modelId="{AF567237-CBC3-4954-A701-9FE2F9806F8F}" type="presOf" srcId="{FFCC272F-0166-42D5-9346-F1B5E736955D}" destId="{E0A97AEE-875C-40AB-B83E-42DE72E2BE12}" srcOrd="0" destOrd="0" presId="urn:microsoft.com/office/officeart/2005/8/layout/radial6"/>
    <dgm:cxn modelId="{3C120662-9C3A-4A5B-9033-4B5C98A901FB}" srcId="{F1C8B71F-C4D9-4084-97F5-FC9A5C45AB8B}" destId="{10036808-BA1F-4618-A9A4-7568C0E3218C}" srcOrd="3" destOrd="0" parTransId="{DC8EED44-3167-44BE-B5C1-65A2C21C3DFD}" sibTransId="{C3380D11-C1AA-419D-9B5F-91E3B085AEF5}"/>
    <dgm:cxn modelId="{B1BB3745-AE26-4C48-ADD3-3FEA13DD6CD3}" type="presOf" srcId="{10036808-BA1F-4618-A9A4-7568C0E3218C}" destId="{1FD666C0-74AD-448C-BC09-98BDC4D8C701}" srcOrd="0" destOrd="0" presId="urn:microsoft.com/office/officeart/2005/8/layout/radial6"/>
    <dgm:cxn modelId="{0F57514F-54CA-4EAB-9A98-FEEE076B38FA}" srcId="{F1C8B71F-C4D9-4084-97F5-FC9A5C45AB8B}" destId="{20077B5E-F4FB-40CC-8ED4-4C06BF0256C9}" srcOrd="6" destOrd="0" parTransId="{A9B704A8-1164-449E-80A6-167FC4D42478}" sibTransId="{BFB8B16E-86F3-4859-815F-9D84C4D2569A}"/>
    <dgm:cxn modelId="{1A66C654-990A-4744-8A07-915BA8E7B9C2}" srcId="{F1C8B71F-C4D9-4084-97F5-FC9A5C45AB8B}" destId="{46133D67-F926-4304-B74A-75348A7619FD}" srcOrd="2" destOrd="0" parTransId="{31D02D75-4149-4002-BF0A-8DD27BEAA45E}" sibTransId="{53AD5B02-EBED-4EFF-9772-46C81AC19F2A}"/>
    <dgm:cxn modelId="{4F607879-64B5-4B11-A967-F20C9E96163E}" srcId="{4EC4E87E-0956-4D68-8241-8964F494E3A1}" destId="{F1C8B71F-C4D9-4084-97F5-FC9A5C45AB8B}" srcOrd="0" destOrd="0" parTransId="{9D45C4EC-A813-4FD9-990D-C53E772507C3}" sibTransId="{C4D3A406-9972-428A-8F1F-439C5D313608}"/>
    <dgm:cxn modelId="{4FBA097E-32CB-4CA7-8695-7BC7FACE47B5}" type="presOf" srcId="{20077B5E-F4FB-40CC-8ED4-4C06BF0256C9}" destId="{68C1477E-4322-432A-BFED-F105A7050E32}" srcOrd="0" destOrd="0" presId="urn:microsoft.com/office/officeart/2005/8/layout/radial6"/>
    <dgm:cxn modelId="{E231627F-0674-420D-A690-AB5B9FDB4DA8}" type="presOf" srcId="{2DD4B8C1-403A-4231-AF45-52DF0C06E513}" destId="{7D8368CD-8D6F-41D6-9CAA-C050FC815822}" srcOrd="0" destOrd="0" presId="urn:microsoft.com/office/officeart/2005/8/layout/radial6"/>
    <dgm:cxn modelId="{47362FA3-9728-4C00-BB61-D448EF02915B}" srcId="{F1C8B71F-C4D9-4084-97F5-FC9A5C45AB8B}" destId="{7D5932F8-53DE-42A5-8C3A-1C90C097017E}" srcOrd="1" destOrd="0" parTransId="{3A9BC9B3-0867-4488-9487-A0722175D6F9}" sibTransId="{368FDEB5-A178-4A79-8D97-03110C97064C}"/>
    <dgm:cxn modelId="{825556B4-672F-4A8E-B9F1-B830BC5DE5B2}" type="presOf" srcId="{53AD5B02-EBED-4EFF-9772-46C81AC19F2A}" destId="{C89F9C52-D10E-4E82-B5AB-74B50C3ACFEE}" srcOrd="0" destOrd="0" presId="urn:microsoft.com/office/officeart/2005/8/layout/radial6"/>
    <dgm:cxn modelId="{D08CA0C0-0FA6-4D88-88BB-B450128EA621}" type="presOf" srcId="{BFB8B16E-86F3-4859-815F-9D84C4D2569A}" destId="{DBDDB830-29DE-4567-987B-E6B25DEDE2CB}" srcOrd="0" destOrd="0" presId="urn:microsoft.com/office/officeart/2005/8/layout/radial6"/>
    <dgm:cxn modelId="{0CBBE0CC-F9A7-4A19-88E1-4DFAB75FA16D}" type="presOf" srcId="{4EC4E87E-0956-4D68-8241-8964F494E3A1}" destId="{3BC85347-4338-48BB-AD96-D20ACBF9B492}" srcOrd="0" destOrd="0" presId="urn:microsoft.com/office/officeart/2005/8/layout/radial6"/>
    <dgm:cxn modelId="{828870CD-4515-4DD2-A7A0-BB15741C9853}" type="presOf" srcId="{02116DD0-89D8-4350-8B8D-4A6CBD69F5FE}" destId="{F331B58A-8784-4D63-ADCE-B8FD45C802C9}" srcOrd="0" destOrd="0" presId="urn:microsoft.com/office/officeart/2005/8/layout/radial6"/>
    <dgm:cxn modelId="{CFB54CD5-9412-4F45-BDE7-416E7CEDF8C1}" type="presOf" srcId="{C3380D11-C1AA-419D-9B5F-91E3B085AEF5}" destId="{2896969F-07C5-4A71-A996-1ECEEB6607B7}" srcOrd="0" destOrd="0" presId="urn:microsoft.com/office/officeart/2005/8/layout/radial6"/>
    <dgm:cxn modelId="{AAD2BCD8-EAF9-444A-9BE9-33FCFD5CD79F}" type="presOf" srcId="{070142C5-320C-4CA1-AA37-B5BA853D0A88}" destId="{0B542FBD-AFCE-414E-813D-BD427C467AC7}" srcOrd="0" destOrd="0" presId="urn:microsoft.com/office/officeart/2005/8/layout/radial6"/>
    <dgm:cxn modelId="{704FD7DB-95A2-4087-AB67-0145BB3E7AB6}" srcId="{F1C8B71F-C4D9-4084-97F5-FC9A5C45AB8B}" destId="{02116DD0-89D8-4350-8B8D-4A6CBD69F5FE}" srcOrd="4" destOrd="0" parTransId="{2074CDAE-955B-4DD0-9157-A9B13E7D23C4}" sibTransId="{8B114CCC-FFED-4F32-9640-553F4C831C51}"/>
    <dgm:cxn modelId="{D39916EC-261F-4955-A4CA-A5F27553A913}" srcId="{F1C8B71F-C4D9-4084-97F5-FC9A5C45AB8B}" destId="{3A7CC7E4-C36B-4D7F-9A7C-E31054808260}" srcOrd="5" destOrd="0" parTransId="{453621E1-57B6-41E5-A0FC-1F6C0144738D}" sibTransId="{2DD4B8C1-403A-4231-AF45-52DF0C06E513}"/>
    <dgm:cxn modelId="{DF1C9EF8-B24A-4150-A607-4527C88B44DD}" type="presOf" srcId="{F1C8B71F-C4D9-4084-97F5-FC9A5C45AB8B}" destId="{B9580D0B-4E17-4FBB-BBDB-7549D6E4E989}" srcOrd="0" destOrd="0" presId="urn:microsoft.com/office/officeart/2005/8/layout/radial6"/>
    <dgm:cxn modelId="{1B9A8F6C-0556-45BC-ABBE-F2F77F0ABF9A}" type="presParOf" srcId="{3BC85347-4338-48BB-AD96-D20ACBF9B492}" destId="{B9580D0B-4E17-4FBB-BBDB-7549D6E4E989}" srcOrd="0" destOrd="0" presId="urn:microsoft.com/office/officeart/2005/8/layout/radial6"/>
    <dgm:cxn modelId="{FC113236-D7EA-414F-AB5E-99E7A715965D}" type="presParOf" srcId="{3BC85347-4338-48BB-AD96-D20ACBF9B492}" destId="{0B542FBD-AFCE-414E-813D-BD427C467AC7}" srcOrd="1" destOrd="0" presId="urn:microsoft.com/office/officeart/2005/8/layout/radial6"/>
    <dgm:cxn modelId="{1AE35E75-F185-451C-80AB-37D7CAC3A3C5}" type="presParOf" srcId="{3BC85347-4338-48BB-AD96-D20ACBF9B492}" destId="{CAFEDA7E-94F3-49DB-8603-BCB9E2AC1485}" srcOrd="2" destOrd="0" presId="urn:microsoft.com/office/officeart/2005/8/layout/radial6"/>
    <dgm:cxn modelId="{0076A051-F751-4D37-9670-F7454F3A842F}" type="presParOf" srcId="{3BC85347-4338-48BB-AD96-D20ACBF9B492}" destId="{E0A97AEE-875C-40AB-B83E-42DE72E2BE12}" srcOrd="3" destOrd="0" presId="urn:microsoft.com/office/officeart/2005/8/layout/radial6"/>
    <dgm:cxn modelId="{2EDE8877-C3BE-4F81-A4BB-ADC45A19B62E}" type="presParOf" srcId="{3BC85347-4338-48BB-AD96-D20ACBF9B492}" destId="{12C2F864-7703-4B4D-9504-CEA68B64F915}" srcOrd="4" destOrd="0" presId="urn:microsoft.com/office/officeart/2005/8/layout/radial6"/>
    <dgm:cxn modelId="{A5091FDB-390A-4C42-86D8-F3DCB4C33413}" type="presParOf" srcId="{3BC85347-4338-48BB-AD96-D20ACBF9B492}" destId="{8995EFE6-C920-4BFA-A207-BA1668357298}" srcOrd="5" destOrd="0" presId="urn:microsoft.com/office/officeart/2005/8/layout/radial6"/>
    <dgm:cxn modelId="{1DE50318-74A8-42A4-AEE9-72A90ABABFDB}" type="presParOf" srcId="{3BC85347-4338-48BB-AD96-D20ACBF9B492}" destId="{8AB35CF5-697E-4565-82B0-AF32ED1DD6AA}" srcOrd="6" destOrd="0" presId="urn:microsoft.com/office/officeart/2005/8/layout/radial6"/>
    <dgm:cxn modelId="{E75609DC-A145-4B92-95E5-888BF3063ADA}" type="presParOf" srcId="{3BC85347-4338-48BB-AD96-D20ACBF9B492}" destId="{C4295E51-F6D4-4FBD-ACB4-15FD96166836}" srcOrd="7" destOrd="0" presId="urn:microsoft.com/office/officeart/2005/8/layout/radial6"/>
    <dgm:cxn modelId="{E4BAA897-6B2B-4E29-A0E2-18C647D15896}" type="presParOf" srcId="{3BC85347-4338-48BB-AD96-D20ACBF9B492}" destId="{245F783B-EA9E-406C-B86C-60A084EEA73F}" srcOrd="8" destOrd="0" presId="urn:microsoft.com/office/officeart/2005/8/layout/radial6"/>
    <dgm:cxn modelId="{93603409-A26A-421C-B38A-12C1523211DE}" type="presParOf" srcId="{3BC85347-4338-48BB-AD96-D20ACBF9B492}" destId="{C89F9C52-D10E-4E82-B5AB-74B50C3ACFEE}" srcOrd="9" destOrd="0" presId="urn:microsoft.com/office/officeart/2005/8/layout/radial6"/>
    <dgm:cxn modelId="{59F0E0A8-614B-4CEF-865E-ACD55E222714}" type="presParOf" srcId="{3BC85347-4338-48BB-AD96-D20ACBF9B492}" destId="{1FD666C0-74AD-448C-BC09-98BDC4D8C701}" srcOrd="10" destOrd="0" presId="urn:microsoft.com/office/officeart/2005/8/layout/radial6"/>
    <dgm:cxn modelId="{B9A41943-23BA-4111-B4F6-CB68CDE98F16}" type="presParOf" srcId="{3BC85347-4338-48BB-AD96-D20ACBF9B492}" destId="{39B0269F-FCFA-46DE-BDFB-15FBE77EF8E8}" srcOrd="11" destOrd="0" presId="urn:microsoft.com/office/officeart/2005/8/layout/radial6"/>
    <dgm:cxn modelId="{07AD3EBE-DF0A-4559-AE19-015B26777556}" type="presParOf" srcId="{3BC85347-4338-48BB-AD96-D20ACBF9B492}" destId="{2896969F-07C5-4A71-A996-1ECEEB6607B7}" srcOrd="12" destOrd="0" presId="urn:microsoft.com/office/officeart/2005/8/layout/radial6"/>
    <dgm:cxn modelId="{E7A06558-BFD1-4376-8508-FCF2BE591890}" type="presParOf" srcId="{3BC85347-4338-48BB-AD96-D20ACBF9B492}" destId="{F331B58A-8784-4D63-ADCE-B8FD45C802C9}" srcOrd="13" destOrd="0" presId="urn:microsoft.com/office/officeart/2005/8/layout/radial6"/>
    <dgm:cxn modelId="{FB0130D8-8850-4EB9-9C0B-BCDD74EF8ED5}" type="presParOf" srcId="{3BC85347-4338-48BB-AD96-D20ACBF9B492}" destId="{F4AE6065-68BB-4463-8ABA-094772834257}" srcOrd="14" destOrd="0" presId="urn:microsoft.com/office/officeart/2005/8/layout/radial6"/>
    <dgm:cxn modelId="{84882DC3-BD8C-454B-849F-ED8C9C0C6994}" type="presParOf" srcId="{3BC85347-4338-48BB-AD96-D20ACBF9B492}" destId="{7FCA0E57-8AE9-4BA5-B6C6-54678014420F}" srcOrd="15" destOrd="0" presId="urn:microsoft.com/office/officeart/2005/8/layout/radial6"/>
    <dgm:cxn modelId="{A926F83A-746D-4844-8F75-070363E222B5}" type="presParOf" srcId="{3BC85347-4338-48BB-AD96-D20ACBF9B492}" destId="{62D51A3B-EA35-4AFF-B069-6E64BEA36D17}" srcOrd="16" destOrd="0" presId="urn:microsoft.com/office/officeart/2005/8/layout/radial6"/>
    <dgm:cxn modelId="{472300A9-CC9A-4C8B-BD66-2A0EF12AF6EA}" type="presParOf" srcId="{3BC85347-4338-48BB-AD96-D20ACBF9B492}" destId="{F40C598B-D61D-4AA3-AF72-AAA62DBE262F}" srcOrd="17" destOrd="0" presId="urn:microsoft.com/office/officeart/2005/8/layout/radial6"/>
    <dgm:cxn modelId="{9B46E18A-BC5C-4590-A4CF-09EB2B6A0A07}" type="presParOf" srcId="{3BC85347-4338-48BB-AD96-D20ACBF9B492}" destId="{7D8368CD-8D6F-41D6-9CAA-C050FC815822}" srcOrd="18" destOrd="0" presId="urn:microsoft.com/office/officeart/2005/8/layout/radial6"/>
    <dgm:cxn modelId="{67C0A1F1-2F6F-49D6-A129-4C32A3ABCCB0}" type="presParOf" srcId="{3BC85347-4338-48BB-AD96-D20ACBF9B492}" destId="{68C1477E-4322-432A-BFED-F105A7050E32}" srcOrd="19" destOrd="0" presId="urn:microsoft.com/office/officeart/2005/8/layout/radial6"/>
    <dgm:cxn modelId="{7FAC7EAB-7D53-4500-A2B0-F74FC4AC6267}" type="presParOf" srcId="{3BC85347-4338-48BB-AD96-D20ACBF9B492}" destId="{2B567BAD-124B-480D-BD1C-D02360FC9FF5}" srcOrd="20" destOrd="0" presId="urn:microsoft.com/office/officeart/2005/8/layout/radial6"/>
    <dgm:cxn modelId="{1454DDCA-FF61-44F1-A204-C9D5557D17BE}" type="presParOf" srcId="{3BC85347-4338-48BB-AD96-D20ACBF9B492}" destId="{DBDDB830-29DE-4567-987B-E6B25DEDE2CB}" srcOrd="21"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C4E87E-0956-4D68-8241-8964F494E3A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F1C8B71F-C4D9-4084-97F5-FC9A5C45AB8B}">
      <dgm:prSet phldrT="[Text]"/>
      <dgm:spPr/>
      <dgm:t>
        <a:bodyPr/>
        <a:lstStyle/>
        <a:p>
          <a:r>
            <a:rPr lang="en-GB" dirty="0"/>
            <a:t>CLUSTER</a:t>
          </a:r>
        </a:p>
      </dgm:t>
    </dgm:pt>
    <dgm:pt modelId="{9D45C4EC-A813-4FD9-990D-C53E772507C3}" type="parTrans" cxnId="{4F607879-64B5-4B11-A967-F20C9E96163E}">
      <dgm:prSet/>
      <dgm:spPr/>
      <dgm:t>
        <a:bodyPr/>
        <a:lstStyle/>
        <a:p>
          <a:endParaRPr lang="en-GB"/>
        </a:p>
      </dgm:t>
    </dgm:pt>
    <dgm:pt modelId="{C4D3A406-9972-428A-8F1F-439C5D313608}" type="sibTrans" cxnId="{4F607879-64B5-4B11-A967-F20C9E96163E}">
      <dgm:prSet/>
      <dgm:spPr/>
      <dgm:t>
        <a:bodyPr/>
        <a:lstStyle/>
        <a:p>
          <a:endParaRPr lang="en-GB"/>
        </a:p>
      </dgm:t>
    </dgm:pt>
    <dgm:pt modelId="{7D5932F8-53DE-42A5-8C3A-1C90C097017E}">
      <dgm:prSet phldrT="[Text]" custT="1"/>
      <dgm:spPr>
        <a:solidFill>
          <a:srgbClr val="8FACDC"/>
        </a:solidFill>
      </dgm:spPr>
      <dgm:t>
        <a:bodyPr/>
        <a:lstStyle/>
        <a:p>
          <a:r>
            <a:rPr lang="en-GB" sz="1100" dirty="0">
              <a:solidFill>
                <a:srgbClr val="002060"/>
              </a:solidFill>
              <a:latin typeface="Arial" panose="020B0604020202020204" pitchFamily="34" charset="0"/>
              <a:cs typeface="Arial" panose="020B0604020202020204" pitchFamily="34" charset="0"/>
            </a:rPr>
            <a:t>Cluster Lead (Chair)</a:t>
          </a:r>
        </a:p>
      </dgm:t>
    </dgm:pt>
    <dgm:pt modelId="{3A9BC9B3-0867-4488-9487-A0722175D6F9}" type="parTrans" cxnId="{47362FA3-9728-4C00-BB61-D448EF02915B}">
      <dgm:prSet/>
      <dgm:spPr/>
      <dgm:t>
        <a:bodyPr/>
        <a:lstStyle/>
        <a:p>
          <a:endParaRPr lang="en-GB"/>
        </a:p>
      </dgm:t>
    </dgm:pt>
    <dgm:pt modelId="{368FDEB5-A178-4A79-8D97-03110C97064C}" type="sibTrans" cxnId="{47362FA3-9728-4C00-BB61-D448EF02915B}">
      <dgm:prSet/>
      <dgm:spPr/>
      <dgm:t>
        <a:bodyPr/>
        <a:lstStyle/>
        <a:p>
          <a:endParaRPr lang="en-GB"/>
        </a:p>
      </dgm:t>
    </dgm:pt>
    <dgm:pt modelId="{43722516-552A-4687-8314-F6CCD14BF180}">
      <dgm:prSet custT="1"/>
      <dgm:spPr>
        <a:solidFill>
          <a:srgbClr val="8FACDC"/>
        </a:solidFill>
      </dgm:spPr>
      <dgm:t>
        <a:bodyPr/>
        <a:lstStyle/>
        <a:p>
          <a:r>
            <a:rPr lang="en-GB" sz="1100" dirty="0">
              <a:solidFill>
                <a:srgbClr val="002060"/>
              </a:solidFill>
              <a:latin typeface="Arial" panose="020B0604020202020204" pitchFamily="34" charset="0"/>
              <a:cs typeface="Arial" panose="020B0604020202020204" pitchFamily="34" charset="0"/>
            </a:rPr>
            <a:t>GP Collab Lead</a:t>
          </a:r>
        </a:p>
      </dgm:t>
    </dgm:pt>
    <dgm:pt modelId="{CB4089DF-61BA-4DD9-9BAE-83B344A867A7}" type="parTrans" cxnId="{C298856D-E839-465E-85DD-2DB952114EB2}">
      <dgm:prSet/>
      <dgm:spPr/>
      <dgm:t>
        <a:bodyPr/>
        <a:lstStyle/>
        <a:p>
          <a:endParaRPr lang="en-GB"/>
        </a:p>
      </dgm:t>
    </dgm:pt>
    <dgm:pt modelId="{EC73E6C5-06D5-4852-87F0-4571524BF715}" type="sibTrans" cxnId="{C298856D-E839-465E-85DD-2DB952114EB2}">
      <dgm:prSet/>
      <dgm:spPr/>
      <dgm:t>
        <a:bodyPr/>
        <a:lstStyle/>
        <a:p>
          <a:endParaRPr lang="en-GB"/>
        </a:p>
      </dgm:t>
    </dgm:pt>
    <dgm:pt modelId="{EE1D8147-3B14-45BD-82C3-110423F7A55F}">
      <dgm:prSet custT="1"/>
      <dgm:spPr>
        <a:solidFill>
          <a:srgbClr val="8FACDC"/>
        </a:solidFill>
      </dgm:spPr>
      <dgm:t>
        <a:bodyPr/>
        <a:lstStyle/>
        <a:p>
          <a:r>
            <a:rPr lang="en-GB" sz="1100" dirty="0">
              <a:solidFill>
                <a:srgbClr val="002060"/>
              </a:solidFill>
              <a:latin typeface="Arial" panose="020B0604020202020204" pitchFamily="34" charset="0"/>
              <a:cs typeface="Arial" panose="020B0604020202020204" pitchFamily="34" charset="0"/>
            </a:rPr>
            <a:t>Com Pharmacy Collab Lead</a:t>
          </a:r>
        </a:p>
      </dgm:t>
    </dgm:pt>
    <dgm:pt modelId="{592A1FAE-3191-4471-B064-914B8F2D4792}" type="parTrans" cxnId="{09760CAA-586F-4890-B631-9484A02E6766}">
      <dgm:prSet/>
      <dgm:spPr/>
      <dgm:t>
        <a:bodyPr/>
        <a:lstStyle/>
        <a:p>
          <a:endParaRPr lang="en-GB"/>
        </a:p>
      </dgm:t>
    </dgm:pt>
    <dgm:pt modelId="{478783E5-AFCF-4192-950C-E705C614BF41}" type="sibTrans" cxnId="{09760CAA-586F-4890-B631-9484A02E6766}">
      <dgm:prSet/>
      <dgm:spPr/>
      <dgm:t>
        <a:bodyPr/>
        <a:lstStyle/>
        <a:p>
          <a:endParaRPr lang="en-GB"/>
        </a:p>
      </dgm:t>
    </dgm:pt>
    <dgm:pt modelId="{592B04B7-E344-4A9B-9A1E-8618CB1D4F37}">
      <dgm:prSet custT="1"/>
      <dgm:spPr>
        <a:solidFill>
          <a:srgbClr val="8FACDC"/>
        </a:solidFill>
      </dgm:spPr>
      <dgm:t>
        <a:bodyPr/>
        <a:lstStyle/>
        <a:p>
          <a:r>
            <a:rPr lang="en-GB" sz="1100" dirty="0">
              <a:solidFill>
                <a:srgbClr val="002060"/>
              </a:solidFill>
              <a:latin typeface="Arial" panose="020B0604020202020204" pitchFamily="34" charset="0"/>
              <a:cs typeface="Arial" panose="020B0604020202020204" pitchFamily="34" charset="0"/>
            </a:rPr>
            <a:t>Dental Collab Lead</a:t>
          </a:r>
        </a:p>
      </dgm:t>
    </dgm:pt>
    <dgm:pt modelId="{88DEC089-F5F9-4B7E-A4D5-247AE68D64D6}" type="parTrans" cxnId="{F19091C8-79DE-4E7D-B175-EA7D02EB10C5}">
      <dgm:prSet/>
      <dgm:spPr/>
      <dgm:t>
        <a:bodyPr/>
        <a:lstStyle/>
        <a:p>
          <a:endParaRPr lang="en-GB"/>
        </a:p>
      </dgm:t>
    </dgm:pt>
    <dgm:pt modelId="{39AFAC0C-8D3D-4F42-ACB5-CF439B5D0FB9}" type="sibTrans" cxnId="{F19091C8-79DE-4E7D-B175-EA7D02EB10C5}">
      <dgm:prSet/>
      <dgm:spPr/>
      <dgm:t>
        <a:bodyPr/>
        <a:lstStyle/>
        <a:p>
          <a:endParaRPr lang="en-GB"/>
        </a:p>
      </dgm:t>
    </dgm:pt>
    <dgm:pt modelId="{FD7891C5-24F9-4153-97D9-02AE0A78D8C3}">
      <dgm:prSet custT="1"/>
      <dgm:spPr>
        <a:solidFill>
          <a:srgbClr val="8FACDC"/>
        </a:solidFill>
      </dgm:spPr>
      <dgm:t>
        <a:bodyPr/>
        <a:lstStyle/>
        <a:p>
          <a:r>
            <a:rPr lang="en-GB" sz="1100" dirty="0">
              <a:solidFill>
                <a:srgbClr val="002060"/>
              </a:solidFill>
              <a:latin typeface="Arial" panose="020B0604020202020204" pitchFamily="34" charset="0"/>
              <a:cs typeface="Arial" panose="020B0604020202020204" pitchFamily="34" charset="0"/>
            </a:rPr>
            <a:t>Optometry Collab Lead</a:t>
          </a:r>
        </a:p>
      </dgm:t>
    </dgm:pt>
    <dgm:pt modelId="{2820B50D-AF6F-44E5-8556-76C535BC8DB5}" type="parTrans" cxnId="{19BCF837-A6FF-416D-B1EE-DF3A093F89B8}">
      <dgm:prSet/>
      <dgm:spPr/>
      <dgm:t>
        <a:bodyPr/>
        <a:lstStyle/>
        <a:p>
          <a:endParaRPr lang="en-GB"/>
        </a:p>
      </dgm:t>
    </dgm:pt>
    <dgm:pt modelId="{4E355059-1625-4C09-9112-4652F5488C57}" type="sibTrans" cxnId="{19BCF837-A6FF-416D-B1EE-DF3A093F89B8}">
      <dgm:prSet/>
      <dgm:spPr/>
      <dgm:t>
        <a:bodyPr/>
        <a:lstStyle/>
        <a:p>
          <a:endParaRPr lang="en-GB"/>
        </a:p>
      </dgm:t>
    </dgm:pt>
    <dgm:pt modelId="{C4E98351-3D44-4E2F-8F5B-BBCDF9C9CC2C}">
      <dgm:prSet custT="1"/>
      <dgm:spPr>
        <a:solidFill>
          <a:srgbClr val="8FACDC"/>
        </a:solidFill>
      </dgm:spPr>
      <dgm:t>
        <a:bodyPr/>
        <a:lstStyle/>
        <a:p>
          <a:r>
            <a:rPr lang="en-GB" sz="1100" dirty="0">
              <a:solidFill>
                <a:srgbClr val="002060"/>
              </a:solidFill>
              <a:latin typeface="Arial" panose="020B0604020202020204" pitchFamily="34" charset="0"/>
              <a:cs typeface="Arial" panose="020B0604020202020204" pitchFamily="34" charset="0"/>
            </a:rPr>
            <a:t>Com Nursing Collab Lead</a:t>
          </a:r>
        </a:p>
      </dgm:t>
    </dgm:pt>
    <dgm:pt modelId="{3C84791E-9D0D-45AB-8DCE-347BB3354DE4}" type="parTrans" cxnId="{CF3D6CEB-3E73-453B-B867-186BCE86A8C9}">
      <dgm:prSet/>
      <dgm:spPr/>
      <dgm:t>
        <a:bodyPr/>
        <a:lstStyle/>
        <a:p>
          <a:endParaRPr lang="en-GB"/>
        </a:p>
      </dgm:t>
    </dgm:pt>
    <dgm:pt modelId="{4FED69AD-C459-42B6-9C87-52D047E42005}" type="sibTrans" cxnId="{CF3D6CEB-3E73-453B-B867-186BCE86A8C9}">
      <dgm:prSet/>
      <dgm:spPr/>
      <dgm:t>
        <a:bodyPr/>
        <a:lstStyle/>
        <a:p>
          <a:endParaRPr lang="en-GB"/>
        </a:p>
      </dgm:t>
    </dgm:pt>
    <dgm:pt modelId="{2DD707E0-691D-4B0A-ADFC-3B982AADF8D3}">
      <dgm:prSet custT="1"/>
      <dgm:spPr>
        <a:solidFill>
          <a:srgbClr val="8FACDC"/>
        </a:solidFill>
      </dgm:spPr>
      <dgm:t>
        <a:bodyPr/>
        <a:lstStyle/>
        <a:p>
          <a:r>
            <a:rPr lang="en-GB" sz="1100" dirty="0">
              <a:solidFill>
                <a:srgbClr val="002060"/>
              </a:solidFill>
              <a:latin typeface="Arial" panose="020B0604020202020204" pitchFamily="34" charset="0"/>
              <a:cs typeface="Arial" panose="020B0604020202020204" pitchFamily="34" charset="0"/>
            </a:rPr>
            <a:t>AHP Collab Lead</a:t>
          </a:r>
        </a:p>
      </dgm:t>
    </dgm:pt>
    <dgm:pt modelId="{8A538682-DD51-4676-ADBC-1BB8BE19224D}" type="parTrans" cxnId="{AD5A4B29-D98C-41CA-8B2B-5B58CD95FB48}">
      <dgm:prSet/>
      <dgm:spPr/>
      <dgm:t>
        <a:bodyPr/>
        <a:lstStyle/>
        <a:p>
          <a:endParaRPr lang="en-GB"/>
        </a:p>
      </dgm:t>
    </dgm:pt>
    <dgm:pt modelId="{025E0663-4557-4CB0-B415-43EB7D98399E}" type="sibTrans" cxnId="{AD5A4B29-D98C-41CA-8B2B-5B58CD95FB48}">
      <dgm:prSet/>
      <dgm:spPr/>
      <dgm:t>
        <a:bodyPr/>
        <a:lstStyle/>
        <a:p>
          <a:endParaRPr lang="en-GB"/>
        </a:p>
      </dgm:t>
    </dgm:pt>
    <dgm:pt modelId="{C8BFD435-BBAD-474C-B783-4542DBFB40A7}">
      <dgm:prSet custT="1"/>
      <dgm:spPr>
        <a:solidFill>
          <a:srgbClr val="8FACDC"/>
        </a:solidFill>
      </dgm:spPr>
      <dgm:t>
        <a:bodyPr/>
        <a:lstStyle/>
        <a:p>
          <a:r>
            <a:rPr lang="en-GB" sz="1100" dirty="0">
              <a:solidFill>
                <a:srgbClr val="002060"/>
              </a:solidFill>
              <a:latin typeface="Arial" panose="020B0604020202020204" pitchFamily="34" charset="0"/>
              <a:cs typeface="Arial" panose="020B0604020202020204" pitchFamily="34" charset="0"/>
            </a:rPr>
            <a:t>3rd Sector Rep</a:t>
          </a:r>
        </a:p>
      </dgm:t>
    </dgm:pt>
    <dgm:pt modelId="{29585585-D86B-464D-A1A1-C8258C853B78}" type="parTrans" cxnId="{8C9945E0-8F38-45AE-848A-E8C495D2BE11}">
      <dgm:prSet/>
      <dgm:spPr/>
      <dgm:t>
        <a:bodyPr/>
        <a:lstStyle/>
        <a:p>
          <a:endParaRPr lang="en-GB"/>
        </a:p>
      </dgm:t>
    </dgm:pt>
    <dgm:pt modelId="{C81A707E-FFDC-44A4-B703-17548A03748E}" type="sibTrans" cxnId="{8C9945E0-8F38-45AE-848A-E8C495D2BE11}">
      <dgm:prSet/>
      <dgm:spPr/>
      <dgm:t>
        <a:bodyPr/>
        <a:lstStyle/>
        <a:p>
          <a:endParaRPr lang="en-GB"/>
        </a:p>
      </dgm:t>
    </dgm:pt>
    <dgm:pt modelId="{F5282DBA-F0AA-42E1-AF84-4293CD352C16}">
      <dgm:prSet custT="1"/>
      <dgm:spPr>
        <a:solidFill>
          <a:srgbClr val="8FACDC"/>
        </a:solidFill>
      </dgm:spPr>
      <dgm:t>
        <a:bodyPr/>
        <a:lstStyle/>
        <a:p>
          <a:r>
            <a:rPr lang="en-GB" sz="1100" dirty="0">
              <a:solidFill>
                <a:srgbClr val="002060"/>
              </a:solidFill>
              <a:latin typeface="Arial" panose="020B0604020202020204" pitchFamily="34" charset="0"/>
              <a:cs typeface="Arial" panose="020B0604020202020204" pitchFamily="34" charset="0"/>
            </a:rPr>
            <a:t>MH Services Rep</a:t>
          </a:r>
        </a:p>
      </dgm:t>
    </dgm:pt>
    <dgm:pt modelId="{4B830FC8-AEF4-4C3B-B03C-B651FE1CD294}" type="parTrans" cxnId="{53AEF027-AE62-4822-B489-7966A063A7A2}">
      <dgm:prSet/>
      <dgm:spPr/>
      <dgm:t>
        <a:bodyPr/>
        <a:lstStyle/>
        <a:p>
          <a:endParaRPr lang="en-GB"/>
        </a:p>
      </dgm:t>
    </dgm:pt>
    <dgm:pt modelId="{3DB4E1ED-5AED-4660-83B3-C48BC61B49EF}" type="sibTrans" cxnId="{53AEF027-AE62-4822-B489-7966A063A7A2}">
      <dgm:prSet/>
      <dgm:spPr/>
      <dgm:t>
        <a:bodyPr/>
        <a:lstStyle/>
        <a:p>
          <a:endParaRPr lang="en-GB"/>
        </a:p>
      </dgm:t>
    </dgm:pt>
    <dgm:pt modelId="{11618D1D-0546-423E-A079-904EEDE810BE}">
      <dgm:prSet custT="1"/>
      <dgm:spPr>
        <a:solidFill>
          <a:srgbClr val="8FACDC"/>
        </a:solidFill>
      </dgm:spPr>
      <dgm:t>
        <a:bodyPr/>
        <a:lstStyle/>
        <a:p>
          <a:r>
            <a:rPr lang="en-GB" sz="1100" dirty="0">
              <a:solidFill>
                <a:srgbClr val="002060"/>
              </a:solidFill>
              <a:latin typeface="Arial" panose="020B0604020202020204" pitchFamily="34" charset="0"/>
              <a:cs typeface="Arial" panose="020B0604020202020204" pitchFamily="34" charset="0"/>
            </a:rPr>
            <a:t>Medicines Mgmt. Rep</a:t>
          </a:r>
        </a:p>
      </dgm:t>
    </dgm:pt>
    <dgm:pt modelId="{B602DA07-83C5-43A2-AEA3-84B5EF72DDB2}" type="parTrans" cxnId="{A3EDDFC7-6075-445A-A466-65D27F6C3B78}">
      <dgm:prSet/>
      <dgm:spPr/>
      <dgm:t>
        <a:bodyPr/>
        <a:lstStyle/>
        <a:p>
          <a:endParaRPr lang="en-GB"/>
        </a:p>
      </dgm:t>
    </dgm:pt>
    <dgm:pt modelId="{B7D56FB0-8F15-473E-BA3B-DBCC7E190219}" type="sibTrans" cxnId="{A3EDDFC7-6075-445A-A466-65D27F6C3B78}">
      <dgm:prSet/>
      <dgm:spPr/>
      <dgm:t>
        <a:bodyPr/>
        <a:lstStyle/>
        <a:p>
          <a:endParaRPr lang="en-GB"/>
        </a:p>
      </dgm:t>
    </dgm:pt>
    <dgm:pt modelId="{507B6CEC-B2E4-4D67-92AA-7B95510BAA02}">
      <dgm:prSet custT="1"/>
      <dgm:spPr>
        <a:solidFill>
          <a:srgbClr val="8FACDC"/>
        </a:solidFill>
      </dgm:spPr>
      <dgm:t>
        <a:bodyPr/>
        <a:lstStyle/>
        <a:p>
          <a:r>
            <a:rPr lang="en-GB" sz="1100" dirty="0">
              <a:solidFill>
                <a:srgbClr val="002060"/>
              </a:solidFill>
              <a:latin typeface="Arial" panose="020B0604020202020204" pitchFamily="34" charset="0"/>
              <a:cs typeface="Arial" panose="020B0604020202020204" pitchFamily="34" charset="0"/>
            </a:rPr>
            <a:t>Primary, Com &amp; Therapies Services Sn mgr.</a:t>
          </a:r>
        </a:p>
      </dgm:t>
    </dgm:pt>
    <dgm:pt modelId="{B167A4A5-86B9-46B2-8D09-7FAF66AED556}" type="parTrans" cxnId="{EFBB1D74-FEE4-4EDC-BC2E-F8BB4F59852C}">
      <dgm:prSet/>
      <dgm:spPr/>
      <dgm:t>
        <a:bodyPr/>
        <a:lstStyle/>
        <a:p>
          <a:endParaRPr lang="en-GB"/>
        </a:p>
      </dgm:t>
    </dgm:pt>
    <dgm:pt modelId="{076C8A6B-9B12-45BB-9BC2-1D0BCA1D14EE}" type="sibTrans" cxnId="{EFBB1D74-FEE4-4EDC-BC2E-F8BB4F59852C}">
      <dgm:prSet/>
      <dgm:spPr/>
      <dgm:t>
        <a:bodyPr/>
        <a:lstStyle/>
        <a:p>
          <a:endParaRPr lang="en-GB"/>
        </a:p>
      </dgm:t>
    </dgm:pt>
    <dgm:pt modelId="{A2883788-6670-41A8-9FB8-1B393589870F}">
      <dgm:prSet custT="1"/>
      <dgm:spPr>
        <a:solidFill>
          <a:srgbClr val="8FACDC"/>
        </a:solidFill>
      </dgm:spPr>
      <dgm:t>
        <a:bodyPr/>
        <a:lstStyle/>
        <a:p>
          <a:r>
            <a:rPr lang="en-GB" sz="1100" dirty="0">
              <a:solidFill>
                <a:srgbClr val="002060"/>
              </a:solidFill>
              <a:latin typeface="Arial" panose="020B0604020202020204" pitchFamily="34" charset="0"/>
              <a:cs typeface="Arial" panose="020B0604020202020204" pitchFamily="34" charset="0"/>
            </a:rPr>
            <a:t>Cluster Development mgr.</a:t>
          </a:r>
        </a:p>
      </dgm:t>
    </dgm:pt>
    <dgm:pt modelId="{B8910918-BDCA-4EBC-A2F0-B99B9138C619}" type="parTrans" cxnId="{0D9EB60B-720F-435A-843C-B8F2CF341E18}">
      <dgm:prSet/>
      <dgm:spPr/>
      <dgm:t>
        <a:bodyPr/>
        <a:lstStyle/>
        <a:p>
          <a:endParaRPr lang="en-GB"/>
        </a:p>
      </dgm:t>
    </dgm:pt>
    <dgm:pt modelId="{DC0F493C-056F-4E65-8F71-0DF43484AE11}" type="sibTrans" cxnId="{0D9EB60B-720F-435A-843C-B8F2CF341E18}">
      <dgm:prSet/>
      <dgm:spPr/>
      <dgm:t>
        <a:bodyPr/>
        <a:lstStyle/>
        <a:p>
          <a:endParaRPr lang="en-GB"/>
        </a:p>
      </dgm:t>
    </dgm:pt>
    <dgm:pt modelId="{3BC85347-4338-48BB-AD96-D20ACBF9B492}" type="pres">
      <dgm:prSet presAssocID="{4EC4E87E-0956-4D68-8241-8964F494E3A1}" presName="Name0" presStyleCnt="0">
        <dgm:presLayoutVars>
          <dgm:chMax val="1"/>
          <dgm:dir/>
          <dgm:animLvl val="ctr"/>
          <dgm:resizeHandles val="exact"/>
        </dgm:presLayoutVars>
      </dgm:prSet>
      <dgm:spPr/>
    </dgm:pt>
    <dgm:pt modelId="{B9580D0B-4E17-4FBB-BBDB-7549D6E4E989}" type="pres">
      <dgm:prSet presAssocID="{F1C8B71F-C4D9-4084-97F5-FC9A5C45AB8B}" presName="centerShape" presStyleLbl="node0" presStyleIdx="0" presStyleCnt="1" custScaleX="184323" custScaleY="165831"/>
      <dgm:spPr/>
    </dgm:pt>
    <dgm:pt modelId="{12C2F864-7703-4B4D-9504-CEA68B64F915}" type="pres">
      <dgm:prSet presAssocID="{7D5932F8-53DE-42A5-8C3A-1C90C097017E}" presName="node" presStyleLbl="node1" presStyleIdx="0" presStyleCnt="12" custScaleX="168803" custScaleY="152951">
        <dgm:presLayoutVars>
          <dgm:bulletEnabled val="1"/>
        </dgm:presLayoutVars>
      </dgm:prSet>
      <dgm:spPr/>
    </dgm:pt>
    <dgm:pt modelId="{8995EFE6-C920-4BFA-A207-BA1668357298}" type="pres">
      <dgm:prSet presAssocID="{7D5932F8-53DE-42A5-8C3A-1C90C097017E}" presName="dummy" presStyleCnt="0"/>
      <dgm:spPr/>
    </dgm:pt>
    <dgm:pt modelId="{8AB35CF5-697E-4565-82B0-AF32ED1DD6AA}" type="pres">
      <dgm:prSet presAssocID="{368FDEB5-A178-4A79-8D97-03110C97064C}" presName="sibTrans" presStyleLbl="sibTrans2D1" presStyleIdx="0" presStyleCnt="12"/>
      <dgm:spPr/>
    </dgm:pt>
    <dgm:pt modelId="{7DD2B435-0C7B-4313-9177-B155980E1CDF}" type="pres">
      <dgm:prSet presAssocID="{43722516-552A-4687-8314-F6CCD14BF180}" presName="node" presStyleLbl="node1" presStyleIdx="1" presStyleCnt="12" custScaleX="168803" custScaleY="152951">
        <dgm:presLayoutVars>
          <dgm:bulletEnabled val="1"/>
        </dgm:presLayoutVars>
      </dgm:prSet>
      <dgm:spPr/>
    </dgm:pt>
    <dgm:pt modelId="{56CFB282-8E82-4101-BFEF-4CE0610472EA}" type="pres">
      <dgm:prSet presAssocID="{43722516-552A-4687-8314-F6CCD14BF180}" presName="dummy" presStyleCnt="0"/>
      <dgm:spPr/>
    </dgm:pt>
    <dgm:pt modelId="{0C331175-A395-473A-ABE7-BA3BBAD736C9}" type="pres">
      <dgm:prSet presAssocID="{EC73E6C5-06D5-4852-87F0-4571524BF715}" presName="sibTrans" presStyleLbl="sibTrans2D1" presStyleIdx="1" presStyleCnt="12"/>
      <dgm:spPr/>
    </dgm:pt>
    <dgm:pt modelId="{AF0827BA-7B55-4F7E-8BDD-093743722EF6}" type="pres">
      <dgm:prSet presAssocID="{EE1D8147-3B14-45BD-82C3-110423F7A55F}" presName="node" presStyleLbl="node1" presStyleIdx="2" presStyleCnt="12" custScaleX="168803" custScaleY="152951">
        <dgm:presLayoutVars>
          <dgm:bulletEnabled val="1"/>
        </dgm:presLayoutVars>
      </dgm:prSet>
      <dgm:spPr/>
    </dgm:pt>
    <dgm:pt modelId="{635DB9E0-9713-4F20-B9B7-91998842466F}" type="pres">
      <dgm:prSet presAssocID="{EE1D8147-3B14-45BD-82C3-110423F7A55F}" presName="dummy" presStyleCnt="0"/>
      <dgm:spPr/>
    </dgm:pt>
    <dgm:pt modelId="{886019E9-E539-4854-8BCD-3DB89E137AB1}" type="pres">
      <dgm:prSet presAssocID="{478783E5-AFCF-4192-950C-E705C614BF41}" presName="sibTrans" presStyleLbl="sibTrans2D1" presStyleIdx="2" presStyleCnt="12"/>
      <dgm:spPr/>
    </dgm:pt>
    <dgm:pt modelId="{537F2469-0E21-4640-A6A4-BCD6FD1A9E5F}" type="pres">
      <dgm:prSet presAssocID="{592B04B7-E344-4A9B-9A1E-8618CB1D4F37}" presName="node" presStyleLbl="node1" presStyleIdx="3" presStyleCnt="12" custScaleX="168803" custScaleY="152951">
        <dgm:presLayoutVars>
          <dgm:bulletEnabled val="1"/>
        </dgm:presLayoutVars>
      </dgm:prSet>
      <dgm:spPr/>
    </dgm:pt>
    <dgm:pt modelId="{D20233E1-255F-4AB9-BDC2-41388DF6FDAB}" type="pres">
      <dgm:prSet presAssocID="{592B04B7-E344-4A9B-9A1E-8618CB1D4F37}" presName="dummy" presStyleCnt="0"/>
      <dgm:spPr/>
    </dgm:pt>
    <dgm:pt modelId="{E01B065C-477C-4FE3-8695-C23C21B40E94}" type="pres">
      <dgm:prSet presAssocID="{39AFAC0C-8D3D-4F42-ACB5-CF439B5D0FB9}" presName="sibTrans" presStyleLbl="sibTrans2D1" presStyleIdx="3" presStyleCnt="12"/>
      <dgm:spPr/>
    </dgm:pt>
    <dgm:pt modelId="{1A48C0CE-501D-4164-A449-BEDB4754B882}" type="pres">
      <dgm:prSet presAssocID="{FD7891C5-24F9-4153-97D9-02AE0A78D8C3}" presName="node" presStyleLbl="node1" presStyleIdx="4" presStyleCnt="12" custScaleX="168803" custScaleY="152951">
        <dgm:presLayoutVars>
          <dgm:bulletEnabled val="1"/>
        </dgm:presLayoutVars>
      </dgm:prSet>
      <dgm:spPr/>
    </dgm:pt>
    <dgm:pt modelId="{A3810261-C011-4957-9AB4-1D48DF85848E}" type="pres">
      <dgm:prSet presAssocID="{FD7891C5-24F9-4153-97D9-02AE0A78D8C3}" presName="dummy" presStyleCnt="0"/>
      <dgm:spPr/>
    </dgm:pt>
    <dgm:pt modelId="{6D43902A-600D-43B0-B20F-162C010D6371}" type="pres">
      <dgm:prSet presAssocID="{4E355059-1625-4C09-9112-4652F5488C57}" presName="sibTrans" presStyleLbl="sibTrans2D1" presStyleIdx="4" presStyleCnt="12"/>
      <dgm:spPr/>
    </dgm:pt>
    <dgm:pt modelId="{59FA2B7C-1EF4-4A6C-82DE-C25BF528D313}" type="pres">
      <dgm:prSet presAssocID="{C4E98351-3D44-4E2F-8F5B-BBCDF9C9CC2C}" presName="node" presStyleLbl="node1" presStyleIdx="5" presStyleCnt="12" custScaleX="168803" custScaleY="152951">
        <dgm:presLayoutVars>
          <dgm:bulletEnabled val="1"/>
        </dgm:presLayoutVars>
      </dgm:prSet>
      <dgm:spPr/>
    </dgm:pt>
    <dgm:pt modelId="{21FF1359-5C2F-4140-8919-285136349DE1}" type="pres">
      <dgm:prSet presAssocID="{C4E98351-3D44-4E2F-8F5B-BBCDF9C9CC2C}" presName="dummy" presStyleCnt="0"/>
      <dgm:spPr/>
    </dgm:pt>
    <dgm:pt modelId="{AA966028-AA94-4F8F-946F-4954DE463D9B}" type="pres">
      <dgm:prSet presAssocID="{4FED69AD-C459-42B6-9C87-52D047E42005}" presName="sibTrans" presStyleLbl="sibTrans2D1" presStyleIdx="5" presStyleCnt="12"/>
      <dgm:spPr/>
    </dgm:pt>
    <dgm:pt modelId="{4562D850-08FA-4566-B65B-76D78E1F2CA7}" type="pres">
      <dgm:prSet presAssocID="{2DD707E0-691D-4B0A-ADFC-3B982AADF8D3}" presName="node" presStyleLbl="node1" presStyleIdx="6" presStyleCnt="12" custScaleX="168803" custScaleY="152951">
        <dgm:presLayoutVars>
          <dgm:bulletEnabled val="1"/>
        </dgm:presLayoutVars>
      </dgm:prSet>
      <dgm:spPr/>
    </dgm:pt>
    <dgm:pt modelId="{3359EB6E-A7A0-459C-B336-023900E2C6E7}" type="pres">
      <dgm:prSet presAssocID="{2DD707E0-691D-4B0A-ADFC-3B982AADF8D3}" presName="dummy" presStyleCnt="0"/>
      <dgm:spPr/>
    </dgm:pt>
    <dgm:pt modelId="{4D3E244D-1A4B-439F-A652-BB542B79B554}" type="pres">
      <dgm:prSet presAssocID="{025E0663-4557-4CB0-B415-43EB7D98399E}" presName="sibTrans" presStyleLbl="sibTrans2D1" presStyleIdx="6" presStyleCnt="12"/>
      <dgm:spPr/>
    </dgm:pt>
    <dgm:pt modelId="{F93BAA86-6B13-4CDF-92FA-CD2DA69A0774}" type="pres">
      <dgm:prSet presAssocID="{C8BFD435-BBAD-474C-B783-4542DBFB40A7}" presName="node" presStyleLbl="node1" presStyleIdx="7" presStyleCnt="12" custScaleX="168803" custScaleY="152951">
        <dgm:presLayoutVars>
          <dgm:bulletEnabled val="1"/>
        </dgm:presLayoutVars>
      </dgm:prSet>
      <dgm:spPr/>
    </dgm:pt>
    <dgm:pt modelId="{9F2B6C91-2638-4BF6-9150-C77D2817A5A3}" type="pres">
      <dgm:prSet presAssocID="{C8BFD435-BBAD-474C-B783-4542DBFB40A7}" presName="dummy" presStyleCnt="0"/>
      <dgm:spPr/>
    </dgm:pt>
    <dgm:pt modelId="{FE0CDA79-5551-4101-A2BE-7119897356F2}" type="pres">
      <dgm:prSet presAssocID="{C81A707E-FFDC-44A4-B703-17548A03748E}" presName="sibTrans" presStyleLbl="sibTrans2D1" presStyleIdx="7" presStyleCnt="12"/>
      <dgm:spPr/>
    </dgm:pt>
    <dgm:pt modelId="{DFD4DA61-7D67-470E-927D-503B227096EC}" type="pres">
      <dgm:prSet presAssocID="{F5282DBA-F0AA-42E1-AF84-4293CD352C16}" presName="node" presStyleLbl="node1" presStyleIdx="8" presStyleCnt="12" custScaleX="168803" custScaleY="152951">
        <dgm:presLayoutVars>
          <dgm:bulletEnabled val="1"/>
        </dgm:presLayoutVars>
      </dgm:prSet>
      <dgm:spPr/>
    </dgm:pt>
    <dgm:pt modelId="{54C0D557-AD14-43F2-B137-A5D1B3C0E3D3}" type="pres">
      <dgm:prSet presAssocID="{F5282DBA-F0AA-42E1-AF84-4293CD352C16}" presName="dummy" presStyleCnt="0"/>
      <dgm:spPr/>
    </dgm:pt>
    <dgm:pt modelId="{4F09AACE-7453-4132-9C89-CBB86B9E320D}" type="pres">
      <dgm:prSet presAssocID="{3DB4E1ED-5AED-4660-83B3-C48BC61B49EF}" presName="sibTrans" presStyleLbl="sibTrans2D1" presStyleIdx="8" presStyleCnt="12"/>
      <dgm:spPr/>
    </dgm:pt>
    <dgm:pt modelId="{67D0DA7C-ECDC-413B-B148-22F871389472}" type="pres">
      <dgm:prSet presAssocID="{11618D1D-0546-423E-A079-904EEDE810BE}" presName="node" presStyleLbl="node1" presStyleIdx="9" presStyleCnt="12" custScaleX="168803" custScaleY="152951">
        <dgm:presLayoutVars>
          <dgm:bulletEnabled val="1"/>
        </dgm:presLayoutVars>
      </dgm:prSet>
      <dgm:spPr/>
    </dgm:pt>
    <dgm:pt modelId="{9A74CA56-9F2B-4455-80B2-02D5ACE1F97D}" type="pres">
      <dgm:prSet presAssocID="{11618D1D-0546-423E-A079-904EEDE810BE}" presName="dummy" presStyleCnt="0"/>
      <dgm:spPr/>
    </dgm:pt>
    <dgm:pt modelId="{476191DA-A1D3-4BD6-9245-E98B352316CD}" type="pres">
      <dgm:prSet presAssocID="{B7D56FB0-8F15-473E-BA3B-DBCC7E190219}" presName="sibTrans" presStyleLbl="sibTrans2D1" presStyleIdx="9" presStyleCnt="12"/>
      <dgm:spPr/>
    </dgm:pt>
    <dgm:pt modelId="{8B9BC876-EB9D-4BDD-A96B-B90D9C8BAA57}" type="pres">
      <dgm:prSet presAssocID="{507B6CEC-B2E4-4D67-92AA-7B95510BAA02}" presName="node" presStyleLbl="node1" presStyleIdx="10" presStyleCnt="12" custScaleX="168803" custScaleY="152951">
        <dgm:presLayoutVars>
          <dgm:bulletEnabled val="1"/>
        </dgm:presLayoutVars>
      </dgm:prSet>
      <dgm:spPr/>
    </dgm:pt>
    <dgm:pt modelId="{7771B2C2-164C-4469-BF07-C9FEFABCBE11}" type="pres">
      <dgm:prSet presAssocID="{507B6CEC-B2E4-4D67-92AA-7B95510BAA02}" presName="dummy" presStyleCnt="0"/>
      <dgm:spPr/>
    </dgm:pt>
    <dgm:pt modelId="{4D47B5EC-5A2F-4035-BE8E-B52104C0240F}" type="pres">
      <dgm:prSet presAssocID="{076C8A6B-9B12-45BB-9BC2-1D0BCA1D14EE}" presName="sibTrans" presStyleLbl="sibTrans2D1" presStyleIdx="10" presStyleCnt="12"/>
      <dgm:spPr/>
    </dgm:pt>
    <dgm:pt modelId="{8B507938-7C48-4782-ACFF-982CDF5D7AB7}" type="pres">
      <dgm:prSet presAssocID="{A2883788-6670-41A8-9FB8-1B393589870F}" presName="node" presStyleLbl="node1" presStyleIdx="11" presStyleCnt="12" custScaleX="168803" custScaleY="152951">
        <dgm:presLayoutVars>
          <dgm:bulletEnabled val="1"/>
        </dgm:presLayoutVars>
      </dgm:prSet>
      <dgm:spPr/>
    </dgm:pt>
    <dgm:pt modelId="{8F8876C7-344E-4737-ABBB-F4C1EC16BBE1}" type="pres">
      <dgm:prSet presAssocID="{A2883788-6670-41A8-9FB8-1B393589870F}" presName="dummy" presStyleCnt="0"/>
      <dgm:spPr/>
    </dgm:pt>
    <dgm:pt modelId="{090BDAB7-A064-4490-8ECB-B772A83C2CC6}" type="pres">
      <dgm:prSet presAssocID="{DC0F493C-056F-4E65-8F71-0DF43484AE11}" presName="sibTrans" presStyleLbl="sibTrans2D1" presStyleIdx="11" presStyleCnt="12"/>
      <dgm:spPr/>
    </dgm:pt>
  </dgm:ptLst>
  <dgm:cxnLst>
    <dgm:cxn modelId="{EAC14703-4E9B-42D7-A8E2-C139ADABE9FF}" type="presOf" srcId="{478783E5-AFCF-4192-950C-E705C614BF41}" destId="{886019E9-E539-4854-8BCD-3DB89E137AB1}" srcOrd="0" destOrd="0" presId="urn:microsoft.com/office/officeart/2005/8/layout/radial6"/>
    <dgm:cxn modelId="{DDB81F09-D864-494F-ADEE-54775A1902CA}" type="presOf" srcId="{11618D1D-0546-423E-A079-904EEDE810BE}" destId="{67D0DA7C-ECDC-413B-B148-22F871389472}" srcOrd="0" destOrd="0" presId="urn:microsoft.com/office/officeart/2005/8/layout/radial6"/>
    <dgm:cxn modelId="{0D9EB60B-720F-435A-843C-B8F2CF341E18}" srcId="{F1C8B71F-C4D9-4084-97F5-FC9A5C45AB8B}" destId="{A2883788-6670-41A8-9FB8-1B393589870F}" srcOrd="11" destOrd="0" parTransId="{B8910918-BDCA-4EBC-A2F0-B99B9138C619}" sibTransId="{DC0F493C-056F-4E65-8F71-0DF43484AE11}"/>
    <dgm:cxn modelId="{7A846D0F-A577-4C42-A1D6-4467EA4988D9}" type="presOf" srcId="{3DB4E1ED-5AED-4660-83B3-C48BC61B49EF}" destId="{4F09AACE-7453-4132-9C89-CBB86B9E320D}" srcOrd="0" destOrd="0" presId="urn:microsoft.com/office/officeart/2005/8/layout/radial6"/>
    <dgm:cxn modelId="{1AA02D13-CC95-4844-98B1-A1C5C35B9F71}" type="presOf" srcId="{368FDEB5-A178-4A79-8D97-03110C97064C}" destId="{8AB35CF5-697E-4565-82B0-AF32ED1DD6AA}" srcOrd="0" destOrd="0" presId="urn:microsoft.com/office/officeart/2005/8/layout/radial6"/>
    <dgm:cxn modelId="{B1C42918-A2CD-4D4A-9F4D-37DA52BEB950}" type="presOf" srcId="{7D5932F8-53DE-42A5-8C3A-1C90C097017E}" destId="{12C2F864-7703-4B4D-9504-CEA68B64F915}" srcOrd="0" destOrd="0" presId="urn:microsoft.com/office/officeart/2005/8/layout/radial6"/>
    <dgm:cxn modelId="{AF3A5E22-474D-47CF-8265-F48BEC62DF4D}" type="presOf" srcId="{39AFAC0C-8D3D-4F42-ACB5-CF439B5D0FB9}" destId="{E01B065C-477C-4FE3-8695-C23C21B40E94}" srcOrd="0" destOrd="0" presId="urn:microsoft.com/office/officeart/2005/8/layout/radial6"/>
    <dgm:cxn modelId="{53AEF027-AE62-4822-B489-7966A063A7A2}" srcId="{F1C8B71F-C4D9-4084-97F5-FC9A5C45AB8B}" destId="{F5282DBA-F0AA-42E1-AF84-4293CD352C16}" srcOrd="8" destOrd="0" parTransId="{4B830FC8-AEF4-4C3B-B03C-B651FE1CD294}" sibTransId="{3DB4E1ED-5AED-4660-83B3-C48BC61B49EF}"/>
    <dgm:cxn modelId="{AD5A4B29-D98C-41CA-8B2B-5B58CD95FB48}" srcId="{F1C8B71F-C4D9-4084-97F5-FC9A5C45AB8B}" destId="{2DD707E0-691D-4B0A-ADFC-3B982AADF8D3}" srcOrd="6" destOrd="0" parTransId="{8A538682-DD51-4676-ADBC-1BB8BE19224D}" sibTransId="{025E0663-4557-4CB0-B415-43EB7D98399E}"/>
    <dgm:cxn modelId="{7D08D529-845F-48DE-A0A3-52F831EB4F17}" type="presOf" srcId="{076C8A6B-9B12-45BB-9BC2-1D0BCA1D14EE}" destId="{4D47B5EC-5A2F-4035-BE8E-B52104C0240F}" srcOrd="0" destOrd="0" presId="urn:microsoft.com/office/officeart/2005/8/layout/radial6"/>
    <dgm:cxn modelId="{7FFFE02A-C5B2-4C28-80BE-2E387E90B961}" type="presOf" srcId="{DC0F493C-056F-4E65-8F71-0DF43484AE11}" destId="{090BDAB7-A064-4490-8ECB-B772A83C2CC6}" srcOrd="0" destOrd="0" presId="urn:microsoft.com/office/officeart/2005/8/layout/radial6"/>
    <dgm:cxn modelId="{2A6D4B2F-8741-443B-B409-91F06C0E0234}" type="presOf" srcId="{A2883788-6670-41A8-9FB8-1B393589870F}" destId="{8B507938-7C48-4782-ACFF-982CDF5D7AB7}" srcOrd="0" destOrd="0" presId="urn:microsoft.com/office/officeart/2005/8/layout/radial6"/>
    <dgm:cxn modelId="{19BCF837-A6FF-416D-B1EE-DF3A093F89B8}" srcId="{F1C8B71F-C4D9-4084-97F5-FC9A5C45AB8B}" destId="{FD7891C5-24F9-4153-97D9-02AE0A78D8C3}" srcOrd="4" destOrd="0" parTransId="{2820B50D-AF6F-44E5-8556-76C535BC8DB5}" sibTransId="{4E355059-1625-4C09-9112-4652F5488C57}"/>
    <dgm:cxn modelId="{6F70A738-0006-444A-8727-33073A129336}" type="presOf" srcId="{43722516-552A-4687-8314-F6CCD14BF180}" destId="{7DD2B435-0C7B-4313-9177-B155980E1CDF}" srcOrd="0" destOrd="0" presId="urn:microsoft.com/office/officeart/2005/8/layout/radial6"/>
    <dgm:cxn modelId="{8D65405B-EFE2-47BB-8440-5760CBC79CD9}" type="presOf" srcId="{C4E98351-3D44-4E2F-8F5B-BBCDF9C9CC2C}" destId="{59FA2B7C-1EF4-4A6C-82DE-C25BF528D313}" srcOrd="0" destOrd="0" presId="urn:microsoft.com/office/officeart/2005/8/layout/radial6"/>
    <dgm:cxn modelId="{0A447464-3F41-47DC-B25F-2EE28072BCB3}" type="presOf" srcId="{592B04B7-E344-4A9B-9A1E-8618CB1D4F37}" destId="{537F2469-0E21-4640-A6A4-BCD6FD1A9E5F}" srcOrd="0" destOrd="0" presId="urn:microsoft.com/office/officeart/2005/8/layout/radial6"/>
    <dgm:cxn modelId="{C298856D-E839-465E-85DD-2DB952114EB2}" srcId="{F1C8B71F-C4D9-4084-97F5-FC9A5C45AB8B}" destId="{43722516-552A-4687-8314-F6CCD14BF180}" srcOrd="1" destOrd="0" parTransId="{CB4089DF-61BA-4DD9-9BAE-83B344A867A7}" sibTransId="{EC73E6C5-06D5-4852-87F0-4571524BF715}"/>
    <dgm:cxn modelId="{6DF4E950-D076-4FD0-B71C-CA361081CD1C}" type="presOf" srcId="{B7D56FB0-8F15-473E-BA3B-DBCC7E190219}" destId="{476191DA-A1D3-4BD6-9245-E98B352316CD}" srcOrd="0" destOrd="0" presId="urn:microsoft.com/office/officeart/2005/8/layout/radial6"/>
    <dgm:cxn modelId="{EFBB1D74-FEE4-4EDC-BC2E-F8BB4F59852C}" srcId="{F1C8B71F-C4D9-4084-97F5-FC9A5C45AB8B}" destId="{507B6CEC-B2E4-4D67-92AA-7B95510BAA02}" srcOrd="10" destOrd="0" parTransId="{B167A4A5-86B9-46B2-8D09-7FAF66AED556}" sibTransId="{076C8A6B-9B12-45BB-9BC2-1D0BCA1D14EE}"/>
    <dgm:cxn modelId="{4F607879-64B5-4B11-A967-F20C9E96163E}" srcId="{4EC4E87E-0956-4D68-8241-8964F494E3A1}" destId="{F1C8B71F-C4D9-4084-97F5-FC9A5C45AB8B}" srcOrd="0" destOrd="0" parTransId="{9D45C4EC-A813-4FD9-990D-C53E772507C3}" sibTransId="{C4D3A406-9972-428A-8F1F-439C5D313608}"/>
    <dgm:cxn modelId="{A310CA84-857C-4353-9825-1A881D986AAE}" type="presOf" srcId="{C8BFD435-BBAD-474C-B783-4542DBFB40A7}" destId="{F93BAA86-6B13-4CDF-92FA-CD2DA69A0774}" srcOrd="0" destOrd="0" presId="urn:microsoft.com/office/officeart/2005/8/layout/radial6"/>
    <dgm:cxn modelId="{DA2DA38F-6CAB-4E88-BD41-D863AB396C2A}" type="presOf" srcId="{EE1D8147-3B14-45BD-82C3-110423F7A55F}" destId="{AF0827BA-7B55-4F7E-8BDD-093743722EF6}" srcOrd="0" destOrd="0" presId="urn:microsoft.com/office/officeart/2005/8/layout/radial6"/>
    <dgm:cxn modelId="{D5ED3990-3801-440D-8EB4-C54A839DBF90}" type="presOf" srcId="{FD7891C5-24F9-4153-97D9-02AE0A78D8C3}" destId="{1A48C0CE-501D-4164-A449-BEDB4754B882}" srcOrd="0" destOrd="0" presId="urn:microsoft.com/office/officeart/2005/8/layout/radial6"/>
    <dgm:cxn modelId="{B393159E-AEEC-401E-9D85-24C95C935F55}" type="presOf" srcId="{025E0663-4557-4CB0-B415-43EB7D98399E}" destId="{4D3E244D-1A4B-439F-A652-BB542B79B554}" srcOrd="0" destOrd="0" presId="urn:microsoft.com/office/officeart/2005/8/layout/radial6"/>
    <dgm:cxn modelId="{47362FA3-9728-4C00-BB61-D448EF02915B}" srcId="{F1C8B71F-C4D9-4084-97F5-FC9A5C45AB8B}" destId="{7D5932F8-53DE-42A5-8C3A-1C90C097017E}" srcOrd="0" destOrd="0" parTransId="{3A9BC9B3-0867-4488-9487-A0722175D6F9}" sibTransId="{368FDEB5-A178-4A79-8D97-03110C97064C}"/>
    <dgm:cxn modelId="{09760CAA-586F-4890-B631-9484A02E6766}" srcId="{F1C8B71F-C4D9-4084-97F5-FC9A5C45AB8B}" destId="{EE1D8147-3B14-45BD-82C3-110423F7A55F}" srcOrd="2" destOrd="0" parTransId="{592A1FAE-3191-4471-B064-914B8F2D4792}" sibTransId="{478783E5-AFCF-4192-950C-E705C614BF41}"/>
    <dgm:cxn modelId="{80AF0FAB-97B8-4FDB-B6CD-D27FB26CE74F}" type="presOf" srcId="{507B6CEC-B2E4-4D67-92AA-7B95510BAA02}" destId="{8B9BC876-EB9D-4BDD-A96B-B90D9C8BAA57}" srcOrd="0" destOrd="0" presId="urn:microsoft.com/office/officeart/2005/8/layout/radial6"/>
    <dgm:cxn modelId="{BFB497AB-C761-4D92-96CA-D462B83E1D4C}" type="presOf" srcId="{2DD707E0-691D-4B0A-ADFC-3B982AADF8D3}" destId="{4562D850-08FA-4566-B65B-76D78E1F2CA7}" srcOrd="0" destOrd="0" presId="urn:microsoft.com/office/officeart/2005/8/layout/radial6"/>
    <dgm:cxn modelId="{6EB69FC5-E692-4B5F-9083-89A07AF58FBD}" type="presOf" srcId="{4FED69AD-C459-42B6-9C87-52D047E42005}" destId="{AA966028-AA94-4F8F-946F-4954DE463D9B}" srcOrd="0" destOrd="0" presId="urn:microsoft.com/office/officeart/2005/8/layout/radial6"/>
    <dgm:cxn modelId="{A3EDDFC7-6075-445A-A466-65D27F6C3B78}" srcId="{F1C8B71F-C4D9-4084-97F5-FC9A5C45AB8B}" destId="{11618D1D-0546-423E-A079-904EEDE810BE}" srcOrd="9" destOrd="0" parTransId="{B602DA07-83C5-43A2-AEA3-84B5EF72DDB2}" sibTransId="{B7D56FB0-8F15-473E-BA3B-DBCC7E190219}"/>
    <dgm:cxn modelId="{F19091C8-79DE-4E7D-B175-EA7D02EB10C5}" srcId="{F1C8B71F-C4D9-4084-97F5-FC9A5C45AB8B}" destId="{592B04B7-E344-4A9B-9A1E-8618CB1D4F37}" srcOrd="3" destOrd="0" parTransId="{88DEC089-F5F9-4B7E-A4D5-247AE68D64D6}" sibTransId="{39AFAC0C-8D3D-4F42-ACB5-CF439B5D0FB9}"/>
    <dgm:cxn modelId="{0CBBE0CC-F9A7-4A19-88E1-4DFAB75FA16D}" type="presOf" srcId="{4EC4E87E-0956-4D68-8241-8964F494E3A1}" destId="{3BC85347-4338-48BB-AD96-D20ACBF9B492}" srcOrd="0" destOrd="0" presId="urn:microsoft.com/office/officeart/2005/8/layout/radial6"/>
    <dgm:cxn modelId="{6AE0F9DC-0F19-4C3C-916B-3A50B5C5C9D1}" type="presOf" srcId="{EC73E6C5-06D5-4852-87F0-4571524BF715}" destId="{0C331175-A395-473A-ABE7-BA3BBAD736C9}" srcOrd="0" destOrd="0" presId="urn:microsoft.com/office/officeart/2005/8/layout/radial6"/>
    <dgm:cxn modelId="{863900DE-E4F2-46EC-9418-47AED73C5069}" type="presOf" srcId="{F5282DBA-F0AA-42E1-AF84-4293CD352C16}" destId="{DFD4DA61-7D67-470E-927D-503B227096EC}" srcOrd="0" destOrd="0" presId="urn:microsoft.com/office/officeart/2005/8/layout/radial6"/>
    <dgm:cxn modelId="{2D6D60DE-2125-4F61-828C-9371354BA945}" type="presOf" srcId="{4E355059-1625-4C09-9112-4652F5488C57}" destId="{6D43902A-600D-43B0-B20F-162C010D6371}" srcOrd="0" destOrd="0" presId="urn:microsoft.com/office/officeart/2005/8/layout/radial6"/>
    <dgm:cxn modelId="{8C9945E0-8F38-45AE-848A-E8C495D2BE11}" srcId="{F1C8B71F-C4D9-4084-97F5-FC9A5C45AB8B}" destId="{C8BFD435-BBAD-474C-B783-4542DBFB40A7}" srcOrd="7" destOrd="0" parTransId="{29585585-D86B-464D-A1A1-C8258C853B78}" sibTransId="{C81A707E-FFDC-44A4-B703-17548A03748E}"/>
    <dgm:cxn modelId="{CF3D6CEB-3E73-453B-B867-186BCE86A8C9}" srcId="{F1C8B71F-C4D9-4084-97F5-FC9A5C45AB8B}" destId="{C4E98351-3D44-4E2F-8F5B-BBCDF9C9CC2C}" srcOrd="5" destOrd="0" parTransId="{3C84791E-9D0D-45AB-8DCE-347BB3354DE4}" sibTransId="{4FED69AD-C459-42B6-9C87-52D047E42005}"/>
    <dgm:cxn modelId="{DF1C9EF8-B24A-4150-A607-4527C88B44DD}" type="presOf" srcId="{F1C8B71F-C4D9-4084-97F5-FC9A5C45AB8B}" destId="{B9580D0B-4E17-4FBB-BBDB-7549D6E4E989}" srcOrd="0" destOrd="0" presId="urn:microsoft.com/office/officeart/2005/8/layout/radial6"/>
    <dgm:cxn modelId="{F924E3F9-69E3-4351-888C-C870A4BCFA95}" type="presOf" srcId="{C81A707E-FFDC-44A4-B703-17548A03748E}" destId="{FE0CDA79-5551-4101-A2BE-7119897356F2}" srcOrd="0" destOrd="0" presId="urn:microsoft.com/office/officeart/2005/8/layout/radial6"/>
    <dgm:cxn modelId="{1B9A8F6C-0556-45BC-ABBE-F2F77F0ABF9A}" type="presParOf" srcId="{3BC85347-4338-48BB-AD96-D20ACBF9B492}" destId="{B9580D0B-4E17-4FBB-BBDB-7549D6E4E989}" srcOrd="0" destOrd="0" presId="urn:microsoft.com/office/officeart/2005/8/layout/radial6"/>
    <dgm:cxn modelId="{2EDE8877-C3BE-4F81-A4BB-ADC45A19B62E}" type="presParOf" srcId="{3BC85347-4338-48BB-AD96-D20ACBF9B492}" destId="{12C2F864-7703-4B4D-9504-CEA68B64F915}" srcOrd="1" destOrd="0" presId="urn:microsoft.com/office/officeart/2005/8/layout/radial6"/>
    <dgm:cxn modelId="{A5091FDB-390A-4C42-86D8-F3DCB4C33413}" type="presParOf" srcId="{3BC85347-4338-48BB-AD96-D20ACBF9B492}" destId="{8995EFE6-C920-4BFA-A207-BA1668357298}" srcOrd="2" destOrd="0" presId="urn:microsoft.com/office/officeart/2005/8/layout/radial6"/>
    <dgm:cxn modelId="{1DE50318-74A8-42A4-AEE9-72A90ABABFDB}" type="presParOf" srcId="{3BC85347-4338-48BB-AD96-D20ACBF9B492}" destId="{8AB35CF5-697E-4565-82B0-AF32ED1DD6AA}" srcOrd="3" destOrd="0" presId="urn:microsoft.com/office/officeart/2005/8/layout/radial6"/>
    <dgm:cxn modelId="{89CAD0BC-3BEA-42B7-970D-E38AE4B3CB66}" type="presParOf" srcId="{3BC85347-4338-48BB-AD96-D20ACBF9B492}" destId="{7DD2B435-0C7B-4313-9177-B155980E1CDF}" srcOrd="4" destOrd="0" presId="urn:microsoft.com/office/officeart/2005/8/layout/radial6"/>
    <dgm:cxn modelId="{FE4B14A7-0704-4E2C-BCDE-A598966943D2}" type="presParOf" srcId="{3BC85347-4338-48BB-AD96-D20ACBF9B492}" destId="{56CFB282-8E82-4101-BFEF-4CE0610472EA}" srcOrd="5" destOrd="0" presId="urn:microsoft.com/office/officeart/2005/8/layout/radial6"/>
    <dgm:cxn modelId="{0A07B77F-32B0-4B21-B696-FBC755D9467B}" type="presParOf" srcId="{3BC85347-4338-48BB-AD96-D20ACBF9B492}" destId="{0C331175-A395-473A-ABE7-BA3BBAD736C9}" srcOrd="6" destOrd="0" presId="urn:microsoft.com/office/officeart/2005/8/layout/radial6"/>
    <dgm:cxn modelId="{D1953947-2945-4281-9E60-EBE60DF2775F}" type="presParOf" srcId="{3BC85347-4338-48BB-AD96-D20ACBF9B492}" destId="{AF0827BA-7B55-4F7E-8BDD-093743722EF6}" srcOrd="7" destOrd="0" presId="urn:microsoft.com/office/officeart/2005/8/layout/radial6"/>
    <dgm:cxn modelId="{E30F67B6-8CDC-4474-8076-3EC122950C41}" type="presParOf" srcId="{3BC85347-4338-48BB-AD96-D20ACBF9B492}" destId="{635DB9E0-9713-4F20-B9B7-91998842466F}" srcOrd="8" destOrd="0" presId="urn:microsoft.com/office/officeart/2005/8/layout/radial6"/>
    <dgm:cxn modelId="{05959898-E2E1-4A47-9F16-D55A15ABF555}" type="presParOf" srcId="{3BC85347-4338-48BB-AD96-D20ACBF9B492}" destId="{886019E9-E539-4854-8BCD-3DB89E137AB1}" srcOrd="9" destOrd="0" presId="urn:microsoft.com/office/officeart/2005/8/layout/radial6"/>
    <dgm:cxn modelId="{3D0FDC40-5CA0-4868-9A48-4602111FD233}" type="presParOf" srcId="{3BC85347-4338-48BB-AD96-D20ACBF9B492}" destId="{537F2469-0E21-4640-A6A4-BCD6FD1A9E5F}" srcOrd="10" destOrd="0" presId="urn:microsoft.com/office/officeart/2005/8/layout/radial6"/>
    <dgm:cxn modelId="{8E919E39-2501-4C90-9236-46423597AD31}" type="presParOf" srcId="{3BC85347-4338-48BB-AD96-D20ACBF9B492}" destId="{D20233E1-255F-4AB9-BDC2-41388DF6FDAB}" srcOrd="11" destOrd="0" presId="urn:microsoft.com/office/officeart/2005/8/layout/radial6"/>
    <dgm:cxn modelId="{0F0C6229-B691-453B-B08E-85B6BE97B92C}" type="presParOf" srcId="{3BC85347-4338-48BB-AD96-D20ACBF9B492}" destId="{E01B065C-477C-4FE3-8695-C23C21B40E94}" srcOrd="12" destOrd="0" presId="urn:microsoft.com/office/officeart/2005/8/layout/radial6"/>
    <dgm:cxn modelId="{ECB1CB5E-FC81-48A6-970B-461B5E91BD94}" type="presParOf" srcId="{3BC85347-4338-48BB-AD96-D20ACBF9B492}" destId="{1A48C0CE-501D-4164-A449-BEDB4754B882}" srcOrd="13" destOrd="0" presId="urn:microsoft.com/office/officeart/2005/8/layout/radial6"/>
    <dgm:cxn modelId="{C947D2EC-7162-4241-968C-70B7294C7699}" type="presParOf" srcId="{3BC85347-4338-48BB-AD96-D20ACBF9B492}" destId="{A3810261-C011-4957-9AB4-1D48DF85848E}" srcOrd="14" destOrd="0" presId="urn:microsoft.com/office/officeart/2005/8/layout/radial6"/>
    <dgm:cxn modelId="{1258F44B-0A16-49A6-A2DA-42A5EDEBA734}" type="presParOf" srcId="{3BC85347-4338-48BB-AD96-D20ACBF9B492}" destId="{6D43902A-600D-43B0-B20F-162C010D6371}" srcOrd="15" destOrd="0" presId="urn:microsoft.com/office/officeart/2005/8/layout/radial6"/>
    <dgm:cxn modelId="{C5E114E2-B11A-45D4-99CA-A1AB026597E2}" type="presParOf" srcId="{3BC85347-4338-48BB-AD96-D20ACBF9B492}" destId="{59FA2B7C-1EF4-4A6C-82DE-C25BF528D313}" srcOrd="16" destOrd="0" presId="urn:microsoft.com/office/officeart/2005/8/layout/radial6"/>
    <dgm:cxn modelId="{DC1B92CC-4380-4588-98AC-1708A9692D35}" type="presParOf" srcId="{3BC85347-4338-48BB-AD96-D20ACBF9B492}" destId="{21FF1359-5C2F-4140-8919-285136349DE1}" srcOrd="17" destOrd="0" presId="urn:microsoft.com/office/officeart/2005/8/layout/radial6"/>
    <dgm:cxn modelId="{27D562C8-170A-4AD7-9479-8E034D0C4D72}" type="presParOf" srcId="{3BC85347-4338-48BB-AD96-D20ACBF9B492}" destId="{AA966028-AA94-4F8F-946F-4954DE463D9B}" srcOrd="18" destOrd="0" presId="urn:microsoft.com/office/officeart/2005/8/layout/radial6"/>
    <dgm:cxn modelId="{045290BC-4D02-4367-9BE4-082D759AA963}" type="presParOf" srcId="{3BC85347-4338-48BB-AD96-D20ACBF9B492}" destId="{4562D850-08FA-4566-B65B-76D78E1F2CA7}" srcOrd="19" destOrd="0" presId="urn:microsoft.com/office/officeart/2005/8/layout/radial6"/>
    <dgm:cxn modelId="{071BB033-31E7-4B47-8E92-D74BDCC3671D}" type="presParOf" srcId="{3BC85347-4338-48BB-AD96-D20ACBF9B492}" destId="{3359EB6E-A7A0-459C-B336-023900E2C6E7}" srcOrd="20" destOrd="0" presId="urn:microsoft.com/office/officeart/2005/8/layout/radial6"/>
    <dgm:cxn modelId="{A8126209-A53C-43FB-961B-58AC73FEC094}" type="presParOf" srcId="{3BC85347-4338-48BB-AD96-D20ACBF9B492}" destId="{4D3E244D-1A4B-439F-A652-BB542B79B554}" srcOrd="21" destOrd="0" presId="urn:microsoft.com/office/officeart/2005/8/layout/radial6"/>
    <dgm:cxn modelId="{55619667-F9B2-4E6F-A973-D55C5A5A470E}" type="presParOf" srcId="{3BC85347-4338-48BB-AD96-D20ACBF9B492}" destId="{F93BAA86-6B13-4CDF-92FA-CD2DA69A0774}" srcOrd="22" destOrd="0" presId="urn:microsoft.com/office/officeart/2005/8/layout/radial6"/>
    <dgm:cxn modelId="{DD638A85-AC59-4C8E-A758-1275B6F8DBE0}" type="presParOf" srcId="{3BC85347-4338-48BB-AD96-D20ACBF9B492}" destId="{9F2B6C91-2638-4BF6-9150-C77D2817A5A3}" srcOrd="23" destOrd="0" presId="urn:microsoft.com/office/officeart/2005/8/layout/radial6"/>
    <dgm:cxn modelId="{A115C449-FDFF-4755-BD60-8E627AF7DE18}" type="presParOf" srcId="{3BC85347-4338-48BB-AD96-D20ACBF9B492}" destId="{FE0CDA79-5551-4101-A2BE-7119897356F2}" srcOrd="24" destOrd="0" presId="urn:microsoft.com/office/officeart/2005/8/layout/radial6"/>
    <dgm:cxn modelId="{44237E5C-7143-4196-B20A-396AE68D456A}" type="presParOf" srcId="{3BC85347-4338-48BB-AD96-D20ACBF9B492}" destId="{DFD4DA61-7D67-470E-927D-503B227096EC}" srcOrd="25" destOrd="0" presId="urn:microsoft.com/office/officeart/2005/8/layout/radial6"/>
    <dgm:cxn modelId="{24F11BA4-4312-4087-9651-DE7B400EB5EA}" type="presParOf" srcId="{3BC85347-4338-48BB-AD96-D20ACBF9B492}" destId="{54C0D557-AD14-43F2-B137-A5D1B3C0E3D3}" srcOrd="26" destOrd="0" presId="urn:microsoft.com/office/officeart/2005/8/layout/radial6"/>
    <dgm:cxn modelId="{3E40AA85-414C-4441-B885-614B9A00F219}" type="presParOf" srcId="{3BC85347-4338-48BB-AD96-D20ACBF9B492}" destId="{4F09AACE-7453-4132-9C89-CBB86B9E320D}" srcOrd="27" destOrd="0" presId="urn:microsoft.com/office/officeart/2005/8/layout/radial6"/>
    <dgm:cxn modelId="{1DCCFF24-2C8D-4D5F-A38D-35614F147355}" type="presParOf" srcId="{3BC85347-4338-48BB-AD96-D20ACBF9B492}" destId="{67D0DA7C-ECDC-413B-B148-22F871389472}" srcOrd="28" destOrd="0" presId="urn:microsoft.com/office/officeart/2005/8/layout/radial6"/>
    <dgm:cxn modelId="{625EAA65-F8A8-4B98-90BE-203102D67C84}" type="presParOf" srcId="{3BC85347-4338-48BB-AD96-D20ACBF9B492}" destId="{9A74CA56-9F2B-4455-80B2-02D5ACE1F97D}" srcOrd="29" destOrd="0" presId="urn:microsoft.com/office/officeart/2005/8/layout/radial6"/>
    <dgm:cxn modelId="{194ED88E-DA7D-4413-BD2B-B1FE86465F02}" type="presParOf" srcId="{3BC85347-4338-48BB-AD96-D20ACBF9B492}" destId="{476191DA-A1D3-4BD6-9245-E98B352316CD}" srcOrd="30" destOrd="0" presId="urn:microsoft.com/office/officeart/2005/8/layout/radial6"/>
    <dgm:cxn modelId="{0FC26CA1-24F2-4BA1-AD80-EB32CF691747}" type="presParOf" srcId="{3BC85347-4338-48BB-AD96-D20ACBF9B492}" destId="{8B9BC876-EB9D-4BDD-A96B-B90D9C8BAA57}" srcOrd="31" destOrd="0" presId="urn:microsoft.com/office/officeart/2005/8/layout/radial6"/>
    <dgm:cxn modelId="{6E37515D-CEDF-4D89-8026-972C0CF75926}" type="presParOf" srcId="{3BC85347-4338-48BB-AD96-D20ACBF9B492}" destId="{7771B2C2-164C-4469-BF07-C9FEFABCBE11}" srcOrd="32" destOrd="0" presId="urn:microsoft.com/office/officeart/2005/8/layout/radial6"/>
    <dgm:cxn modelId="{FB0743CE-3549-410D-A0D7-EE349D34748E}" type="presParOf" srcId="{3BC85347-4338-48BB-AD96-D20ACBF9B492}" destId="{4D47B5EC-5A2F-4035-BE8E-B52104C0240F}" srcOrd="33" destOrd="0" presId="urn:microsoft.com/office/officeart/2005/8/layout/radial6"/>
    <dgm:cxn modelId="{77C3E6E1-0EF3-4DF6-BCB6-38BCBC6FE8F9}" type="presParOf" srcId="{3BC85347-4338-48BB-AD96-D20ACBF9B492}" destId="{8B507938-7C48-4782-ACFF-982CDF5D7AB7}" srcOrd="34" destOrd="0" presId="urn:microsoft.com/office/officeart/2005/8/layout/radial6"/>
    <dgm:cxn modelId="{9F4B3CBA-9BE7-46DA-BA46-F9D3624B62D1}" type="presParOf" srcId="{3BC85347-4338-48BB-AD96-D20ACBF9B492}" destId="{8F8876C7-344E-4737-ABBB-F4C1EC16BBE1}" srcOrd="35" destOrd="0" presId="urn:microsoft.com/office/officeart/2005/8/layout/radial6"/>
    <dgm:cxn modelId="{CC4462AA-F7DF-4EC6-955E-79A3D6F9159F}" type="presParOf" srcId="{3BC85347-4338-48BB-AD96-D20ACBF9B492}" destId="{090BDAB7-A064-4490-8ECB-B772A83C2CC6}" srcOrd="36"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C4E87E-0956-4D68-8241-8964F494E3A1}" type="doc">
      <dgm:prSet loTypeId="urn:microsoft.com/office/officeart/2005/8/layout/radial6" loCatId="cycle" qsTypeId="urn:microsoft.com/office/officeart/2005/8/quickstyle/simple1" qsCatId="simple" csTypeId="urn:microsoft.com/office/officeart/2005/8/colors/accent5_2" csCatId="accent5" phldr="1"/>
      <dgm:spPr/>
      <dgm:t>
        <a:bodyPr/>
        <a:lstStyle/>
        <a:p>
          <a:endParaRPr lang="en-GB"/>
        </a:p>
      </dgm:t>
    </dgm:pt>
    <dgm:pt modelId="{F1C8B71F-C4D9-4084-97F5-FC9A5C45AB8B}">
      <dgm:prSet phldrT="[Text]" custT="1"/>
      <dgm:spPr>
        <a:solidFill>
          <a:srgbClr val="002060"/>
        </a:solidFill>
      </dgm:spPr>
      <dgm:t>
        <a:bodyPr/>
        <a:lstStyle/>
        <a:p>
          <a:r>
            <a:rPr lang="en-GB" sz="1400" b="1" dirty="0">
              <a:solidFill>
                <a:schemeClr val="bg1"/>
              </a:solidFill>
              <a:latin typeface="Arial" panose="020B0604020202020204" pitchFamily="34" charset="0"/>
              <a:cs typeface="Arial" panose="020B0604020202020204" pitchFamily="34" charset="0"/>
            </a:rPr>
            <a:t>Pan Cluster Planning Group – </a:t>
          </a:r>
          <a:r>
            <a:rPr lang="en-GB" sz="1400" b="0" dirty="0">
              <a:solidFill>
                <a:schemeClr val="bg1"/>
              </a:solidFill>
              <a:latin typeface="Arial" panose="020B0604020202020204" pitchFamily="34" charset="0"/>
              <a:cs typeface="Arial" panose="020B0604020202020204" pitchFamily="34" charset="0"/>
            </a:rPr>
            <a:t>shared understanding of the needs and priorities of the county and an agreed integrations plan which determines resource allocations commissioning etc</a:t>
          </a:r>
          <a:r>
            <a:rPr lang="en-GB" sz="1400" b="1" dirty="0">
              <a:solidFill>
                <a:schemeClr val="bg1"/>
              </a:solidFill>
              <a:latin typeface="Arial" panose="020B0604020202020204" pitchFamily="34" charset="0"/>
              <a:cs typeface="Arial" panose="020B0604020202020204" pitchFamily="34" charset="0"/>
            </a:rPr>
            <a:t>. </a:t>
          </a:r>
          <a:endParaRPr lang="en-GB" sz="1050" dirty="0">
            <a:solidFill>
              <a:schemeClr val="bg1"/>
            </a:solidFill>
            <a:latin typeface="Arial" panose="020B0604020202020204" pitchFamily="34" charset="0"/>
            <a:cs typeface="Arial" panose="020B0604020202020204" pitchFamily="34" charset="0"/>
          </a:endParaRPr>
        </a:p>
      </dgm:t>
    </dgm:pt>
    <dgm:pt modelId="{9D45C4EC-A813-4FD9-990D-C53E772507C3}" type="parTrans" cxnId="{4F607879-64B5-4B11-A967-F20C9E96163E}">
      <dgm:prSet/>
      <dgm:spPr/>
      <dgm:t>
        <a:bodyPr/>
        <a:lstStyle/>
        <a:p>
          <a:endParaRPr lang="en-GB"/>
        </a:p>
      </dgm:t>
    </dgm:pt>
    <dgm:pt modelId="{C4D3A406-9972-428A-8F1F-439C5D313608}" type="sibTrans" cxnId="{4F607879-64B5-4B11-A967-F20C9E96163E}">
      <dgm:prSet/>
      <dgm:spPr/>
      <dgm:t>
        <a:bodyPr/>
        <a:lstStyle/>
        <a:p>
          <a:endParaRPr lang="en-GB"/>
        </a:p>
      </dgm:t>
    </dgm:pt>
    <dgm:pt modelId="{070142C5-320C-4CA1-AA37-B5BA853D0A88}">
      <dgm:prSet phldrT="[Text]" custT="1"/>
      <dgm:spPr>
        <a:solidFill>
          <a:srgbClr val="2B5397"/>
        </a:solidFill>
      </dgm:spPr>
      <dgm:t>
        <a:bodyPr/>
        <a:lstStyle/>
        <a:p>
          <a:r>
            <a:rPr lang="en-GB" sz="1200" dirty="0"/>
            <a:t>Social Care Lead</a:t>
          </a:r>
        </a:p>
      </dgm:t>
    </dgm:pt>
    <dgm:pt modelId="{C6B34EF3-A272-4DE3-8D1C-221BBF5E4F53}" type="parTrans" cxnId="{2DBB8128-B41B-49CF-85BE-2EE6E9669069}">
      <dgm:prSet/>
      <dgm:spPr/>
      <dgm:t>
        <a:bodyPr/>
        <a:lstStyle/>
        <a:p>
          <a:endParaRPr lang="en-GB"/>
        </a:p>
      </dgm:t>
    </dgm:pt>
    <dgm:pt modelId="{FFCC272F-0166-42D5-9346-F1B5E736955D}" type="sibTrans" cxnId="{2DBB8128-B41B-49CF-85BE-2EE6E9669069}">
      <dgm:prSet/>
      <dgm:spPr>
        <a:solidFill>
          <a:srgbClr val="2B5397"/>
        </a:solidFill>
      </dgm:spPr>
      <dgm:t>
        <a:bodyPr/>
        <a:lstStyle/>
        <a:p>
          <a:endParaRPr lang="en-GB"/>
        </a:p>
      </dgm:t>
    </dgm:pt>
    <dgm:pt modelId="{50D1367F-96AE-470F-9A70-8C117FA886B3}">
      <dgm:prSet/>
      <dgm:spPr>
        <a:solidFill>
          <a:srgbClr val="2B5397"/>
        </a:solidFill>
      </dgm:spPr>
      <dgm:t>
        <a:bodyPr/>
        <a:lstStyle/>
        <a:p>
          <a:r>
            <a:rPr lang="en-GB" dirty="0"/>
            <a:t>PCPG secretariat</a:t>
          </a:r>
        </a:p>
      </dgm:t>
    </dgm:pt>
    <dgm:pt modelId="{3C6383D6-3948-4CFE-BE0E-E184754CB958}" type="parTrans" cxnId="{9C9AD0BB-B433-4E56-8F0C-70AB6B69CE3C}">
      <dgm:prSet/>
      <dgm:spPr/>
      <dgm:t>
        <a:bodyPr/>
        <a:lstStyle/>
        <a:p>
          <a:endParaRPr lang="en-GB"/>
        </a:p>
      </dgm:t>
    </dgm:pt>
    <dgm:pt modelId="{E8190B60-70D2-4FBC-A825-B64479FFAE1A}" type="sibTrans" cxnId="{9C9AD0BB-B433-4E56-8F0C-70AB6B69CE3C}">
      <dgm:prSet/>
      <dgm:spPr>
        <a:solidFill>
          <a:srgbClr val="2B5397"/>
        </a:solidFill>
      </dgm:spPr>
      <dgm:t>
        <a:bodyPr/>
        <a:lstStyle/>
        <a:p>
          <a:endParaRPr lang="en-GB"/>
        </a:p>
      </dgm:t>
    </dgm:pt>
    <dgm:pt modelId="{6C2535E3-40D0-4E76-8E7A-3931E66E8EBB}">
      <dgm:prSet/>
      <dgm:spPr>
        <a:solidFill>
          <a:srgbClr val="2B5397"/>
        </a:solidFill>
      </dgm:spPr>
      <dgm:t>
        <a:bodyPr/>
        <a:lstStyle/>
        <a:p>
          <a:r>
            <a:rPr lang="en-GB" dirty="0"/>
            <a:t>Third Sector</a:t>
          </a:r>
        </a:p>
      </dgm:t>
    </dgm:pt>
    <dgm:pt modelId="{9EDF1814-E793-4775-B04E-535366C02D57}" type="parTrans" cxnId="{1B8D75A1-A7F6-4A78-BC0F-CDE12DBF5A21}">
      <dgm:prSet/>
      <dgm:spPr/>
      <dgm:t>
        <a:bodyPr/>
        <a:lstStyle/>
        <a:p>
          <a:endParaRPr lang="en-GB"/>
        </a:p>
      </dgm:t>
    </dgm:pt>
    <dgm:pt modelId="{B62D9215-37BF-4960-84EF-D522C60E3C66}" type="sibTrans" cxnId="{1B8D75A1-A7F6-4A78-BC0F-CDE12DBF5A21}">
      <dgm:prSet/>
      <dgm:spPr>
        <a:solidFill>
          <a:srgbClr val="2B5397"/>
        </a:solidFill>
      </dgm:spPr>
      <dgm:t>
        <a:bodyPr/>
        <a:lstStyle/>
        <a:p>
          <a:endParaRPr lang="en-GB"/>
        </a:p>
      </dgm:t>
    </dgm:pt>
    <dgm:pt modelId="{18BE3D5D-1EC9-47EB-934D-5783CCCAAE9C}">
      <dgm:prSet/>
      <dgm:spPr>
        <a:solidFill>
          <a:srgbClr val="2B5397"/>
        </a:solidFill>
      </dgm:spPr>
      <dgm:t>
        <a:bodyPr/>
        <a:lstStyle/>
        <a:p>
          <a:r>
            <a:rPr lang="en-GB" dirty="0"/>
            <a:t>Community Health Council </a:t>
          </a:r>
        </a:p>
      </dgm:t>
    </dgm:pt>
    <dgm:pt modelId="{5AA3DC2C-5A4D-428E-8957-0907B0F22BE9}" type="parTrans" cxnId="{F1DBCBB3-8617-45D5-9640-14A918899A23}">
      <dgm:prSet/>
      <dgm:spPr/>
      <dgm:t>
        <a:bodyPr/>
        <a:lstStyle/>
        <a:p>
          <a:endParaRPr lang="en-GB"/>
        </a:p>
      </dgm:t>
    </dgm:pt>
    <dgm:pt modelId="{9B5222EB-642D-476C-AD03-98AF798BF515}" type="sibTrans" cxnId="{F1DBCBB3-8617-45D5-9640-14A918899A23}">
      <dgm:prSet/>
      <dgm:spPr>
        <a:solidFill>
          <a:srgbClr val="2B5397"/>
        </a:solidFill>
      </dgm:spPr>
      <dgm:t>
        <a:bodyPr/>
        <a:lstStyle/>
        <a:p>
          <a:endParaRPr lang="en-GB"/>
        </a:p>
      </dgm:t>
    </dgm:pt>
    <dgm:pt modelId="{C1CBCC31-7449-429E-90F5-560584D44954}">
      <dgm:prSet custT="1"/>
      <dgm:spPr>
        <a:solidFill>
          <a:srgbClr val="2B5397"/>
        </a:solidFill>
      </dgm:spPr>
      <dgm:t>
        <a:bodyPr/>
        <a:lstStyle/>
        <a:p>
          <a:r>
            <a:rPr lang="en-GB" sz="1200" dirty="0"/>
            <a:t>Clinical Pathways Lead</a:t>
          </a:r>
        </a:p>
      </dgm:t>
    </dgm:pt>
    <dgm:pt modelId="{D5DE2489-196B-477F-A0DE-228BD21BCF84}" type="parTrans" cxnId="{1F20AE19-749A-4E68-888D-13061B02CD09}">
      <dgm:prSet/>
      <dgm:spPr/>
      <dgm:t>
        <a:bodyPr/>
        <a:lstStyle/>
        <a:p>
          <a:endParaRPr lang="en-GB"/>
        </a:p>
      </dgm:t>
    </dgm:pt>
    <dgm:pt modelId="{2DF52DD7-69F9-49AD-985C-84B6C8000B30}" type="sibTrans" cxnId="{1F20AE19-749A-4E68-888D-13061B02CD09}">
      <dgm:prSet/>
      <dgm:spPr>
        <a:solidFill>
          <a:srgbClr val="2B5397"/>
        </a:solidFill>
      </dgm:spPr>
      <dgm:t>
        <a:bodyPr/>
        <a:lstStyle/>
        <a:p>
          <a:endParaRPr lang="en-GB"/>
        </a:p>
      </dgm:t>
    </dgm:pt>
    <dgm:pt modelId="{3642801E-9DDF-472A-89FE-6334E9490108}">
      <dgm:prSet custT="1"/>
      <dgm:spPr>
        <a:solidFill>
          <a:srgbClr val="2B5397"/>
        </a:solidFill>
      </dgm:spPr>
      <dgm:t>
        <a:bodyPr/>
        <a:lstStyle/>
        <a:p>
          <a:r>
            <a:rPr lang="en-GB" sz="1200" dirty="0"/>
            <a:t>Public Health</a:t>
          </a:r>
        </a:p>
      </dgm:t>
    </dgm:pt>
    <dgm:pt modelId="{022918E4-A377-4152-8B34-3060EBC8D34F}" type="parTrans" cxnId="{18735597-9D3E-457F-8005-31BE79D802C8}">
      <dgm:prSet/>
      <dgm:spPr/>
      <dgm:t>
        <a:bodyPr/>
        <a:lstStyle/>
        <a:p>
          <a:endParaRPr lang="en-GB"/>
        </a:p>
      </dgm:t>
    </dgm:pt>
    <dgm:pt modelId="{7FC56A90-6091-4934-9A77-49A47DB88B4E}" type="sibTrans" cxnId="{18735597-9D3E-457F-8005-31BE79D802C8}">
      <dgm:prSet/>
      <dgm:spPr>
        <a:solidFill>
          <a:srgbClr val="2B5397"/>
        </a:solidFill>
      </dgm:spPr>
      <dgm:t>
        <a:bodyPr/>
        <a:lstStyle/>
        <a:p>
          <a:endParaRPr lang="en-GB"/>
        </a:p>
      </dgm:t>
    </dgm:pt>
    <dgm:pt modelId="{8CF76424-F7E3-45D2-B7F6-702A37841324}">
      <dgm:prSet custT="1"/>
      <dgm:spPr>
        <a:solidFill>
          <a:srgbClr val="2B5397"/>
        </a:solidFill>
      </dgm:spPr>
      <dgm:t>
        <a:bodyPr/>
        <a:lstStyle/>
        <a:p>
          <a:r>
            <a:rPr lang="en-GB" sz="1200" dirty="0"/>
            <a:t>Community Nurse</a:t>
          </a:r>
        </a:p>
        <a:p>
          <a:r>
            <a:rPr lang="en-GB" sz="1200" dirty="0"/>
            <a:t>Lead</a:t>
          </a:r>
        </a:p>
      </dgm:t>
    </dgm:pt>
    <dgm:pt modelId="{1F38CC9E-8E7D-4184-960E-AF80D2E489C4}" type="parTrans" cxnId="{F03C85E7-E64D-46C3-AA1D-3A7C7FAF65E7}">
      <dgm:prSet/>
      <dgm:spPr/>
      <dgm:t>
        <a:bodyPr/>
        <a:lstStyle/>
        <a:p>
          <a:endParaRPr lang="en-GB"/>
        </a:p>
      </dgm:t>
    </dgm:pt>
    <dgm:pt modelId="{7A76CCDD-FAC1-4F93-B2FF-E0ECAF83E3A5}" type="sibTrans" cxnId="{F03C85E7-E64D-46C3-AA1D-3A7C7FAF65E7}">
      <dgm:prSet/>
      <dgm:spPr>
        <a:solidFill>
          <a:srgbClr val="2B5397"/>
        </a:solidFill>
      </dgm:spPr>
      <dgm:t>
        <a:bodyPr/>
        <a:lstStyle/>
        <a:p>
          <a:endParaRPr lang="en-GB"/>
        </a:p>
      </dgm:t>
    </dgm:pt>
    <dgm:pt modelId="{71916353-3914-49F7-ACE3-3623AB7A2786}">
      <dgm:prSet custT="1"/>
      <dgm:spPr>
        <a:solidFill>
          <a:srgbClr val="2B5397"/>
        </a:solidFill>
      </dgm:spPr>
      <dgm:t>
        <a:bodyPr/>
        <a:lstStyle/>
        <a:p>
          <a:r>
            <a:rPr lang="en-GB" sz="1200" dirty="0"/>
            <a:t> AHP Lead </a:t>
          </a:r>
        </a:p>
      </dgm:t>
    </dgm:pt>
    <dgm:pt modelId="{F44039AE-79D3-4FBD-82B4-439277B67FEE}" type="parTrans" cxnId="{6B6DB60E-412F-490F-A5CE-6BCF756147E6}">
      <dgm:prSet/>
      <dgm:spPr/>
      <dgm:t>
        <a:bodyPr/>
        <a:lstStyle/>
        <a:p>
          <a:endParaRPr lang="en-GB"/>
        </a:p>
      </dgm:t>
    </dgm:pt>
    <dgm:pt modelId="{2BE57019-706E-4FAD-8032-0208418953EA}" type="sibTrans" cxnId="{6B6DB60E-412F-490F-A5CE-6BCF756147E6}">
      <dgm:prSet/>
      <dgm:spPr>
        <a:solidFill>
          <a:srgbClr val="2B5397"/>
        </a:solidFill>
      </dgm:spPr>
      <dgm:t>
        <a:bodyPr/>
        <a:lstStyle/>
        <a:p>
          <a:endParaRPr lang="en-GB"/>
        </a:p>
      </dgm:t>
    </dgm:pt>
    <dgm:pt modelId="{BF2B7D1A-AF2D-4805-9453-1D08A3FCC5DE}">
      <dgm:prSet custT="1"/>
      <dgm:spPr>
        <a:solidFill>
          <a:srgbClr val="2B5397"/>
        </a:solidFill>
      </dgm:spPr>
      <dgm:t>
        <a:bodyPr/>
        <a:lstStyle/>
        <a:p>
          <a:r>
            <a:rPr lang="en-GB" sz="1200" dirty="0"/>
            <a:t>Mental Health Lead</a:t>
          </a:r>
        </a:p>
      </dgm:t>
    </dgm:pt>
    <dgm:pt modelId="{FB19DDDA-8C43-44F4-A4ED-D8FF8381FE41}" type="parTrans" cxnId="{A5C28E2C-0803-43E7-9BB4-88BD8D802D31}">
      <dgm:prSet/>
      <dgm:spPr/>
      <dgm:t>
        <a:bodyPr/>
        <a:lstStyle/>
        <a:p>
          <a:endParaRPr lang="en-GB"/>
        </a:p>
      </dgm:t>
    </dgm:pt>
    <dgm:pt modelId="{645939C0-1274-45E5-BA47-54681844DBC3}" type="sibTrans" cxnId="{A5C28E2C-0803-43E7-9BB4-88BD8D802D31}">
      <dgm:prSet/>
      <dgm:spPr/>
      <dgm:t>
        <a:bodyPr/>
        <a:lstStyle/>
        <a:p>
          <a:endParaRPr lang="en-GB"/>
        </a:p>
      </dgm:t>
    </dgm:pt>
    <dgm:pt modelId="{A9472177-F26D-476F-A220-136049708B39}">
      <dgm:prSet custT="1"/>
      <dgm:spPr>
        <a:solidFill>
          <a:srgbClr val="2B5397"/>
        </a:solidFill>
      </dgm:spPr>
      <dgm:t>
        <a:bodyPr/>
        <a:lstStyle/>
        <a:p>
          <a:r>
            <a:rPr lang="en-GB" sz="1200" dirty="0"/>
            <a:t>Health Board Lead </a:t>
          </a:r>
        </a:p>
      </dgm:t>
    </dgm:pt>
    <dgm:pt modelId="{4D646EB6-C2D8-4481-8123-B9DC94EBA56D}" type="parTrans" cxnId="{982FFFF4-F6E4-444C-936E-C590B4E795DC}">
      <dgm:prSet/>
      <dgm:spPr/>
      <dgm:t>
        <a:bodyPr/>
        <a:lstStyle/>
        <a:p>
          <a:endParaRPr lang="en-GB"/>
        </a:p>
      </dgm:t>
    </dgm:pt>
    <dgm:pt modelId="{E6F8A33E-1E3D-4884-8707-4E93109493A4}" type="sibTrans" cxnId="{982FFFF4-F6E4-444C-936E-C590B4E795DC}">
      <dgm:prSet/>
      <dgm:spPr/>
      <dgm:t>
        <a:bodyPr/>
        <a:lstStyle/>
        <a:p>
          <a:endParaRPr lang="en-GB"/>
        </a:p>
      </dgm:t>
    </dgm:pt>
    <dgm:pt modelId="{7ADEB37E-1E19-41D0-8F0F-E9A1FD0BEE8F}">
      <dgm:prSet custT="1"/>
      <dgm:spPr>
        <a:solidFill>
          <a:srgbClr val="2B5397"/>
        </a:solidFill>
      </dgm:spPr>
      <dgm:t>
        <a:bodyPr/>
        <a:lstStyle/>
        <a:p>
          <a:r>
            <a:rPr lang="en-GB" sz="1200" dirty="0"/>
            <a:t>Cluster Leads</a:t>
          </a:r>
        </a:p>
      </dgm:t>
    </dgm:pt>
    <dgm:pt modelId="{F23046AC-3AB8-4A43-B111-74276B5CC8AB}" type="sibTrans" cxnId="{D7C877DB-1491-4205-95EE-1EE40AE5FDDE}">
      <dgm:prSet/>
      <dgm:spPr>
        <a:solidFill>
          <a:srgbClr val="2B5397"/>
        </a:solidFill>
      </dgm:spPr>
      <dgm:t>
        <a:bodyPr/>
        <a:lstStyle/>
        <a:p>
          <a:endParaRPr lang="en-GB"/>
        </a:p>
      </dgm:t>
    </dgm:pt>
    <dgm:pt modelId="{F06087C8-C20C-4F54-89FB-56331D23CFFF}" type="parTrans" cxnId="{D7C877DB-1491-4205-95EE-1EE40AE5FDDE}">
      <dgm:prSet/>
      <dgm:spPr/>
      <dgm:t>
        <a:bodyPr/>
        <a:lstStyle/>
        <a:p>
          <a:endParaRPr lang="en-GB"/>
        </a:p>
      </dgm:t>
    </dgm:pt>
    <dgm:pt modelId="{3BC85347-4338-48BB-AD96-D20ACBF9B492}" type="pres">
      <dgm:prSet presAssocID="{4EC4E87E-0956-4D68-8241-8964F494E3A1}" presName="Name0" presStyleCnt="0">
        <dgm:presLayoutVars>
          <dgm:chMax val="1"/>
          <dgm:dir/>
          <dgm:animLvl val="ctr"/>
          <dgm:resizeHandles val="exact"/>
        </dgm:presLayoutVars>
      </dgm:prSet>
      <dgm:spPr/>
    </dgm:pt>
    <dgm:pt modelId="{B9580D0B-4E17-4FBB-BBDB-7549D6E4E989}" type="pres">
      <dgm:prSet presAssocID="{F1C8B71F-C4D9-4084-97F5-FC9A5C45AB8B}" presName="centerShape" presStyleLbl="node0" presStyleIdx="0" presStyleCnt="1" custScaleX="228760" custScaleY="208621"/>
      <dgm:spPr/>
    </dgm:pt>
    <dgm:pt modelId="{A63A19EC-12E4-4B46-A65A-B39073C4B5AC}" type="pres">
      <dgm:prSet presAssocID="{070142C5-320C-4CA1-AA37-B5BA853D0A88}" presName="node" presStyleLbl="node1" presStyleIdx="0" presStyleCnt="11" custScaleX="136646" custScaleY="151265" custRadScaleRad="98446" custRadScaleInc="-15220">
        <dgm:presLayoutVars>
          <dgm:bulletEnabled val="1"/>
        </dgm:presLayoutVars>
      </dgm:prSet>
      <dgm:spPr/>
    </dgm:pt>
    <dgm:pt modelId="{59C844A5-CB22-4383-A0CB-BE952658D3A7}" type="pres">
      <dgm:prSet presAssocID="{070142C5-320C-4CA1-AA37-B5BA853D0A88}" presName="dummy" presStyleCnt="0"/>
      <dgm:spPr/>
    </dgm:pt>
    <dgm:pt modelId="{11CCF846-7B55-4A81-A1E1-31C6D984A6D1}" type="pres">
      <dgm:prSet presAssocID="{FFCC272F-0166-42D5-9346-F1B5E736955D}" presName="sibTrans" presStyleLbl="sibTrans2D1" presStyleIdx="0" presStyleCnt="11"/>
      <dgm:spPr/>
    </dgm:pt>
    <dgm:pt modelId="{79D5A051-05BD-4A90-A5E8-3D7CB3772112}" type="pres">
      <dgm:prSet presAssocID="{7ADEB37E-1E19-41D0-8F0F-E9A1FD0BEE8F}" presName="node" presStyleLbl="node1" presStyleIdx="1" presStyleCnt="11" custScaleX="146347" custScaleY="147910" custRadScaleRad="101255" custRadScaleInc="-15768">
        <dgm:presLayoutVars>
          <dgm:bulletEnabled val="1"/>
        </dgm:presLayoutVars>
      </dgm:prSet>
      <dgm:spPr/>
    </dgm:pt>
    <dgm:pt modelId="{68613935-B54F-484A-9AB6-258DADD435DC}" type="pres">
      <dgm:prSet presAssocID="{7ADEB37E-1E19-41D0-8F0F-E9A1FD0BEE8F}" presName="dummy" presStyleCnt="0"/>
      <dgm:spPr/>
    </dgm:pt>
    <dgm:pt modelId="{9F469EE8-2E7C-4911-BF79-0B56BB3B6B29}" type="pres">
      <dgm:prSet presAssocID="{F23046AC-3AB8-4A43-B111-74276B5CC8AB}" presName="sibTrans" presStyleLbl="sibTrans2D1" presStyleIdx="1" presStyleCnt="11"/>
      <dgm:spPr/>
    </dgm:pt>
    <dgm:pt modelId="{4F249325-DCCF-4172-B0C8-FEC429581D3E}" type="pres">
      <dgm:prSet presAssocID="{8CF76424-F7E3-45D2-B7F6-702A37841324}" presName="node" presStyleLbl="node1" presStyleIdx="2" presStyleCnt="11" custScaleX="145334" custScaleY="141945" custRadScaleRad="100709" custRadScaleInc="18837">
        <dgm:presLayoutVars>
          <dgm:bulletEnabled val="1"/>
        </dgm:presLayoutVars>
      </dgm:prSet>
      <dgm:spPr/>
    </dgm:pt>
    <dgm:pt modelId="{9B9E3CFB-484B-463A-96BA-0F30335868A3}" type="pres">
      <dgm:prSet presAssocID="{8CF76424-F7E3-45D2-B7F6-702A37841324}" presName="dummy" presStyleCnt="0"/>
      <dgm:spPr/>
    </dgm:pt>
    <dgm:pt modelId="{7AAC6BC6-82D0-4A73-B923-9243BE424EFA}" type="pres">
      <dgm:prSet presAssocID="{7A76CCDD-FAC1-4F93-B2FF-E0ECAF83E3A5}" presName="sibTrans" presStyleLbl="sibTrans2D1" presStyleIdx="2" presStyleCnt="11"/>
      <dgm:spPr/>
    </dgm:pt>
    <dgm:pt modelId="{E5D4C53A-9AEA-41E3-B9BD-6CD7A631664B}" type="pres">
      <dgm:prSet presAssocID="{71916353-3914-49F7-ACE3-3623AB7A2786}" presName="node" presStyleLbl="node1" presStyleIdx="3" presStyleCnt="11" custScaleX="151184" custScaleY="130267">
        <dgm:presLayoutVars>
          <dgm:bulletEnabled val="1"/>
        </dgm:presLayoutVars>
      </dgm:prSet>
      <dgm:spPr/>
    </dgm:pt>
    <dgm:pt modelId="{A14A5053-2E64-423A-A4D3-E6DD9476668B}" type="pres">
      <dgm:prSet presAssocID="{71916353-3914-49F7-ACE3-3623AB7A2786}" presName="dummy" presStyleCnt="0"/>
      <dgm:spPr/>
    </dgm:pt>
    <dgm:pt modelId="{54691327-C280-4D8D-BC15-5D9C30790A5E}" type="pres">
      <dgm:prSet presAssocID="{2BE57019-706E-4FAD-8032-0208418953EA}" presName="sibTrans" presStyleLbl="sibTrans2D1" presStyleIdx="3" presStyleCnt="11"/>
      <dgm:spPr/>
    </dgm:pt>
    <dgm:pt modelId="{AECC8A12-D21B-422A-8CB9-8C6D6F0124E4}" type="pres">
      <dgm:prSet presAssocID="{3642801E-9DDF-472A-89FE-6334E9490108}" presName="node" presStyleLbl="node1" presStyleIdx="4" presStyleCnt="11" custScaleX="144493" custScaleY="128156" custRadScaleRad="98169" custRadScaleInc="7193">
        <dgm:presLayoutVars>
          <dgm:bulletEnabled val="1"/>
        </dgm:presLayoutVars>
      </dgm:prSet>
      <dgm:spPr/>
    </dgm:pt>
    <dgm:pt modelId="{33F635E0-1559-43DA-B57C-B6FB18A992BD}" type="pres">
      <dgm:prSet presAssocID="{3642801E-9DDF-472A-89FE-6334E9490108}" presName="dummy" presStyleCnt="0"/>
      <dgm:spPr/>
    </dgm:pt>
    <dgm:pt modelId="{F0FD7981-741B-475A-AC83-F350FEBD61BA}" type="pres">
      <dgm:prSet presAssocID="{7FC56A90-6091-4934-9A77-49A47DB88B4E}" presName="sibTrans" presStyleLbl="sibTrans2D1" presStyleIdx="4" presStyleCnt="11"/>
      <dgm:spPr/>
    </dgm:pt>
    <dgm:pt modelId="{C2732A67-F6F7-4415-AE7E-10534BD7E4C1}" type="pres">
      <dgm:prSet presAssocID="{50D1367F-96AE-470F-9A70-8C117FA886B3}" presName="node" presStyleLbl="node1" presStyleIdx="5" presStyleCnt="11" custScaleX="136036" custScaleY="129048" custRadScaleRad="100035" custRadScaleInc="9984">
        <dgm:presLayoutVars>
          <dgm:bulletEnabled val="1"/>
        </dgm:presLayoutVars>
      </dgm:prSet>
      <dgm:spPr/>
    </dgm:pt>
    <dgm:pt modelId="{47799B24-CD4C-4345-B588-BF1C5B3458AF}" type="pres">
      <dgm:prSet presAssocID="{50D1367F-96AE-470F-9A70-8C117FA886B3}" presName="dummy" presStyleCnt="0"/>
      <dgm:spPr/>
    </dgm:pt>
    <dgm:pt modelId="{DA98979A-93DE-439B-BFCD-A557FD063438}" type="pres">
      <dgm:prSet presAssocID="{E8190B60-70D2-4FBC-A825-B64479FFAE1A}" presName="sibTrans" presStyleLbl="sibTrans2D1" presStyleIdx="5" presStyleCnt="11"/>
      <dgm:spPr/>
    </dgm:pt>
    <dgm:pt modelId="{094B444D-DA08-4E28-B9B6-4FB5C4E7DD93}" type="pres">
      <dgm:prSet presAssocID="{6C2535E3-40D0-4E76-8E7A-3931E66E8EBB}" presName="node" presStyleLbl="node1" presStyleIdx="6" presStyleCnt="11" custScaleX="125291" custScaleY="123934" custRadScaleRad="100929" custRadScaleInc="3498">
        <dgm:presLayoutVars>
          <dgm:bulletEnabled val="1"/>
        </dgm:presLayoutVars>
      </dgm:prSet>
      <dgm:spPr/>
    </dgm:pt>
    <dgm:pt modelId="{B0B0960C-CA53-4E9B-8A29-5619F1467E97}" type="pres">
      <dgm:prSet presAssocID="{6C2535E3-40D0-4E76-8E7A-3931E66E8EBB}" presName="dummy" presStyleCnt="0"/>
      <dgm:spPr/>
    </dgm:pt>
    <dgm:pt modelId="{EB0853C6-3C6D-4727-B129-81C5A3DA211D}" type="pres">
      <dgm:prSet presAssocID="{B62D9215-37BF-4960-84EF-D522C60E3C66}" presName="sibTrans" presStyleLbl="sibTrans2D1" presStyleIdx="6" presStyleCnt="11"/>
      <dgm:spPr/>
    </dgm:pt>
    <dgm:pt modelId="{074C73C8-5A32-4F1F-BAD8-1E32885804D8}" type="pres">
      <dgm:prSet presAssocID="{18BE3D5D-1EC9-47EB-934D-5783CCCAAE9C}" presName="node" presStyleLbl="node1" presStyleIdx="7" presStyleCnt="11" custScaleX="137604" custScaleY="123670">
        <dgm:presLayoutVars>
          <dgm:bulletEnabled val="1"/>
        </dgm:presLayoutVars>
      </dgm:prSet>
      <dgm:spPr/>
    </dgm:pt>
    <dgm:pt modelId="{4732DE60-7475-40F7-972E-2736EFA9465B}" type="pres">
      <dgm:prSet presAssocID="{18BE3D5D-1EC9-47EB-934D-5783CCCAAE9C}" presName="dummy" presStyleCnt="0"/>
      <dgm:spPr/>
    </dgm:pt>
    <dgm:pt modelId="{04197148-3993-42EE-9343-87874E028DAD}" type="pres">
      <dgm:prSet presAssocID="{9B5222EB-642D-476C-AD03-98AF798BF515}" presName="sibTrans" presStyleLbl="sibTrans2D1" presStyleIdx="7" presStyleCnt="11"/>
      <dgm:spPr/>
    </dgm:pt>
    <dgm:pt modelId="{81304BD0-377B-472D-AD8F-92BDD68F7801}" type="pres">
      <dgm:prSet presAssocID="{C1CBCC31-7449-429E-90F5-560584D44954}" presName="node" presStyleLbl="node1" presStyleIdx="8" presStyleCnt="11" custScaleX="142869" custScaleY="133038" custRadScaleRad="101694" custRadScaleInc="-14754">
        <dgm:presLayoutVars>
          <dgm:bulletEnabled val="1"/>
        </dgm:presLayoutVars>
      </dgm:prSet>
      <dgm:spPr/>
    </dgm:pt>
    <dgm:pt modelId="{76DBC8E2-CF48-4F77-8786-4E25E9008BA4}" type="pres">
      <dgm:prSet presAssocID="{C1CBCC31-7449-429E-90F5-560584D44954}" presName="dummy" presStyleCnt="0"/>
      <dgm:spPr/>
    </dgm:pt>
    <dgm:pt modelId="{5C7CB7B8-9A7B-4D8F-A611-8E9AEF492BF8}" type="pres">
      <dgm:prSet presAssocID="{2DF52DD7-69F9-49AD-985C-84B6C8000B30}" presName="sibTrans" presStyleLbl="sibTrans2D1" presStyleIdx="8" presStyleCnt="11"/>
      <dgm:spPr/>
    </dgm:pt>
    <dgm:pt modelId="{3D9A6163-E29D-44A1-B2F4-74D51F90A32F}" type="pres">
      <dgm:prSet presAssocID="{BF2B7D1A-AF2D-4805-9453-1D08A3FCC5DE}" presName="node" presStyleLbl="node1" presStyleIdx="9" presStyleCnt="11" custScaleX="141794" custScaleY="135113">
        <dgm:presLayoutVars>
          <dgm:bulletEnabled val="1"/>
        </dgm:presLayoutVars>
      </dgm:prSet>
      <dgm:spPr/>
    </dgm:pt>
    <dgm:pt modelId="{5BE364D7-FF89-4A44-837E-1694C1A147B0}" type="pres">
      <dgm:prSet presAssocID="{BF2B7D1A-AF2D-4805-9453-1D08A3FCC5DE}" presName="dummy" presStyleCnt="0"/>
      <dgm:spPr/>
    </dgm:pt>
    <dgm:pt modelId="{4FAB7368-24FD-409B-81DD-80DD8E8144A7}" type="pres">
      <dgm:prSet presAssocID="{645939C0-1274-45E5-BA47-54681844DBC3}" presName="sibTrans" presStyleLbl="sibTrans2D1" presStyleIdx="9" presStyleCnt="11"/>
      <dgm:spPr/>
    </dgm:pt>
    <dgm:pt modelId="{E3CBFEDD-A784-44A3-A82E-C7992FE86D1C}" type="pres">
      <dgm:prSet presAssocID="{A9472177-F26D-476F-A220-136049708B39}" presName="node" presStyleLbl="node1" presStyleIdx="10" presStyleCnt="11" custScaleX="145700" custScaleY="139677">
        <dgm:presLayoutVars>
          <dgm:bulletEnabled val="1"/>
        </dgm:presLayoutVars>
      </dgm:prSet>
      <dgm:spPr/>
    </dgm:pt>
    <dgm:pt modelId="{40BE7E3B-9591-4A2A-ACEA-EC65CDB6CA13}" type="pres">
      <dgm:prSet presAssocID="{A9472177-F26D-476F-A220-136049708B39}" presName="dummy" presStyleCnt="0"/>
      <dgm:spPr/>
    </dgm:pt>
    <dgm:pt modelId="{7DB6EE7C-EF31-4E3A-B24A-E9038CA20005}" type="pres">
      <dgm:prSet presAssocID="{E6F8A33E-1E3D-4884-8707-4E93109493A4}" presName="sibTrans" presStyleLbl="sibTrans2D1" presStyleIdx="10" presStyleCnt="11"/>
      <dgm:spPr/>
    </dgm:pt>
  </dgm:ptLst>
  <dgm:cxnLst>
    <dgm:cxn modelId="{4153D005-F6BC-4FC5-9542-6F2D739260D1}" type="presOf" srcId="{645939C0-1274-45E5-BA47-54681844DBC3}" destId="{4FAB7368-24FD-409B-81DD-80DD8E8144A7}" srcOrd="0" destOrd="0" presId="urn:microsoft.com/office/officeart/2005/8/layout/radial6"/>
    <dgm:cxn modelId="{A121E407-9994-4BD3-AF47-B612569071DC}" type="presOf" srcId="{E6F8A33E-1E3D-4884-8707-4E93109493A4}" destId="{7DB6EE7C-EF31-4E3A-B24A-E9038CA20005}" srcOrd="0" destOrd="0" presId="urn:microsoft.com/office/officeart/2005/8/layout/radial6"/>
    <dgm:cxn modelId="{45C09808-F14F-436F-8C1C-92127E292F2F}" type="presOf" srcId="{E8190B60-70D2-4FBC-A825-B64479FFAE1A}" destId="{DA98979A-93DE-439B-BFCD-A557FD063438}" srcOrd="0" destOrd="0" presId="urn:microsoft.com/office/officeart/2005/8/layout/radial6"/>
    <dgm:cxn modelId="{6B6DB60E-412F-490F-A5CE-6BCF756147E6}" srcId="{F1C8B71F-C4D9-4084-97F5-FC9A5C45AB8B}" destId="{71916353-3914-49F7-ACE3-3623AB7A2786}" srcOrd="3" destOrd="0" parTransId="{F44039AE-79D3-4FBD-82B4-439277B67FEE}" sibTransId="{2BE57019-706E-4FAD-8032-0208418953EA}"/>
    <dgm:cxn modelId="{6F734F0F-2400-4C6A-8C8A-B5F764E770EC}" type="presOf" srcId="{9B5222EB-642D-476C-AD03-98AF798BF515}" destId="{04197148-3993-42EE-9343-87874E028DAD}" srcOrd="0" destOrd="0" presId="urn:microsoft.com/office/officeart/2005/8/layout/radial6"/>
    <dgm:cxn modelId="{DF1F0A11-1AE2-4274-AA4C-24C5F6DCEEC3}" type="presOf" srcId="{FFCC272F-0166-42D5-9346-F1B5E736955D}" destId="{11CCF846-7B55-4A81-A1E1-31C6D984A6D1}" srcOrd="0" destOrd="0" presId="urn:microsoft.com/office/officeart/2005/8/layout/radial6"/>
    <dgm:cxn modelId="{1F20AE19-749A-4E68-888D-13061B02CD09}" srcId="{F1C8B71F-C4D9-4084-97F5-FC9A5C45AB8B}" destId="{C1CBCC31-7449-429E-90F5-560584D44954}" srcOrd="8" destOrd="0" parTransId="{D5DE2489-196B-477F-A0DE-228BD21BCF84}" sibTransId="{2DF52DD7-69F9-49AD-985C-84B6C8000B30}"/>
    <dgm:cxn modelId="{2DBB8128-B41B-49CF-85BE-2EE6E9669069}" srcId="{F1C8B71F-C4D9-4084-97F5-FC9A5C45AB8B}" destId="{070142C5-320C-4CA1-AA37-B5BA853D0A88}" srcOrd="0" destOrd="0" parTransId="{C6B34EF3-A272-4DE3-8D1C-221BBF5E4F53}" sibTransId="{FFCC272F-0166-42D5-9346-F1B5E736955D}"/>
    <dgm:cxn modelId="{9B69082A-BC5D-464F-B8AA-4BB2F8B96706}" type="presOf" srcId="{7FC56A90-6091-4934-9A77-49A47DB88B4E}" destId="{F0FD7981-741B-475A-AC83-F350FEBD61BA}" srcOrd="0" destOrd="0" presId="urn:microsoft.com/office/officeart/2005/8/layout/radial6"/>
    <dgm:cxn modelId="{A5C28E2C-0803-43E7-9BB4-88BD8D802D31}" srcId="{F1C8B71F-C4D9-4084-97F5-FC9A5C45AB8B}" destId="{BF2B7D1A-AF2D-4805-9453-1D08A3FCC5DE}" srcOrd="9" destOrd="0" parTransId="{FB19DDDA-8C43-44F4-A4ED-D8FF8381FE41}" sibTransId="{645939C0-1274-45E5-BA47-54681844DBC3}"/>
    <dgm:cxn modelId="{5CADBF2E-F84E-4F67-B7E6-8702CF0E67A8}" type="presOf" srcId="{A9472177-F26D-476F-A220-136049708B39}" destId="{E3CBFEDD-A784-44A3-A82E-C7992FE86D1C}" srcOrd="0" destOrd="0" presId="urn:microsoft.com/office/officeart/2005/8/layout/radial6"/>
    <dgm:cxn modelId="{E87BA13F-5E6F-4EA0-B2CC-29DC1A936397}" type="presOf" srcId="{18BE3D5D-1EC9-47EB-934D-5783CCCAAE9C}" destId="{074C73C8-5A32-4F1F-BAD8-1E32885804D8}" srcOrd="0" destOrd="0" presId="urn:microsoft.com/office/officeart/2005/8/layout/radial6"/>
    <dgm:cxn modelId="{C755BB47-7A82-4510-BBE8-2F16F47CD242}" type="presOf" srcId="{070142C5-320C-4CA1-AA37-B5BA853D0A88}" destId="{A63A19EC-12E4-4B46-A65A-B39073C4B5AC}" srcOrd="0" destOrd="0" presId="urn:microsoft.com/office/officeart/2005/8/layout/radial6"/>
    <dgm:cxn modelId="{793E1D6C-C69E-4D81-BE67-A12F26EC6E91}" type="presOf" srcId="{71916353-3914-49F7-ACE3-3623AB7A2786}" destId="{E5D4C53A-9AEA-41E3-B9BD-6CD7A631664B}" srcOrd="0" destOrd="0" presId="urn:microsoft.com/office/officeart/2005/8/layout/radial6"/>
    <dgm:cxn modelId="{4F607879-64B5-4B11-A967-F20C9E96163E}" srcId="{4EC4E87E-0956-4D68-8241-8964F494E3A1}" destId="{F1C8B71F-C4D9-4084-97F5-FC9A5C45AB8B}" srcOrd="0" destOrd="0" parTransId="{9D45C4EC-A813-4FD9-990D-C53E772507C3}" sibTransId="{C4D3A406-9972-428A-8F1F-439C5D313608}"/>
    <dgm:cxn modelId="{4C103397-9658-4EDE-A7ED-102528285FCF}" type="presOf" srcId="{6C2535E3-40D0-4E76-8E7A-3931E66E8EBB}" destId="{094B444D-DA08-4E28-B9B6-4FB5C4E7DD93}" srcOrd="0" destOrd="0" presId="urn:microsoft.com/office/officeart/2005/8/layout/radial6"/>
    <dgm:cxn modelId="{18735597-9D3E-457F-8005-31BE79D802C8}" srcId="{F1C8B71F-C4D9-4084-97F5-FC9A5C45AB8B}" destId="{3642801E-9DDF-472A-89FE-6334E9490108}" srcOrd="4" destOrd="0" parTransId="{022918E4-A377-4152-8B34-3060EBC8D34F}" sibTransId="{7FC56A90-6091-4934-9A77-49A47DB88B4E}"/>
    <dgm:cxn modelId="{1C26889F-E774-497F-B16C-657271FA9B52}" type="presOf" srcId="{3642801E-9DDF-472A-89FE-6334E9490108}" destId="{AECC8A12-D21B-422A-8CB9-8C6D6F0124E4}" srcOrd="0" destOrd="0" presId="urn:microsoft.com/office/officeart/2005/8/layout/radial6"/>
    <dgm:cxn modelId="{7A2D26A1-330D-465F-BD3F-CEBF5B61BBFD}" type="presOf" srcId="{F23046AC-3AB8-4A43-B111-74276B5CC8AB}" destId="{9F469EE8-2E7C-4911-BF79-0B56BB3B6B29}" srcOrd="0" destOrd="0" presId="urn:microsoft.com/office/officeart/2005/8/layout/radial6"/>
    <dgm:cxn modelId="{1B8D75A1-A7F6-4A78-BC0F-CDE12DBF5A21}" srcId="{F1C8B71F-C4D9-4084-97F5-FC9A5C45AB8B}" destId="{6C2535E3-40D0-4E76-8E7A-3931E66E8EBB}" srcOrd="6" destOrd="0" parTransId="{9EDF1814-E793-4775-B04E-535366C02D57}" sibTransId="{B62D9215-37BF-4960-84EF-D522C60E3C66}"/>
    <dgm:cxn modelId="{73D2BDA5-345D-4C5C-AF75-DCD347004001}" type="presOf" srcId="{7ADEB37E-1E19-41D0-8F0F-E9A1FD0BEE8F}" destId="{79D5A051-05BD-4A90-A5E8-3D7CB3772112}" srcOrd="0" destOrd="0" presId="urn:microsoft.com/office/officeart/2005/8/layout/radial6"/>
    <dgm:cxn modelId="{F1DBCBB3-8617-45D5-9640-14A918899A23}" srcId="{F1C8B71F-C4D9-4084-97F5-FC9A5C45AB8B}" destId="{18BE3D5D-1EC9-47EB-934D-5783CCCAAE9C}" srcOrd="7" destOrd="0" parTransId="{5AA3DC2C-5A4D-428E-8957-0907B0F22BE9}" sibTransId="{9B5222EB-642D-476C-AD03-98AF798BF515}"/>
    <dgm:cxn modelId="{DF5BD4B5-D479-4D58-8FFC-4CBD22389746}" type="presOf" srcId="{2DF52DD7-69F9-49AD-985C-84B6C8000B30}" destId="{5C7CB7B8-9A7B-4D8F-A611-8E9AEF492BF8}" srcOrd="0" destOrd="0" presId="urn:microsoft.com/office/officeart/2005/8/layout/radial6"/>
    <dgm:cxn modelId="{945945BA-5491-4624-9381-74CF4BFBF737}" type="presOf" srcId="{8CF76424-F7E3-45D2-B7F6-702A37841324}" destId="{4F249325-DCCF-4172-B0C8-FEC429581D3E}" srcOrd="0" destOrd="0" presId="urn:microsoft.com/office/officeart/2005/8/layout/radial6"/>
    <dgm:cxn modelId="{CD70BCBB-5B7F-4007-AE10-C1167A58A3C3}" type="presOf" srcId="{2BE57019-706E-4FAD-8032-0208418953EA}" destId="{54691327-C280-4D8D-BC15-5D9C30790A5E}" srcOrd="0" destOrd="0" presId="urn:microsoft.com/office/officeart/2005/8/layout/radial6"/>
    <dgm:cxn modelId="{9C9AD0BB-B433-4E56-8F0C-70AB6B69CE3C}" srcId="{F1C8B71F-C4D9-4084-97F5-FC9A5C45AB8B}" destId="{50D1367F-96AE-470F-9A70-8C117FA886B3}" srcOrd="5" destOrd="0" parTransId="{3C6383D6-3948-4CFE-BE0E-E184754CB958}" sibTransId="{E8190B60-70D2-4FBC-A825-B64479FFAE1A}"/>
    <dgm:cxn modelId="{AF285CBF-AF8B-4A68-AED8-8D0E2FE9D30F}" type="presOf" srcId="{7A76CCDD-FAC1-4F93-B2FF-E0ECAF83E3A5}" destId="{7AAC6BC6-82D0-4A73-B923-9243BE424EFA}" srcOrd="0" destOrd="0" presId="urn:microsoft.com/office/officeart/2005/8/layout/radial6"/>
    <dgm:cxn modelId="{0CBBE0CC-F9A7-4A19-88E1-4DFAB75FA16D}" type="presOf" srcId="{4EC4E87E-0956-4D68-8241-8964F494E3A1}" destId="{3BC85347-4338-48BB-AD96-D20ACBF9B492}" srcOrd="0" destOrd="0" presId="urn:microsoft.com/office/officeart/2005/8/layout/radial6"/>
    <dgm:cxn modelId="{C9CC79D1-B8E6-460A-9C84-614465A9434D}" type="presOf" srcId="{C1CBCC31-7449-429E-90F5-560584D44954}" destId="{81304BD0-377B-472D-AD8F-92BDD68F7801}" srcOrd="0" destOrd="0" presId="urn:microsoft.com/office/officeart/2005/8/layout/radial6"/>
    <dgm:cxn modelId="{DD2AD3D4-3B87-4DB8-A5FB-B3041B76B492}" type="presOf" srcId="{B62D9215-37BF-4960-84EF-D522C60E3C66}" destId="{EB0853C6-3C6D-4727-B129-81C5A3DA211D}" srcOrd="0" destOrd="0" presId="urn:microsoft.com/office/officeart/2005/8/layout/radial6"/>
    <dgm:cxn modelId="{3FFEC6D5-69AD-41DB-A03F-BE6C735FBAEB}" type="presOf" srcId="{BF2B7D1A-AF2D-4805-9453-1D08A3FCC5DE}" destId="{3D9A6163-E29D-44A1-B2F4-74D51F90A32F}" srcOrd="0" destOrd="0" presId="urn:microsoft.com/office/officeart/2005/8/layout/radial6"/>
    <dgm:cxn modelId="{D7C877DB-1491-4205-95EE-1EE40AE5FDDE}" srcId="{F1C8B71F-C4D9-4084-97F5-FC9A5C45AB8B}" destId="{7ADEB37E-1E19-41D0-8F0F-E9A1FD0BEE8F}" srcOrd="1" destOrd="0" parTransId="{F06087C8-C20C-4F54-89FB-56331D23CFFF}" sibTransId="{F23046AC-3AB8-4A43-B111-74276B5CC8AB}"/>
    <dgm:cxn modelId="{F03C85E7-E64D-46C3-AA1D-3A7C7FAF65E7}" srcId="{F1C8B71F-C4D9-4084-97F5-FC9A5C45AB8B}" destId="{8CF76424-F7E3-45D2-B7F6-702A37841324}" srcOrd="2" destOrd="0" parTransId="{1F38CC9E-8E7D-4184-960E-AF80D2E489C4}" sibTransId="{7A76CCDD-FAC1-4F93-B2FF-E0ECAF83E3A5}"/>
    <dgm:cxn modelId="{CB1756E9-60BF-4D80-A2D3-DAC13D809051}" type="presOf" srcId="{50D1367F-96AE-470F-9A70-8C117FA886B3}" destId="{C2732A67-F6F7-4415-AE7E-10534BD7E4C1}" srcOrd="0" destOrd="0" presId="urn:microsoft.com/office/officeart/2005/8/layout/radial6"/>
    <dgm:cxn modelId="{982FFFF4-F6E4-444C-936E-C590B4E795DC}" srcId="{F1C8B71F-C4D9-4084-97F5-FC9A5C45AB8B}" destId="{A9472177-F26D-476F-A220-136049708B39}" srcOrd="10" destOrd="0" parTransId="{4D646EB6-C2D8-4481-8123-B9DC94EBA56D}" sibTransId="{E6F8A33E-1E3D-4884-8707-4E93109493A4}"/>
    <dgm:cxn modelId="{DF1C9EF8-B24A-4150-A607-4527C88B44DD}" type="presOf" srcId="{F1C8B71F-C4D9-4084-97F5-FC9A5C45AB8B}" destId="{B9580D0B-4E17-4FBB-BBDB-7549D6E4E989}" srcOrd="0" destOrd="0" presId="urn:microsoft.com/office/officeart/2005/8/layout/radial6"/>
    <dgm:cxn modelId="{1B9A8F6C-0556-45BC-ABBE-F2F77F0ABF9A}" type="presParOf" srcId="{3BC85347-4338-48BB-AD96-D20ACBF9B492}" destId="{B9580D0B-4E17-4FBB-BBDB-7549D6E4E989}" srcOrd="0" destOrd="0" presId="urn:microsoft.com/office/officeart/2005/8/layout/radial6"/>
    <dgm:cxn modelId="{5FD80F99-C611-4BEF-8B73-4A05F1423761}" type="presParOf" srcId="{3BC85347-4338-48BB-AD96-D20ACBF9B492}" destId="{A63A19EC-12E4-4B46-A65A-B39073C4B5AC}" srcOrd="1" destOrd="0" presId="urn:microsoft.com/office/officeart/2005/8/layout/radial6"/>
    <dgm:cxn modelId="{FCBBE282-B128-44F0-B647-34D43E08E286}" type="presParOf" srcId="{3BC85347-4338-48BB-AD96-D20ACBF9B492}" destId="{59C844A5-CB22-4383-A0CB-BE952658D3A7}" srcOrd="2" destOrd="0" presId="urn:microsoft.com/office/officeart/2005/8/layout/radial6"/>
    <dgm:cxn modelId="{6E48B5C3-FAD6-4D29-922C-CF74F63CADCB}" type="presParOf" srcId="{3BC85347-4338-48BB-AD96-D20ACBF9B492}" destId="{11CCF846-7B55-4A81-A1E1-31C6D984A6D1}" srcOrd="3" destOrd="0" presId="urn:microsoft.com/office/officeart/2005/8/layout/radial6"/>
    <dgm:cxn modelId="{04385C43-5361-48AC-A3CA-99E888ECF7D0}" type="presParOf" srcId="{3BC85347-4338-48BB-AD96-D20ACBF9B492}" destId="{79D5A051-05BD-4A90-A5E8-3D7CB3772112}" srcOrd="4" destOrd="0" presId="urn:microsoft.com/office/officeart/2005/8/layout/radial6"/>
    <dgm:cxn modelId="{DD5C2600-3B5A-4E17-87FD-95D38AB95DE3}" type="presParOf" srcId="{3BC85347-4338-48BB-AD96-D20ACBF9B492}" destId="{68613935-B54F-484A-9AB6-258DADD435DC}" srcOrd="5" destOrd="0" presId="urn:microsoft.com/office/officeart/2005/8/layout/radial6"/>
    <dgm:cxn modelId="{343CAE4C-4DA3-45AD-BD7F-8692201F46D9}" type="presParOf" srcId="{3BC85347-4338-48BB-AD96-D20ACBF9B492}" destId="{9F469EE8-2E7C-4911-BF79-0B56BB3B6B29}" srcOrd="6" destOrd="0" presId="urn:microsoft.com/office/officeart/2005/8/layout/radial6"/>
    <dgm:cxn modelId="{8D829871-F007-4812-B1AE-4F502850E748}" type="presParOf" srcId="{3BC85347-4338-48BB-AD96-D20ACBF9B492}" destId="{4F249325-DCCF-4172-B0C8-FEC429581D3E}" srcOrd="7" destOrd="0" presId="urn:microsoft.com/office/officeart/2005/8/layout/radial6"/>
    <dgm:cxn modelId="{5B8A4834-DF32-4A48-B979-A437CF63C178}" type="presParOf" srcId="{3BC85347-4338-48BB-AD96-D20ACBF9B492}" destId="{9B9E3CFB-484B-463A-96BA-0F30335868A3}" srcOrd="8" destOrd="0" presId="urn:microsoft.com/office/officeart/2005/8/layout/radial6"/>
    <dgm:cxn modelId="{DE344FD8-D4BB-4ED6-99B4-872F4DE2B9C1}" type="presParOf" srcId="{3BC85347-4338-48BB-AD96-D20ACBF9B492}" destId="{7AAC6BC6-82D0-4A73-B923-9243BE424EFA}" srcOrd="9" destOrd="0" presId="urn:microsoft.com/office/officeart/2005/8/layout/radial6"/>
    <dgm:cxn modelId="{6F1B7B41-3338-4BD6-9329-B38E3A22B1FB}" type="presParOf" srcId="{3BC85347-4338-48BB-AD96-D20ACBF9B492}" destId="{E5D4C53A-9AEA-41E3-B9BD-6CD7A631664B}" srcOrd="10" destOrd="0" presId="urn:microsoft.com/office/officeart/2005/8/layout/radial6"/>
    <dgm:cxn modelId="{CC3E69F9-E391-45F2-A036-86CD45A862D9}" type="presParOf" srcId="{3BC85347-4338-48BB-AD96-D20ACBF9B492}" destId="{A14A5053-2E64-423A-A4D3-E6DD9476668B}" srcOrd="11" destOrd="0" presId="urn:microsoft.com/office/officeart/2005/8/layout/radial6"/>
    <dgm:cxn modelId="{9B049D05-D480-4810-9C8D-60D551C6E61F}" type="presParOf" srcId="{3BC85347-4338-48BB-AD96-D20ACBF9B492}" destId="{54691327-C280-4D8D-BC15-5D9C30790A5E}" srcOrd="12" destOrd="0" presId="urn:microsoft.com/office/officeart/2005/8/layout/radial6"/>
    <dgm:cxn modelId="{0550B60E-D5CE-476F-9D73-DF0D2BFA152C}" type="presParOf" srcId="{3BC85347-4338-48BB-AD96-D20ACBF9B492}" destId="{AECC8A12-D21B-422A-8CB9-8C6D6F0124E4}" srcOrd="13" destOrd="0" presId="urn:microsoft.com/office/officeart/2005/8/layout/radial6"/>
    <dgm:cxn modelId="{C3994C60-3505-4127-8267-A865793393BA}" type="presParOf" srcId="{3BC85347-4338-48BB-AD96-D20ACBF9B492}" destId="{33F635E0-1559-43DA-B57C-B6FB18A992BD}" srcOrd="14" destOrd="0" presId="urn:microsoft.com/office/officeart/2005/8/layout/radial6"/>
    <dgm:cxn modelId="{D057075F-C65C-43E0-AA59-3EFF1B021E9E}" type="presParOf" srcId="{3BC85347-4338-48BB-AD96-D20ACBF9B492}" destId="{F0FD7981-741B-475A-AC83-F350FEBD61BA}" srcOrd="15" destOrd="0" presId="urn:microsoft.com/office/officeart/2005/8/layout/radial6"/>
    <dgm:cxn modelId="{DF88F765-4A46-4088-81DA-F87C5D26461E}" type="presParOf" srcId="{3BC85347-4338-48BB-AD96-D20ACBF9B492}" destId="{C2732A67-F6F7-4415-AE7E-10534BD7E4C1}" srcOrd="16" destOrd="0" presId="urn:microsoft.com/office/officeart/2005/8/layout/radial6"/>
    <dgm:cxn modelId="{24A97872-7BC0-4951-84E3-9637236F09C7}" type="presParOf" srcId="{3BC85347-4338-48BB-AD96-D20ACBF9B492}" destId="{47799B24-CD4C-4345-B588-BF1C5B3458AF}" srcOrd="17" destOrd="0" presId="urn:microsoft.com/office/officeart/2005/8/layout/radial6"/>
    <dgm:cxn modelId="{F442634D-7488-4EA2-8019-1F70930AB127}" type="presParOf" srcId="{3BC85347-4338-48BB-AD96-D20ACBF9B492}" destId="{DA98979A-93DE-439B-BFCD-A557FD063438}" srcOrd="18" destOrd="0" presId="urn:microsoft.com/office/officeart/2005/8/layout/radial6"/>
    <dgm:cxn modelId="{641D8604-8DC1-4F73-AB4F-20F5041D0E54}" type="presParOf" srcId="{3BC85347-4338-48BB-AD96-D20ACBF9B492}" destId="{094B444D-DA08-4E28-B9B6-4FB5C4E7DD93}" srcOrd="19" destOrd="0" presId="urn:microsoft.com/office/officeart/2005/8/layout/radial6"/>
    <dgm:cxn modelId="{453C7BF6-8916-4C59-BDC2-C00F34D2C96F}" type="presParOf" srcId="{3BC85347-4338-48BB-AD96-D20ACBF9B492}" destId="{B0B0960C-CA53-4E9B-8A29-5619F1467E97}" srcOrd="20" destOrd="0" presId="urn:microsoft.com/office/officeart/2005/8/layout/radial6"/>
    <dgm:cxn modelId="{64EE197B-A05C-45C5-B3E9-2294C918D032}" type="presParOf" srcId="{3BC85347-4338-48BB-AD96-D20ACBF9B492}" destId="{EB0853C6-3C6D-4727-B129-81C5A3DA211D}" srcOrd="21" destOrd="0" presId="urn:microsoft.com/office/officeart/2005/8/layout/radial6"/>
    <dgm:cxn modelId="{18FF3C88-D6A9-4B8B-AD7E-FF430619B3EF}" type="presParOf" srcId="{3BC85347-4338-48BB-AD96-D20ACBF9B492}" destId="{074C73C8-5A32-4F1F-BAD8-1E32885804D8}" srcOrd="22" destOrd="0" presId="urn:microsoft.com/office/officeart/2005/8/layout/radial6"/>
    <dgm:cxn modelId="{B017A087-D4DF-426B-86E7-9BC8FE013E2A}" type="presParOf" srcId="{3BC85347-4338-48BB-AD96-D20ACBF9B492}" destId="{4732DE60-7475-40F7-972E-2736EFA9465B}" srcOrd="23" destOrd="0" presId="urn:microsoft.com/office/officeart/2005/8/layout/radial6"/>
    <dgm:cxn modelId="{377656F5-537F-4B66-8F1A-7A3322B13897}" type="presParOf" srcId="{3BC85347-4338-48BB-AD96-D20ACBF9B492}" destId="{04197148-3993-42EE-9343-87874E028DAD}" srcOrd="24" destOrd="0" presId="urn:microsoft.com/office/officeart/2005/8/layout/radial6"/>
    <dgm:cxn modelId="{E25CC878-7D26-4115-A1FA-EE582F233236}" type="presParOf" srcId="{3BC85347-4338-48BB-AD96-D20ACBF9B492}" destId="{81304BD0-377B-472D-AD8F-92BDD68F7801}" srcOrd="25" destOrd="0" presId="urn:microsoft.com/office/officeart/2005/8/layout/radial6"/>
    <dgm:cxn modelId="{301FBEAB-ED84-459F-AEA9-5A2350012F69}" type="presParOf" srcId="{3BC85347-4338-48BB-AD96-D20ACBF9B492}" destId="{76DBC8E2-CF48-4F77-8786-4E25E9008BA4}" srcOrd="26" destOrd="0" presId="urn:microsoft.com/office/officeart/2005/8/layout/radial6"/>
    <dgm:cxn modelId="{470AEB4F-3F85-452C-BA73-7BCD34308E84}" type="presParOf" srcId="{3BC85347-4338-48BB-AD96-D20ACBF9B492}" destId="{5C7CB7B8-9A7B-4D8F-A611-8E9AEF492BF8}" srcOrd="27" destOrd="0" presId="urn:microsoft.com/office/officeart/2005/8/layout/radial6"/>
    <dgm:cxn modelId="{FCCDD004-2A6C-46BB-9DA0-5EABA81E8654}" type="presParOf" srcId="{3BC85347-4338-48BB-AD96-D20ACBF9B492}" destId="{3D9A6163-E29D-44A1-B2F4-74D51F90A32F}" srcOrd="28" destOrd="0" presId="urn:microsoft.com/office/officeart/2005/8/layout/radial6"/>
    <dgm:cxn modelId="{0B138B58-A707-4DD7-907B-27ED5E91C0B3}" type="presParOf" srcId="{3BC85347-4338-48BB-AD96-D20ACBF9B492}" destId="{5BE364D7-FF89-4A44-837E-1694C1A147B0}" srcOrd="29" destOrd="0" presId="urn:microsoft.com/office/officeart/2005/8/layout/radial6"/>
    <dgm:cxn modelId="{2D45BC50-EA96-4BD4-A5E7-18A10F7BBBDC}" type="presParOf" srcId="{3BC85347-4338-48BB-AD96-D20ACBF9B492}" destId="{4FAB7368-24FD-409B-81DD-80DD8E8144A7}" srcOrd="30" destOrd="0" presId="urn:microsoft.com/office/officeart/2005/8/layout/radial6"/>
    <dgm:cxn modelId="{BA2778D0-88DF-4194-8463-817AFCC24A04}" type="presParOf" srcId="{3BC85347-4338-48BB-AD96-D20ACBF9B492}" destId="{E3CBFEDD-A784-44A3-A82E-C7992FE86D1C}" srcOrd="31" destOrd="0" presId="urn:microsoft.com/office/officeart/2005/8/layout/radial6"/>
    <dgm:cxn modelId="{91BE0702-ECD5-4892-81B2-6D3ECAAB345B}" type="presParOf" srcId="{3BC85347-4338-48BB-AD96-D20ACBF9B492}" destId="{40BE7E3B-9591-4A2A-ACEA-EC65CDB6CA13}" srcOrd="32" destOrd="0" presId="urn:microsoft.com/office/officeart/2005/8/layout/radial6"/>
    <dgm:cxn modelId="{A1D6473C-F783-4A0B-8FB6-65E33992B12F}" type="presParOf" srcId="{3BC85347-4338-48BB-AD96-D20ACBF9B492}" destId="{7DB6EE7C-EF31-4E3A-B24A-E9038CA20005}" srcOrd="33"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DB830-29DE-4567-987B-E6B25DEDE2CB}">
      <dsp:nvSpPr>
        <dsp:cNvPr id="0" name=""/>
        <dsp:cNvSpPr/>
      </dsp:nvSpPr>
      <dsp:spPr>
        <a:xfrm>
          <a:off x="1108502" y="447938"/>
          <a:ext cx="3533941" cy="3533941"/>
        </a:xfrm>
        <a:prstGeom prst="blockArc">
          <a:avLst>
            <a:gd name="adj1" fmla="val 13284799"/>
            <a:gd name="adj2" fmla="val 16410496"/>
            <a:gd name="adj3" fmla="val 3896"/>
          </a:avLst>
        </a:prstGeom>
        <a:solidFill>
          <a:schemeClr val="accent1">
            <a:lumMod val="25000"/>
            <a:lumOff val="75000"/>
          </a:schemeClr>
        </a:solidFill>
        <a:ln>
          <a:noFill/>
        </a:ln>
        <a:effectLst/>
      </dsp:spPr>
      <dsp:style>
        <a:lnRef idx="0">
          <a:scrgbClr r="0" g="0" b="0"/>
        </a:lnRef>
        <a:fillRef idx="1">
          <a:scrgbClr r="0" g="0" b="0"/>
        </a:fillRef>
        <a:effectRef idx="0">
          <a:scrgbClr r="0" g="0" b="0"/>
        </a:effectRef>
        <a:fontRef idx="minor">
          <a:schemeClr val="lt1"/>
        </a:fontRef>
      </dsp:style>
    </dsp:sp>
    <dsp:sp modelId="{7D8368CD-8D6F-41D6-9CAA-C050FC815822}">
      <dsp:nvSpPr>
        <dsp:cNvPr id="0" name=""/>
        <dsp:cNvSpPr/>
      </dsp:nvSpPr>
      <dsp:spPr>
        <a:xfrm>
          <a:off x="1165424" y="379974"/>
          <a:ext cx="3533941" cy="3533941"/>
        </a:xfrm>
        <a:prstGeom prst="blockArc">
          <a:avLst>
            <a:gd name="adj1" fmla="val 9902807"/>
            <a:gd name="adj2" fmla="val 13108876"/>
            <a:gd name="adj3" fmla="val 3896"/>
          </a:avLst>
        </a:prstGeom>
        <a:solidFill>
          <a:schemeClr val="accent1">
            <a:lumMod val="25000"/>
            <a:lumOff val="75000"/>
          </a:schemeClr>
        </a:solidFill>
        <a:ln>
          <a:noFill/>
        </a:ln>
        <a:effectLst/>
      </dsp:spPr>
      <dsp:style>
        <a:lnRef idx="0">
          <a:scrgbClr r="0" g="0" b="0"/>
        </a:lnRef>
        <a:fillRef idx="1">
          <a:scrgbClr r="0" g="0" b="0"/>
        </a:fillRef>
        <a:effectRef idx="0">
          <a:scrgbClr r="0" g="0" b="0"/>
        </a:effectRef>
        <a:fontRef idx="minor">
          <a:schemeClr val="lt1"/>
        </a:fontRef>
      </dsp:style>
    </dsp:sp>
    <dsp:sp modelId="{7FCA0E57-8AE9-4BA5-B6C6-54678014420F}">
      <dsp:nvSpPr>
        <dsp:cNvPr id="0" name=""/>
        <dsp:cNvSpPr/>
      </dsp:nvSpPr>
      <dsp:spPr>
        <a:xfrm>
          <a:off x="1187418" y="472426"/>
          <a:ext cx="3533941" cy="3533941"/>
        </a:xfrm>
        <a:prstGeom prst="blockArc">
          <a:avLst>
            <a:gd name="adj1" fmla="val 7070802"/>
            <a:gd name="adj2" fmla="val 10091393"/>
            <a:gd name="adj3" fmla="val 3896"/>
          </a:avLst>
        </a:prstGeom>
        <a:solidFill>
          <a:schemeClr val="accent1">
            <a:lumMod val="25000"/>
            <a:lumOff val="75000"/>
          </a:schemeClr>
        </a:solidFill>
        <a:ln>
          <a:noFill/>
        </a:ln>
        <a:effectLst/>
      </dsp:spPr>
      <dsp:style>
        <a:lnRef idx="0">
          <a:scrgbClr r="0" g="0" b="0"/>
        </a:lnRef>
        <a:fillRef idx="1">
          <a:scrgbClr r="0" g="0" b="0"/>
        </a:fillRef>
        <a:effectRef idx="0">
          <a:scrgbClr r="0" g="0" b="0"/>
        </a:effectRef>
        <a:fontRef idx="minor">
          <a:schemeClr val="lt1"/>
        </a:fontRef>
      </dsp:style>
    </dsp:sp>
    <dsp:sp modelId="{2896969F-07C5-4A71-A996-1ECEEB6607B7}">
      <dsp:nvSpPr>
        <dsp:cNvPr id="0" name=""/>
        <dsp:cNvSpPr/>
      </dsp:nvSpPr>
      <dsp:spPr>
        <a:xfrm>
          <a:off x="1153385" y="454925"/>
          <a:ext cx="3533941" cy="3533941"/>
        </a:xfrm>
        <a:prstGeom prst="blockArc">
          <a:avLst>
            <a:gd name="adj1" fmla="val 3796828"/>
            <a:gd name="adj2" fmla="val 6994867"/>
            <a:gd name="adj3" fmla="val 3896"/>
          </a:avLst>
        </a:prstGeom>
        <a:solidFill>
          <a:schemeClr val="accent1">
            <a:lumMod val="25000"/>
            <a:lumOff val="75000"/>
          </a:schemeClr>
        </a:solidFill>
        <a:ln>
          <a:noFill/>
        </a:ln>
        <a:effectLst/>
      </dsp:spPr>
      <dsp:style>
        <a:lnRef idx="0">
          <a:scrgbClr r="0" g="0" b="0"/>
        </a:lnRef>
        <a:fillRef idx="1">
          <a:scrgbClr r="0" g="0" b="0"/>
        </a:fillRef>
        <a:effectRef idx="0">
          <a:scrgbClr r="0" g="0" b="0"/>
        </a:effectRef>
        <a:fontRef idx="minor">
          <a:schemeClr val="lt1"/>
        </a:fontRef>
      </dsp:style>
    </dsp:sp>
    <dsp:sp modelId="{C89F9C52-D10E-4E82-B5AB-74B50C3ACFEE}">
      <dsp:nvSpPr>
        <dsp:cNvPr id="0" name=""/>
        <dsp:cNvSpPr/>
      </dsp:nvSpPr>
      <dsp:spPr>
        <a:xfrm>
          <a:off x="1180655" y="441496"/>
          <a:ext cx="3533941" cy="3533941"/>
        </a:xfrm>
        <a:prstGeom prst="blockArc">
          <a:avLst>
            <a:gd name="adj1" fmla="val 771429"/>
            <a:gd name="adj2" fmla="val 3857143"/>
            <a:gd name="adj3" fmla="val 3896"/>
          </a:avLst>
        </a:prstGeom>
        <a:solidFill>
          <a:schemeClr val="accent1">
            <a:lumMod val="25000"/>
            <a:lumOff val="75000"/>
          </a:schemeClr>
        </a:solidFill>
        <a:ln>
          <a:noFill/>
        </a:ln>
        <a:effectLst/>
      </dsp:spPr>
      <dsp:style>
        <a:lnRef idx="0">
          <a:scrgbClr r="0" g="0" b="0"/>
        </a:lnRef>
        <a:fillRef idx="1">
          <a:scrgbClr r="0" g="0" b="0"/>
        </a:fillRef>
        <a:effectRef idx="0">
          <a:scrgbClr r="0" g="0" b="0"/>
        </a:effectRef>
        <a:fontRef idx="minor">
          <a:schemeClr val="lt1"/>
        </a:fontRef>
      </dsp:style>
    </dsp:sp>
    <dsp:sp modelId="{8AB35CF5-697E-4565-82B0-AF32ED1DD6AA}">
      <dsp:nvSpPr>
        <dsp:cNvPr id="0" name=""/>
        <dsp:cNvSpPr/>
      </dsp:nvSpPr>
      <dsp:spPr>
        <a:xfrm>
          <a:off x="1180655" y="441496"/>
          <a:ext cx="3533941" cy="3533941"/>
        </a:xfrm>
        <a:prstGeom prst="blockArc">
          <a:avLst>
            <a:gd name="adj1" fmla="val 19285714"/>
            <a:gd name="adj2" fmla="val 771429"/>
            <a:gd name="adj3" fmla="val 3896"/>
          </a:avLst>
        </a:prstGeom>
        <a:solidFill>
          <a:schemeClr val="accent1">
            <a:lumMod val="25000"/>
            <a:lumOff val="75000"/>
          </a:schemeClr>
        </a:solidFill>
        <a:ln>
          <a:noFill/>
        </a:ln>
        <a:effectLst/>
      </dsp:spPr>
      <dsp:style>
        <a:lnRef idx="0">
          <a:scrgbClr r="0" g="0" b="0"/>
        </a:lnRef>
        <a:fillRef idx="1">
          <a:scrgbClr r="0" g="0" b="0"/>
        </a:fillRef>
        <a:effectRef idx="0">
          <a:scrgbClr r="0" g="0" b="0"/>
        </a:effectRef>
        <a:fontRef idx="minor">
          <a:schemeClr val="lt1"/>
        </a:fontRef>
      </dsp:style>
    </dsp:sp>
    <dsp:sp modelId="{E0A97AEE-875C-40AB-B83E-42DE72E2BE12}">
      <dsp:nvSpPr>
        <dsp:cNvPr id="0" name=""/>
        <dsp:cNvSpPr/>
      </dsp:nvSpPr>
      <dsp:spPr>
        <a:xfrm>
          <a:off x="1188277" y="450986"/>
          <a:ext cx="3533941" cy="3533941"/>
        </a:xfrm>
        <a:prstGeom prst="blockArc">
          <a:avLst>
            <a:gd name="adj1" fmla="val 16252075"/>
            <a:gd name="adj2" fmla="val 19261562"/>
            <a:gd name="adj3" fmla="val 3896"/>
          </a:avLst>
        </a:prstGeom>
        <a:solidFill>
          <a:schemeClr val="accent1">
            <a:lumMod val="25000"/>
            <a:lumOff val="75000"/>
          </a:schemeClr>
        </a:solidFill>
        <a:ln>
          <a:noFill/>
        </a:ln>
        <a:effectLst/>
      </dsp:spPr>
      <dsp:style>
        <a:lnRef idx="0">
          <a:scrgbClr r="0" g="0" b="0"/>
        </a:lnRef>
        <a:fillRef idx="1">
          <a:scrgbClr r="0" g="0" b="0"/>
        </a:fillRef>
        <a:effectRef idx="0">
          <a:scrgbClr r="0" g="0" b="0"/>
        </a:effectRef>
        <a:fontRef idx="minor">
          <a:schemeClr val="lt1"/>
        </a:fontRef>
      </dsp:style>
    </dsp:sp>
    <dsp:sp modelId="{B9580D0B-4E17-4FBB-BBDB-7549D6E4E989}">
      <dsp:nvSpPr>
        <dsp:cNvPr id="0" name=""/>
        <dsp:cNvSpPr/>
      </dsp:nvSpPr>
      <dsp:spPr>
        <a:xfrm>
          <a:off x="1555777" y="862879"/>
          <a:ext cx="2783696" cy="2691174"/>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Professional Collaborative: unique perspective and expertise </a:t>
          </a:r>
        </a:p>
      </dsp:txBody>
      <dsp:txXfrm>
        <a:off x="1963440" y="1256992"/>
        <a:ext cx="1968370" cy="1902948"/>
      </dsp:txXfrm>
    </dsp:sp>
    <dsp:sp modelId="{0B542FBD-AFCE-414E-813D-BD427C467AC7}">
      <dsp:nvSpPr>
        <dsp:cNvPr id="0" name=""/>
        <dsp:cNvSpPr/>
      </dsp:nvSpPr>
      <dsp:spPr>
        <a:xfrm>
          <a:off x="2539536" y="58772"/>
          <a:ext cx="883911" cy="853674"/>
        </a:xfrm>
        <a:prstGeom prst="ellipse">
          <a:avLst/>
        </a:prstGeom>
        <a:solidFill>
          <a:srgbClr val="B5C7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002060"/>
              </a:solidFill>
            </a:rPr>
            <a:t>Team 2</a:t>
          </a:r>
        </a:p>
      </dsp:txBody>
      <dsp:txXfrm>
        <a:off x="2668982" y="183790"/>
        <a:ext cx="625019" cy="603638"/>
      </dsp:txXfrm>
    </dsp:sp>
    <dsp:sp modelId="{12C2F864-7703-4B4D-9504-CEA68B64F915}">
      <dsp:nvSpPr>
        <dsp:cNvPr id="0" name=""/>
        <dsp:cNvSpPr/>
      </dsp:nvSpPr>
      <dsp:spPr>
        <a:xfrm>
          <a:off x="3914299" y="784697"/>
          <a:ext cx="775770" cy="687090"/>
        </a:xfrm>
        <a:prstGeom prst="ellipse">
          <a:avLst/>
        </a:prstGeom>
        <a:solidFill>
          <a:srgbClr val="B5C7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002060"/>
              </a:solidFill>
            </a:rPr>
            <a:t>Team 3</a:t>
          </a:r>
        </a:p>
      </dsp:txBody>
      <dsp:txXfrm>
        <a:off x="4027908" y="885319"/>
        <a:ext cx="548552" cy="485846"/>
      </dsp:txXfrm>
    </dsp:sp>
    <dsp:sp modelId="{C4295E51-F6D4-4FBD-ACB4-15FD96166836}">
      <dsp:nvSpPr>
        <dsp:cNvPr id="0" name=""/>
        <dsp:cNvSpPr/>
      </dsp:nvSpPr>
      <dsp:spPr>
        <a:xfrm>
          <a:off x="4232869" y="2175266"/>
          <a:ext cx="807728" cy="837457"/>
        </a:xfrm>
        <a:prstGeom prst="ellipse">
          <a:avLst/>
        </a:prstGeom>
        <a:solidFill>
          <a:srgbClr val="B5C7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002060"/>
              </a:solidFill>
            </a:rPr>
            <a:t>Team 4</a:t>
          </a:r>
        </a:p>
      </dsp:txBody>
      <dsp:txXfrm>
        <a:off x="4351158" y="2297909"/>
        <a:ext cx="571150" cy="592171"/>
      </dsp:txXfrm>
    </dsp:sp>
    <dsp:sp modelId="{1FD666C0-74AD-448C-BC09-98BDC4D8C701}">
      <dsp:nvSpPr>
        <dsp:cNvPr id="0" name=""/>
        <dsp:cNvSpPr/>
      </dsp:nvSpPr>
      <dsp:spPr>
        <a:xfrm>
          <a:off x="3276208" y="3334457"/>
          <a:ext cx="846283" cy="869959"/>
        </a:xfrm>
        <a:prstGeom prst="ellipse">
          <a:avLst/>
        </a:prstGeom>
        <a:solidFill>
          <a:srgbClr val="B5C7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002060"/>
              </a:solidFill>
            </a:rPr>
            <a:t>Team 5</a:t>
          </a:r>
          <a:endParaRPr lang="en-GB" sz="600" b="1" kern="1200" dirty="0">
            <a:solidFill>
              <a:srgbClr val="002060"/>
            </a:solidFill>
          </a:endParaRPr>
        </a:p>
      </dsp:txBody>
      <dsp:txXfrm>
        <a:off x="3400143" y="3461860"/>
        <a:ext cx="598413" cy="615153"/>
      </dsp:txXfrm>
    </dsp:sp>
    <dsp:sp modelId="{F331B58A-8784-4D63-ADCE-B8FD45C802C9}">
      <dsp:nvSpPr>
        <dsp:cNvPr id="0" name=""/>
        <dsp:cNvSpPr/>
      </dsp:nvSpPr>
      <dsp:spPr>
        <a:xfrm>
          <a:off x="1674398" y="3353265"/>
          <a:ext cx="941409" cy="836099"/>
        </a:xfrm>
        <a:prstGeom prst="ellipse">
          <a:avLst/>
        </a:prstGeom>
        <a:solidFill>
          <a:srgbClr val="B5C7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002060"/>
              </a:solidFill>
            </a:rPr>
            <a:t>Team 6</a:t>
          </a:r>
        </a:p>
      </dsp:txBody>
      <dsp:txXfrm>
        <a:off x="1812264" y="3475709"/>
        <a:ext cx="665677" cy="591211"/>
      </dsp:txXfrm>
    </dsp:sp>
    <dsp:sp modelId="{62D51A3B-EA35-4AFF-B069-6E64BEA36D17}">
      <dsp:nvSpPr>
        <dsp:cNvPr id="0" name=""/>
        <dsp:cNvSpPr/>
      </dsp:nvSpPr>
      <dsp:spPr>
        <a:xfrm>
          <a:off x="905539" y="2208442"/>
          <a:ext cx="705956" cy="771104"/>
        </a:xfrm>
        <a:prstGeom prst="ellipse">
          <a:avLst/>
        </a:prstGeom>
        <a:solidFill>
          <a:srgbClr val="B5C7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002060"/>
              </a:solidFill>
            </a:rPr>
            <a:t>Team 7</a:t>
          </a:r>
        </a:p>
      </dsp:txBody>
      <dsp:txXfrm>
        <a:off x="1008924" y="2321368"/>
        <a:ext cx="499186" cy="545252"/>
      </dsp:txXfrm>
    </dsp:sp>
    <dsp:sp modelId="{68C1477E-4322-432A-BFED-F105A7050E32}">
      <dsp:nvSpPr>
        <dsp:cNvPr id="0" name=""/>
        <dsp:cNvSpPr/>
      </dsp:nvSpPr>
      <dsp:spPr>
        <a:xfrm>
          <a:off x="1171537" y="625344"/>
          <a:ext cx="809200" cy="887018"/>
        </a:xfrm>
        <a:prstGeom prst="ellipse">
          <a:avLst/>
        </a:prstGeom>
        <a:solidFill>
          <a:srgbClr val="B5C7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rgbClr val="002060"/>
              </a:solidFill>
            </a:rPr>
            <a:t>Team 1 </a:t>
          </a:r>
        </a:p>
      </dsp:txBody>
      <dsp:txXfrm>
        <a:off x="1290042" y="755245"/>
        <a:ext cx="572190" cy="6272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DB830-29DE-4567-987B-E6B25DEDE2CB}">
      <dsp:nvSpPr>
        <dsp:cNvPr id="0" name=""/>
        <dsp:cNvSpPr/>
      </dsp:nvSpPr>
      <dsp:spPr>
        <a:xfrm>
          <a:off x="1267481" y="442938"/>
          <a:ext cx="3281679" cy="3281679"/>
        </a:xfrm>
        <a:prstGeom prst="blockArc">
          <a:avLst>
            <a:gd name="adj1" fmla="val 13114286"/>
            <a:gd name="adj2" fmla="val 16200000"/>
            <a:gd name="adj3" fmla="val 3898"/>
          </a:avLst>
        </a:prstGeom>
        <a:solidFill>
          <a:schemeClr val="accent1">
            <a:lumMod val="25000"/>
            <a:lumOff val="75000"/>
          </a:schemeClr>
        </a:solidFill>
        <a:ln>
          <a:noFill/>
        </a:ln>
        <a:effectLst/>
      </dsp:spPr>
      <dsp:style>
        <a:lnRef idx="0">
          <a:scrgbClr r="0" g="0" b="0"/>
        </a:lnRef>
        <a:fillRef idx="1">
          <a:scrgbClr r="0" g="0" b="0"/>
        </a:fillRef>
        <a:effectRef idx="0">
          <a:scrgbClr r="0" g="0" b="0"/>
        </a:effectRef>
        <a:fontRef idx="minor">
          <a:schemeClr val="lt1"/>
        </a:fontRef>
      </dsp:style>
    </dsp:sp>
    <dsp:sp modelId="{7D8368CD-8D6F-41D6-9CAA-C050FC815822}">
      <dsp:nvSpPr>
        <dsp:cNvPr id="0" name=""/>
        <dsp:cNvSpPr/>
      </dsp:nvSpPr>
      <dsp:spPr>
        <a:xfrm>
          <a:off x="1267481" y="442938"/>
          <a:ext cx="3281679" cy="3281679"/>
        </a:xfrm>
        <a:prstGeom prst="blockArc">
          <a:avLst>
            <a:gd name="adj1" fmla="val 10028571"/>
            <a:gd name="adj2" fmla="val 13114286"/>
            <a:gd name="adj3" fmla="val 3898"/>
          </a:avLst>
        </a:prstGeom>
        <a:solidFill>
          <a:schemeClr val="accent1">
            <a:lumMod val="25000"/>
            <a:lumOff val="75000"/>
          </a:schemeClr>
        </a:solidFill>
        <a:ln>
          <a:noFill/>
        </a:ln>
        <a:effectLst/>
      </dsp:spPr>
      <dsp:style>
        <a:lnRef idx="0">
          <a:scrgbClr r="0" g="0" b="0"/>
        </a:lnRef>
        <a:fillRef idx="1">
          <a:scrgbClr r="0" g="0" b="0"/>
        </a:fillRef>
        <a:effectRef idx="0">
          <a:scrgbClr r="0" g="0" b="0"/>
        </a:effectRef>
        <a:fontRef idx="minor">
          <a:schemeClr val="lt1"/>
        </a:fontRef>
      </dsp:style>
    </dsp:sp>
    <dsp:sp modelId="{7FCA0E57-8AE9-4BA5-B6C6-54678014420F}">
      <dsp:nvSpPr>
        <dsp:cNvPr id="0" name=""/>
        <dsp:cNvSpPr/>
      </dsp:nvSpPr>
      <dsp:spPr>
        <a:xfrm>
          <a:off x="1273350" y="469699"/>
          <a:ext cx="3281679" cy="3281679"/>
        </a:xfrm>
        <a:prstGeom prst="blockArc">
          <a:avLst>
            <a:gd name="adj1" fmla="val 7069809"/>
            <a:gd name="adj2" fmla="val 10087112"/>
            <a:gd name="adj3" fmla="val 3898"/>
          </a:avLst>
        </a:prstGeom>
        <a:solidFill>
          <a:schemeClr val="accent1">
            <a:lumMod val="25000"/>
            <a:lumOff val="75000"/>
          </a:schemeClr>
        </a:solidFill>
        <a:ln>
          <a:noFill/>
        </a:ln>
        <a:effectLst/>
      </dsp:spPr>
      <dsp:style>
        <a:lnRef idx="0">
          <a:scrgbClr r="0" g="0" b="0"/>
        </a:lnRef>
        <a:fillRef idx="1">
          <a:scrgbClr r="0" g="0" b="0"/>
        </a:fillRef>
        <a:effectRef idx="0">
          <a:scrgbClr r="0" g="0" b="0"/>
        </a:effectRef>
        <a:fontRef idx="minor">
          <a:schemeClr val="lt1"/>
        </a:fontRef>
      </dsp:style>
    </dsp:sp>
    <dsp:sp modelId="{2896969F-07C5-4A71-A996-1ECEEB6607B7}">
      <dsp:nvSpPr>
        <dsp:cNvPr id="0" name=""/>
        <dsp:cNvSpPr/>
      </dsp:nvSpPr>
      <dsp:spPr>
        <a:xfrm>
          <a:off x="1243895" y="454535"/>
          <a:ext cx="3281679" cy="3281679"/>
        </a:xfrm>
        <a:prstGeom prst="blockArc">
          <a:avLst>
            <a:gd name="adj1" fmla="val 3800982"/>
            <a:gd name="adj2" fmla="val 6999018"/>
            <a:gd name="adj3" fmla="val 3898"/>
          </a:avLst>
        </a:prstGeom>
        <a:solidFill>
          <a:schemeClr val="accent1">
            <a:lumMod val="25000"/>
            <a:lumOff val="75000"/>
          </a:schemeClr>
        </a:solidFill>
        <a:ln>
          <a:noFill/>
        </a:ln>
        <a:effectLst/>
      </dsp:spPr>
      <dsp:style>
        <a:lnRef idx="0">
          <a:scrgbClr r="0" g="0" b="0"/>
        </a:lnRef>
        <a:fillRef idx="1">
          <a:scrgbClr r="0" g="0" b="0"/>
        </a:fillRef>
        <a:effectRef idx="0">
          <a:scrgbClr r="0" g="0" b="0"/>
        </a:effectRef>
        <a:fontRef idx="minor">
          <a:schemeClr val="lt1"/>
        </a:fontRef>
      </dsp:style>
    </dsp:sp>
    <dsp:sp modelId="{C89F9C52-D10E-4E82-B5AB-74B50C3ACFEE}">
      <dsp:nvSpPr>
        <dsp:cNvPr id="0" name=""/>
        <dsp:cNvSpPr/>
      </dsp:nvSpPr>
      <dsp:spPr>
        <a:xfrm>
          <a:off x="1267481" y="442938"/>
          <a:ext cx="3281679" cy="3281679"/>
        </a:xfrm>
        <a:prstGeom prst="blockArc">
          <a:avLst>
            <a:gd name="adj1" fmla="val 771429"/>
            <a:gd name="adj2" fmla="val 3857143"/>
            <a:gd name="adj3" fmla="val 3898"/>
          </a:avLst>
        </a:prstGeom>
        <a:solidFill>
          <a:schemeClr val="accent1">
            <a:lumMod val="25000"/>
            <a:lumOff val="75000"/>
          </a:schemeClr>
        </a:solidFill>
        <a:ln>
          <a:noFill/>
        </a:ln>
        <a:effectLst/>
      </dsp:spPr>
      <dsp:style>
        <a:lnRef idx="0">
          <a:scrgbClr r="0" g="0" b="0"/>
        </a:lnRef>
        <a:fillRef idx="1">
          <a:scrgbClr r="0" g="0" b="0"/>
        </a:fillRef>
        <a:effectRef idx="0">
          <a:scrgbClr r="0" g="0" b="0"/>
        </a:effectRef>
        <a:fontRef idx="minor">
          <a:schemeClr val="lt1"/>
        </a:fontRef>
      </dsp:style>
    </dsp:sp>
    <dsp:sp modelId="{8AB35CF5-697E-4565-82B0-AF32ED1DD6AA}">
      <dsp:nvSpPr>
        <dsp:cNvPr id="0" name=""/>
        <dsp:cNvSpPr/>
      </dsp:nvSpPr>
      <dsp:spPr>
        <a:xfrm>
          <a:off x="1267481" y="442938"/>
          <a:ext cx="3281679" cy="3281679"/>
        </a:xfrm>
        <a:prstGeom prst="blockArc">
          <a:avLst>
            <a:gd name="adj1" fmla="val 19285714"/>
            <a:gd name="adj2" fmla="val 771429"/>
            <a:gd name="adj3" fmla="val 3898"/>
          </a:avLst>
        </a:prstGeom>
        <a:solidFill>
          <a:schemeClr val="accent1">
            <a:lumMod val="25000"/>
            <a:lumOff val="75000"/>
          </a:schemeClr>
        </a:solidFill>
        <a:ln>
          <a:noFill/>
        </a:ln>
        <a:effectLst/>
      </dsp:spPr>
      <dsp:style>
        <a:lnRef idx="0">
          <a:scrgbClr r="0" g="0" b="0"/>
        </a:lnRef>
        <a:fillRef idx="1">
          <a:scrgbClr r="0" g="0" b="0"/>
        </a:fillRef>
        <a:effectRef idx="0">
          <a:scrgbClr r="0" g="0" b="0"/>
        </a:effectRef>
        <a:fontRef idx="minor">
          <a:schemeClr val="lt1"/>
        </a:fontRef>
      </dsp:style>
    </dsp:sp>
    <dsp:sp modelId="{E0A97AEE-875C-40AB-B83E-42DE72E2BE12}">
      <dsp:nvSpPr>
        <dsp:cNvPr id="0" name=""/>
        <dsp:cNvSpPr/>
      </dsp:nvSpPr>
      <dsp:spPr>
        <a:xfrm>
          <a:off x="1267481" y="442938"/>
          <a:ext cx="3281679" cy="3281679"/>
        </a:xfrm>
        <a:prstGeom prst="blockArc">
          <a:avLst>
            <a:gd name="adj1" fmla="val 16200000"/>
            <a:gd name="adj2" fmla="val 19285714"/>
            <a:gd name="adj3" fmla="val 3898"/>
          </a:avLst>
        </a:prstGeom>
        <a:solidFill>
          <a:schemeClr val="accent1">
            <a:lumMod val="25000"/>
            <a:lumOff val="75000"/>
          </a:schemeClr>
        </a:solidFill>
        <a:ln>
          <a:noFill/>
        </a:ln>
        <a:effectLst/>
      </dsp:spPr>
      <dsp:style>
        <a:lnRef idx="0">
          <a:scrgbClr r="0" g="0" b="0"/>
        </a:lnRef>
        <a:fillRef idx="1">
          <a:scrgbClr r="0" g="0" b="0"/>
        </a:fillRef>
        <a:effectRef idx="0">
          <a:scrgbClr r="0" g="0" b="0"/>
        </a:effectRef>
        <a:fontRef idx="minor">
          <a:schemeClr val="lt1"/>
        </a:fontRef>
      </dsp:style>
    </dsp:sp>
    <dsp:sp modelId="{B9580D0B-4E17-4FBB-BBDB-7549D6E4E989}">
      <dsp:nvSpPr>
        <dsp:cNvPr id="0" name=""/>
        <dsp:cNvSpPr/>
      </dsp:nvSpPr>
      <dsp:spPr>
        <a:xfrm>
          <a:off x="2273775" y="1449231"/>
          <a:ext cx="1269092" cy="1269092"/>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CLUSTER</a:t>
          </a:r>
        </a:p>
      </dsp:txBody>
      <dsp:txXfrm>
        <a:off x="2459629" y="1635085"/>
        <a:ext cx="897384" cy="897384"/>
      </dsp:txXfrm>
    </dsp:sp>
    <dsp:sp modelId="{0B542FBD-AFCE-414E-813D-BD427C467AC7}">
      <dsp:nvSpPr>
        <dsp:cNvPr id="0" name=""/>
        <dsp:cNvSpPr/>
      </dsp:nvSpPr>
      <dsp:spPr>
        <a:xfrm>
          <a:off x="2371149" y="-49384"/>
          <a:ext cx="1074344" cy="1048608"/>
        </a:xfrm>
        <a:prstGeom prst="ellipse">
          <a:avLst/>
        </a:prstGeom>
        <a:solidFill>
          <a:srgbClr val="B5C7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rgbClr val="002060"/>
              </a:solidFill>
            </a:rPr>
            <a:t>Pharmacy Collab</a:t>
          </a:r>
        </a:p>
      </dsp:txBody>
      <dsp:txXfrm>
        <a:off x="2528483" y="104181"/>
        <a:ext cx="759676" cy="741478"/>
      </dsp:txXfrm>
    </dsp:sp>
    <dsp:sp modelId="{12C2F864-7703-4B4D-9504-CEA68B64F915}">
      <dsp:nvSpPr>
        <dsp:cNvPr id="0" name=""/>
        <dsp:cNvSpPr/>
      </dsp:nvSpPr>
      <dsp:spPr>
        <a:xfrm>
          <a:off x="3648710" y="585536"/>
          <a:ext cx="1034936" cy="990269"/>
        </a:xfrm>
        <a:prstGeom prst="ellipse">
          <a:avLst/>
        </a:prstGeom>
        <a:solidFill>
          <a:srgbClr val="B5C7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rgbClr val="002060"/>
              </a:solidFill>
            </a:rPr>
            <a:t>Optom Collab</a:t>
          </a:r>
        </a:p>
      </dsp:txBody>
      <dsp:txXfrm>
        <a:off x="3800273" y="730558"/>
        <a:ext cx="731810" cy="700225"/>
      </dsp:txXfrm>
    </dsp:sp>
    <dsp:sp modelId="{C4295E51-F6D4-4FBD-ACB4-15FD96166836}">
      <dsp:nvSpPr>
        <dsp:cNvPr id="0" name=""/>
        <dsp:cNvSpPr/>
      </dsp:nvSpPr>
      <dsp:spPr>
        <a:xfrm>
          <a:off x="3968573" y="1951187"/>
          <a:ext cx="1016538" cy="981190"/>
        </a:xfrm>
        <a:prstGeom prst="ellipse">
          <a:avLst/>
        </a:prstGeom>
        <a:solidFill>
          <a:srgbClr val="B5C7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rgbClr val="002060"/>
              </a:solidFill>
            </a:rPr>
            <a:t>Dental Collab</a:t>
          </a:r>
        </a:p>
      </dsp:txBody>
      <dsp:txXfrm>
        <a:off x="4117442" y="2094879"/>
        <a:ext cx="718800" cy="693806"/>
      </dsp:txXfrm>
    </dsp:sp>
    <dsp:sp modelId="{1FD666C0-74AD-448C-BC09-98BDC4D8C701}">
      <dsp:nvSpPr>
        <dsp:cNvPr id="0" name=""/>
        <dsp:cNvSpPr/>
      </dsp:nvSpPr>
      <dsp:spPr>
        <a:xfrm>
          <a:off x="3103920" y="3099810"/>
          <a:ext cx="1004918" cy="866999"/>
        </a:xfrm>
        <a:prstGeom prst="ellipse">
          <a:avLst/>
        </a:prstGeom>
        <a:solidFill>
          <a:srgbClr val="B5C7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rgbClr val="002060"/>
              </a:solidFill>
            </a:rPr>
            <a:t>GP Collab</a:t>
          </a:r>
        </a:p>
      </dsp:txBody>
      <dsp:txXfrm>
        <a:off x="3251087" y="3226779"/>
        <a:ext cx="710584" cy="613061"/>
      </dsp:txXfrm>
    </dsp:sp>
    <dsp:sp modelId="{F331B58A-8784-4D63-ADCE-B8FD45C802C9}">
      <dsp:nvSpPr>
        <dsp:cNvPr id="0" name=""/>
        <dsp:cNvSpPr/>
      </dsp:nvSpPr>
      <dsp:spPr>
        <a:xfrm>
          <a:off x="1692315" y="3069512"/>
          <a:ext cx="941551" cy="927595"/>
        </a:xfrm>
        <a:prstGeom prst="ellipse">
          <a:avLst/>
        </a:prstGeom>
        <a:solidFill>
          <a:srgbClr val="B5C7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rgbClr val="002060"/>
              </a:solidFill>
            </a:rPr>
            <a:t>AHP Collab</a:t>
          </a:r>
        </a:p>
      </dsp:txBody>
      <dsp:txXfrm>
        <a:off x="1830202" y="3205355"/>
        <a:ext cx="665777" cy="655909"/>
      </dsp:txXfrm>
    </dsp:sp>
    <dsp:sp modelId="{62D51A3B-EA35-4AFF-B069-6E64BEA36D17}">
      <dsp:nvSpPr>
        <dsp:cNvPr id="0" name=""/>
        <dsp:cNvSpPr/>
      </dsp:nvSpPr>
      <dsp:spPr>
        <a:xfrm>
          <a:off x="842471" y="1956327"/>
          <a:ext cx="994657" cy="970911"/>
        </a:xfrm>
        <a:prstGeom prst="ellipse">
          <a:avLst/>
        </a:prstGeom>
        <a:solidFill>
          <a:srgbClr val="B5C7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rgbClr val="002060"/>
              </a:solidFill>
            </a:rPr>
            <a:t>Nursing Collab</a:t>
          </a:r>
        </a:p>
      </dsp:txBody>
      <dsp:txXfrm>
        <a:off x="988135" y="2098514"/>
        <a:ext cx="703329" cy="686537"/>
      </dsp:txXfrm>
    </dsp:sp>
    <dsp:sp modelId="{68C1477E-4322-432A-BFED-F105A7050E32}">
      <dsp:nvSpPr>
        <dsp:cNvPr id="0" name=""/>
        <dsp:cNvSpPr/>
      </dsp:nvSpPr>
      <dsp:spPr>
        <a:xfrm>
          <a:off x="1129812" y="622950"/>
          <a:ext cx="1041306" cy="915442"/>
        </a:xfrm>
        <a:prstGeom prst="ellipse">
          <a:avLst/>
        </a:prstGeom>
        <a:solidFill>
          <a:srgbClr val="B5C7E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rgbClr val="002060"/>
              </a:solidFill>
            </a:rPr>
            <a:t>Social Care Collab</a:t>
          </a:r>
        </a:p>
      </dsp:txBody>
      <dsp:txXfrm>
        <a:off x="1282308" y="757013"/>
        <a:ext cx="736314" cy="647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BDAB7-A064-4490-8ECB-B772A83C2CC6}">
      <dsp:nvSpPr>
        <dsp:cNvPr id="0" name=""/>
        <dsp:cNvSpPr/>
      </dsp:nvSpPr>
      <dsp:spPr>
        <a:xfrm>
          <a:off x="750726" y="367050"/>
          <a:ext cx="4895003" cy="4895003"/>
        </a:xfrm>
        <a:prstGeom prst="blockArc">
          <a:avLst>
            <a:gd name="adj1" fmla="val 14400000"/>
            <a:gd name="adj2" fmla="val 16200000"/>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47B5EC-5A2F-4035-BE8E-B52104C0240F}">
      <dsp:nvSpPr>
        <dsp:cNvPr id="0" name=""/>
        <dsp:cNvSpPr/>
      </dsp:nvSpPr>
      <dsp:spPr>
        <a:xfrm>
          <a:off x="750726" y="367050"/>
          <a:ext cx="4895003" cy="4895003"/>
        </a:xfrm>
        <a:prstGeom prst="blockArc">
          <a:avLst>
            <a:gd name="adj1" fmla="val 12600000"/>
            <a:gd name="adj2" fmla="val 14400000"/>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6191DA-A1D3-4BD6-9245-E98B352316CD}">
      <dsp:nvSpPr>
        <dsp:cNvPr id="0" name=""/>
        <dsp:cNvSpPr/>
      </dsp:nvSpPr>
      <dsp:spPr>
        <a:xfrm>
          <a:off x="750726" y="367050"/>
          <a:ext cx="4895003" cy="4895003"/>
        </a:xfrm>
        <a:prstGeom prst="blockArc">
          <a:avLst>
            <a:gd name="adj1" fmla="val 10800000"/>
            <a:gd name="adj2" fmla="val 12600000"/>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09AACE-7453-4132-9C89-CBB86B9E320D}">
      <dsp:nvSpPr>
        <dsp:cNvPr id="0" name=""/>
        <dsp:cNvSpPr/>
      </dsp:nvSpPr>
      <dsp:spPr>
        <a:xfrm>
          <a:off x="750726" y="367050"/>
          <a:ext cx="4895003" cy="4895003"/>
        </a:xfrm>
        <a:prstGeom prst="blockArc">
          <a:avLst>
            <a:gd name="adj1" fmla="val 9000000"/>
            <a:gd name="adj2" fmla="val 10800000"/>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0CDA79-5551-4101-A2BE-7119897356F2}">
      <dsp:nvSpPr>
        <dsp:cNvPr id="0" name=""/>
        <dsp:cNvSpPr/>
      </dsp:nvSpPr>
      <dsp:spPr>
        <a:xfrm>
          <a:off x="750726" y="367050"/>
          <a:ext cx="4895003" cy="4895003"/>
        </a:xfrm>
        <a:prstGeom prst="blockArc">
          <a:avLst>
            <a:gd name="adj1" fmla="val 7200000"/>
            <a:gd name="adj2" fmla="val 9000000"/>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3E244D-1A4B-439F-A652-BB542B79B554}">
      <dsp:nvSpPr>
        <dsp:cNvPr id="0" name=""/>
        <dsp:cNvSpPr/>
      </dsp:nvSpPr>
      <dsp:spPr>
        <a:xfrm>
          <a:off x="750726" y="367050"/>
          <a:ext cx="4895003" cy="4895003"/>
        </a:xfrm>
        <a:prstGeom prst="blockArc">
          <a:avLst>
            <a:gd name="adj1" fmla="val 5400000"/>
            <a:gd name="adj2" fmla="val 7200000"/>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966028-AA94-4F8F-946F-4954DE463D9B}">
      <dsp:nvSpPr>
        <dsp:cNvPr id="0" name=""/>
        <dsp:cNvSpPr/>
      </dsp:nvSpPr>
      <dsp:spPr>
        <a:xfrm>
          <a:off x="750726" y="367050"/>
          <a:ext cx="4895003" cy="4895003"/>
        </a:xfrm>
        <a:prstGeom prst="blockArc">
          <a:avLst>
            <a:gd name="adj1" fmla="val 3600000"/>
            <a:gd name="adj2" fmla="val 5400000"/>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43902A-600D-43B0-B20F-162C010D6371}">
      <dsp:nvSpPr>
        <dsp:cNvPr id="0" name=""/>
        <dsp:cNvSpPr/>
      </dsp:nvSpPr>
      <dsp:spPr>
        <a:xfrm>
          <a:off x="750726" y="367050"/>
          <a:ext cx="4895003" cy="4895003"/>
        </a:xfrm>
        <a:prstGeom prst="blockArc">
          <a:avLst>
            <a:gd name="adj1" fmla="val 1800000"/>
            <a:gd name="adj2" fmla="val 3600000"/>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1B065C-477C-4FE3-8695-C23C21B40E94}">
      <dsp:nvSpPr>
        <dsp:cNvPr id="0" name=""/>
        <dsp:cNvSpPr/>
      </dsp:nvSpPr>
      <dsp:spPr>
        <a:xfrm>
          <a:off x="750726" y="367050"/>
          <a:ext cx="4895003" cy="4895003"/>
        </a:xfrm>
        <a:prstGeom prst="blockArc">
          <a:avLst>
            <a:gd name="adj1" fmla="val 0"/>
            <a:gd name="adj2" fmla="val 1800000"/>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6019E9-E539-4854-8BCD-3DB89E137AB1}">
      <dsp:nvSpPr>
        <dsp:cNvPr id="0" name=""/>
        <dsp:cNvSpPr/>
      </dsp:nvSpPr>
      <dsp:spPr>
        <a:xfrm>
          <a:off x="750726" y="367050"/>
          <a:ext cx="4895003" cy="4895003"/>
        </a:xfrm>
        <a:prstGeom prst="blockArc">
          <a:avLst>
            <a:gd name="adj1" fmla="val 19800000"/>
            <a:gd name="adj2" fmla="val 0"/>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331175-A395-473A-ABE7-BA3BBAD736C9}">
      <dsp:nvSpPr>
        <dsp:cNvPr id="0" name=""/>
        <dsp:cNvSpPr/>
      </dsp:nvSpPr>
      <dsp:spPr>
        <a:xfrm>
          <a:off x="750726" y="367050"/>
          <a:ext cx="4895003" cy="4895003"/>
        </a:xfrm>
        <a:prstGeom prst="blockArc">
          <a:avLst>
            <a:gd name="adj1" fmla="val 18000000"/>
            <a:gd name="adj2" fmla="val 19800000"/>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B35CF5-697E-4565-82B0-AF32ED1DD6AA}">
      <dsp:nvSpPr>
        <dsp:cNvPr id="0" name=""/>
        <dsp:cNvSpPr/>
      </dsp:nvSpPr>
      <dsp:spPr>
        <a:xfrm>
          <a:off x="750726" y="367050"/>
          <a:ext cx="4895003" cy="4895003"/>
        </a:xfrm>
        <a:prstGeom prst="blockArc">
          <a:avLst>
            <a:gd name="adj1" fmla="val 16200000"/>
            <a:gd name="adj2" fmla="val 18000000"/>
            <a:gd name="adj3" fmla="val 230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580D0B-4E17-4FBB-BBDB-7549D6E4E989}">
      <dsp:nvSpPr>
        <dsp:cNvPr id="0" name=""/>
        <dsp:cNvSpPr/>
      </dsp:nvSpPr>
      <dsp:spPr>
        <a:xfrm>
          <a:off x="2166302" y="1886154"/>
          <a:ext cx="2063850" cy="18567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kern="1200" dirty="0"/>
            <a:t>CLUSTER</a:t>
          </a:r>
        </a:p>
      </dsp:txBody>
      <dsp:txXfrm>
        <a:off x="2468546" y="2158075"/>
        <a:ext cx="1459362" cy="1312954"/>
      </dsp:txXfrm>
    </dsp:sp>
    <dsp:sp modelId="{12C2F864-7703-4B4D-9504-CEA68B64F915}">
      <dsp:nvSpPr>
        <dsp:cNvPr id="0" name=""/>
        <dsp:cNvSpPr/>
      </dsp:nvSpPr>
      <dsp:spPr>
        <a:xfrm>
          <a:off x="2536702" y="-204136"/>
          <a:ext cx="1323051" cy="1198806"/>
        </a:xfrm>
        <a:prstGeom prst="ellipse">
          <a:avLst/>
        </a:prstGeom>
        <a:solidFill>
          <a:srgbClr val="8FAC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002060"/>
              </a:solidFill>
              <a:latin typeface="Arial" panose="020B0604020202020204" pitchFamily="34" charset="0"/>
              <a:cs typeface="Arial" panose="020B0604020202020204" pitchFamily="34" charset="0"/>
            </a:rPr>
            <a:t>Cluster Lead (Chair)</a:t>
          </a:r>
        </a:p>
      </dsp:txBody>
      <dsp:txXfrm>
        <a:off x="2730458" y="-28575"/>
        <a:ext cx="935539" cy="847684"/>
      </dsp:txXfrm>
    </dsp:sp>
    <dsp:sp modelId="{7DD2B435-0C7B-4313-9177-B155980E1CDF}">
      <dsp:nvSpPr>
        <dsp:cNvPr id="0" name=""/>
        <dsp:cNvSpPr/>
      </dsp:nvSpPr>
      <dsp:spPr>
        <a:xfrm>
          <a:off x="3746344" y="119986"/>
          <a:ext cx="1323051" cy="1198806"/>
        </a:xfrm>
        <a:prstGeom prst="ellipse">
          <a:avLst/>
        </a:prstGeom>
        <a:solidFill>
          <a:srgbClr val="8FAC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002060"/>
              </a:solidFill>
              <a:latin typeface="Arial" panose="020B0604020202020204" pitchFamily="34" charset="0"/>
              <a:cs typeface="Arial" panose="020B0604020202020204" pitchFamily="34" charset="0"/>
            </a:rPr>
            <a:t>GP Collab Lead</a:t>
          </a:r>
        </a:p>
      </dsp:txBody>
      <dsp:txXfrm>
        <a:off x="3940100" y="295547"/>
        <a:ext cx="935539" cy="847684"/>
      </dsp:txXfrm>
    </dsp:sp>
    <dsp:sp modelId="{AF0827BA-7B55-4F7E-8BDD-093743722EF6}">
      <dsp:nvSpPr>
        <dsp:cNvPr id="0" name=""/>
        <dsp:cNvSpPr/>
      </dsp:nvSpPr>
      <dsp:spPr>
        <a:xfrm>
          <a:off x="4631864" y="1005506"/>
          <a:ext cx="1323051" cy="1198806"/>
        </a:xfrm>
        <a:prstGeom prst="ellipse">
          <a:avLst/>
        </a:prstGeom>
        <a:solidFill>
          <a:srgbClr val="8FAC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002060"/>
              </a:solidFill>
              <a:latin typeface="Arial" panose="020B0604020202020204" pitchFamily="34" charset="0"/>
              <a:cs typeface="Arial" panose="020B0604020202020204" pitchFamily="34" charset="0"/>
            </a:rPr>
            <a:t>Com Pharmacy Collab Lead</a:t>
          </a:r>
        </a:p>
      </dsp:txBody>
      <dsp:txXfrm>
        <a:off x="4825620" y="1181067"/>
        <a:ext cx="935539" cy="847684"/>
      </dsp:txXfrm>
    </dsp:sp>
    <dsp:sp modelId="{537F2469-0E21-4640-A6A4-BCD6FD1A9E5F}">
      <dsp:nvSpPr>
        <dsp:cNvPr id="0" name=""/>
        <dsp:cNvSpPr/>
      </dsp:nvSpPr>
      <dsp:spPr>
        <a:xfrm>
          <a:off x="4955987" y="2215149"/>
          <a:ext cx="1323051" cy="1198806"/>
        </a:xfrm>
        <a:prstGeom prst="ellipse">
          <a:avLst/>
        </a:prstGeom>
        <a:solidFill>
          <a:srgbClr val="8FAC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002060"/>
              </a:solidFill>
              <a:latin typeface="Arial" panose="020B0604020202020204" pitchFamily="34" charset="0"/>
              <a:cs typeface="Arial" panose="020B0604020202020204" pitchFamily="34" charset="0"/>
            </a:rPr>
            <a:t>Dental Collab Lead</a:t>
          </a:r>
        </a:p>
      </dsp:txBody>
      <dsp:txXfrm>
        <a:off x="5149743" y="2390710"/>
        <a:ext cx="935539" cy="847684"/>
      </dsp:txXfrm>
    </dsp:sp>
    <dsp:sp modelId="{1A48C0CE-501D-4164-A449-BEDB4754B882}">
      <dsp:nvSpPr>
        <dsp:cNvPr id="0" name=""/>
        <dsp:cNvSpPr/>
      </dsp:nvSpPr>
      <dsp:spPr>
        <a:xfrm>
          <a:off x="4631864" y="3424792"/>
          <a:ext cx="1323051" cy="1198806"/>
        </a:xfrm>
        <a:prstGeom prst="ellipse">
          <a:avLst/>
        </a:prstGeom>
        <a:solidFill>
          <a:srgbClr val="8FAC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002060"/>
              </a:solidFill>
              <a:latin typeface="Arial" panose="020B0604020202020204" pitchFamily="34" charset="0"/>
              <a:cs typeface="Arial" panose="020B0604020202020204" pitchFamily="34" charset="0"/>
            </a:rPr>
            <a:t>Optometry Collab Lead</a:t>
          </a:r>
        </a:p>
      </dsp:txBody>
      <dsp:txXfrm>
        <a:off x="4825620" y="3600353"/>
        <a:ext cx="935539" cy="847684"/>
      </dsp:txXfrm>
    </dsp:sp>
    <dsp:sp modelId="{59FA2B7C-1EF4-4A6C-82DE-C25BF528D313}">
      <dsp:nvSpPr>
        <dsp:cNvPr id="0" name=""/>
        <dsp:cNvSpPr/>
      </dsp:nvSpPr>
      <dsp:spPr>
        <a:xfrm>
          <a:off x="3746344" y="4310312"/>
          <a:ext cx="1323051" cy="1198806"/>
        </a:xfrm>
        <a:prstGeom prst="ellipse">
          <a:avLst/>
        </a:prstGeom>
        <a:solidFill>
          <a:srgbClr val="8FAC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002060"/>
              </a:solidFill>
              <a:latin typeface="Arial" panose="020B0604020202020204" pitchFamily="34" charset="0"/>
              <a:cs typeface="Arial" panose="020B0604020202020204" pitchFamily="34" charset="0"/>
            </a:rPr>
            <a:t>Com Nursing Collab Lead</a:t>
          </a:r>
        </a:p>
      </dsp:txBody>
      <dsp:txXfrm>
        <a:off x="3940100" y="4485873"/>
        <a:ext cx="935539" cy="847684"/>
      </dsp:txXfrm>
    </dsp:sp>
    <dsp:sp modelId="{4562D850-08FA-4566-B65B-76D78E1F2CA7}">
      <dsp:nvSpPr>
        <dsp:cNvPr id="0" name=""/>
        <dsp:cNvSpPr/>
      </dsp:nvSpPr>
      <dsp:spPr>
        <a:xfrm>
          <a:off x="2536702" y="4634435"/>
          <a:ext cx="1323051" cy="1198806"/>
        </a:xfrm>
        <a:prstGeom prst="ellipse">
          <a:avLst/>
        </a:prstGeom>
        <a:solidFill>
          <a:srgbClr val="8FAC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002060"/>
              </a:solidFill>
              <a:latin typeface="Arial" panose="020B0604020202020204" pitchFamily="34" charset="0"/>
              <a:cs typeface="Arial" panose="020B0604020202020204" pitchFamily="34" charset="0"/>
            </a:rPr>
            <a:t>AHP Collab Lead</a:t>
          </a:r>
        </a:p>
      </dsp:txBody>
      <dsp:txXfrm>
        <a:off x="2730458" y="4809996"/>
        <a:ext cx="935539" cy="847684"/>
      </dsp:txXfrm>
    </dsp:sp>
    <dsp:sp modelId="{F93BAA86-6B13-4CDF-92FA-CD2DA69A0774}">
      <dsp:nvSpPr>
        <dsp:cNvPr id="0" name=""/>
        <dsp:cNvSpPr/>
      </dsp:nvSpPr>
      <dsp:spPr>
        <a:xfrm>
          <a:off x="1327059" y="4310312"/>
          <a:ext cx="1323051" cy="1198806"/>
        </a:xfrm>
        <a:prstGeom prst="ellipse">
          <a:avLst/>
        </a:prstGeom>
        <a:solidFill>
          <a:srgbClr val="8FAC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002060"/>
              </a:solidFill>
              <a:latin typeface="Arial" panose="020B0604020202020204" pitchFamily="34" charset="0"/>
              <a:cs typeface="Arial" panose="020B0604020202020204" pitchFamily="34" charset="0"/>
            </a:rPr>
            <a:t>3rd Sector Rep</a:t>
          </a:r>
        </a:p>
      </dsp:txBody>
      <dsp:txXfrm>
        <a:off x="1520815" y="4485873"/>
        <a:ext cx="935539" cy="847684"/>
      </dsp:txXfrm>
    </dsp:sp>
    <dsp:sp modelId="{DFD4DA61-7D67-470E-927D-503B227096EC}">
      <dsp:nvSpPr>
        <dsp:cNvPr id="0" name=""/>
        <dsp:cNvSpPr/>
      </dsp:nvSpPr>
      <dsp:spPr>
        <a:xfrm>
          <a:off x="441539" y="3424792"/>
          <a:ext cx="1323051" cy="1198806"/>
        </a:xfrm>
        <a:prstGeom prst="ellipse">
          <a:avLst/>
        </a:prstGeom>
        <a:solidFill>
          <a:srgbClr val="8FAC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002060"/>
              </a:solidFill>
              <a:latin typeface="Arial" panose="020B0604020202020204" pitchFamily="34" charset="0"/>
              <a:cs typeface="Arial" panose="020B0604020202020204" pitchFamily="34" charset="0"/>
            </a:rPr>
            <a:t>MH Services Rep</a:t>
          </a:r>
        </a:p>
      </dsp:txBody>
      <dsp:txXfrm>
        <a:off x="635295" y="3600353"/>
        <a:ext cx="935539" cy="847684"/>
      </dsp:txXfrm>
    </dsp:sp>
    <dsp:sp modelId="{67D0DA7C-ECDC-413B-B148-22F871389472}">
      <dsp:nvSpPr>
        <dsp:cNvPr id="0" name=""/>
        <dsp:cNvSpPr/>
      </dsp:nvSpPr>
      <dsp:spPr>
        <a:xfrm>
          <a:off x="117416" y="2215149"/>
          <a:ext cx="1323051" cy="1198806"/>
        </a:xfrm>
        <a:prstGeom prst="ellipse">
          <a:avLst/>
        </a:prstGeom>
        <a:solidFill>
          <a:srgbClr val="8FAC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002060"/>
              </a:solidFill>
              <a:latin typeface="Arial" panose="020B0604020202020204" pitchFamily="34" charset="0"/>
              <a:cs typeface="Arial" panose="020B0604020202020204" pitchFamily="34" charset="0"/>
            </a:rPr>
            <a:t>Medicines Mgmt. Rep</a:t>
          </a:r>
        </a:p>
      </dsp:txBody>
      <dsp:txXfrm>
        <a:off x="311172" y="2390710"/>
        <a:ext cx="935539" cy="847684"/>
      </dsp:txXfrm>
    </dsp:sp>
    <dsp:sp modelId="{8B9BC876-EB9D-4BDD-A96B-B90D9C8BAA57}">
      <dsp:nvSpPr>
        <dsp:cNvPr id="0" name=""/>
        <dsp:cNvSpPr/>
      </dsp:nvSpPr>
      <dsp:spPr>
        <a:xfrm>
          <a:off x="441539" y="1005506"/>
          <a:ext cx="1323051" cy="1198806"/>
        </a:xfrm>
        <a:prstGeom prst="ellipse">
          <a:avLst/>
        </a:prstGeom>
        <a:solidFill>
          <a:srgbClr val="8FAC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002060"/>
              </a:solidFill>
              <a:latin typeface="Arial" panose="020B0604020202020204" pitchFamily="34" charset="0"/>
              <a:cs typeface="Arial" panose="020B0604020202020204" pitchFamily="34" charset="0"/>
            </a:rPr>
            <a:t>Primary, Com &amp; Therapies Services Sn mgr.</a:t>
          </a:r>
        </a:p>
      </dsp:txBody>
      <dsp:txXfrm>
        <a:off x="635295" y="1181067"/>
        <a:ext cx="935539" cy="847684"/>
      </dsp:txXfrm>
    </dsp:sp>
    <dsp:sp modelId="{8B507938-7C48-4782-ACFF-982CDF5D7AB7}">
      <dsp:nvSpPr>
        <dsp:cNvPr id="0" name=""/>
        <dsp:cNvSpPr/>
      </dsp:nvSpPr>
      <dsp:spPr>
        <a:xfrm>
          <a:off x="1327059" y="119986"/>
          <a:ext cx="1323051" cy="1198806"/>
        </a:xfrm>
        <a:prstGeom prst="ellipse">
          <a:avLst/>
        </a:prstGeom>
        <a:solidFill>
          <a:srgbClr val="8FACD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solidFill>
                <a:srgbClr val="002060"/>
              </a:solidFill>
              <a:latin typeface="Arial" panose="020B0604020202020204" pitchFamily="34" charset="0"/>
              <a:cs typeface="Arial" panose="020B0604020202020204" pitchFamily="34" charset="0"/>
            </a:rPr>
            <a:t>Cluster Development mgr.</a:t>
          </a:r>
        </a:p>
      </dsp:txBody>
      <dsp:txXfrm>
        <a:off x="1520815" y="295547"/>
        <a:ext cx="935539" cy="8476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6EE7C-EF31-4E3A-B24A-E9038CA20005}">
      <dsp:nvSpPr>
        <dsp:cNvPr id="0" name=""/>
        <dsp:cNvSpPr/>
      </dsp:nvSpPr>
      <dsp:spPr>
        <a:xfrm>
          <a:off x="900664" y="439190"/>
          <a:ext cx="4447749" cy="4447749"/>
        </a:xfrm>
        <a:prstGeom prst="blockArc">
          <a:avLst>
            <a:gd name="adj1" fmla="val 14340237"/>
            <a:gd name="adj2" fmla="val 16190159"/>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AB7368-24FD-409B-81DD-80DD8E8144A7}">
      <dsp:nvSpPr>
        <dsp:cNvPr id="0" name=""/>
        <dsp:cNvSpPr/>
      </dsp:nvSpPr>
      <dsp:spPr>
        <a:xfrm>
          <a:off x="957015" y="404166"/>
          <a:ext cx="4447749" cy="4447749"/>
        </a:xfrm>
        <a:prstGeom prst="blockArc">
          <a:avLst>
            <a:gd name="adj1" fmla="val 12272727"/>
            <a:gd name="adj2" fmla="val 14236364"/>
            <a:gd name="adj3" fmla="val 2512"/>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7CB7B8-9A7B-4D8F-A611-8E9AEF492BF8}">
      <dsp:nvSpPr>
        <dsp:cNvPr id="0" name=""/>
        <dsp:cNvSpPr/>
      </dsp:nvSpPr>
      <dsp:spPr>
        <a:xfrm>
          <a:off x="928840" y="463498"/>
          <a:ext cx="4447749" cy="4447749"/>
        </a:xfrm>
        <a:prstGeom prst="blockArc">
          <a:avLst>
            <a:gd name="adj1" fmla="val 10296557"/>
            <a:gd name="adj2" fmla="val 12375556"/>
            <a:gd name="adj3" fmla="val 2512"/>
          </a:avLst>
        </a:prstGeom>
        <a:solidFill>
          <a:srgbClr val="2B5397"/>
        </a:solidFill>
        <a:ln>
          <a:noFill/>
        </a:ln>
        <a:effectLst/>
      </dsp:spPr>
      <dsp:style>
        <a:lnRef idx="0">
          <a:scrgbClr r="0" g="0" b="0"/>
        </a:lnRef>
        <a:fillRef idx="1">
          <a:scrgbClr r="0" g="0" b="0"/>
        </a:fillRef>
        <a:effectRef idx="0">
          <a:scrgbClr r="0" g="0" b="0"/>
        </a:effectRef>
        <a:fontRef idx="minor">
          <a:schemeClr val="lt1"/>
        </a:fontRef>
      </dsp:style>
    </dsp:sp>
    <dsp:sp modelId="{04197148-3993-42EE-9343-87874E028DAD}">
      <dsp:nvSpPr>
        <dsp:cNvPr id="0" name=""/>
        <dsp:cNvSpPr/>
      </dsp:nvSpPr>
      <dsp:spPr>
        <a:xfrm>
          <a:off x="909198" y="350769"/>
          <a:ext cx="4447749" cy="4447749"/>
        </a:xfrm>
        <a:prstGeom prst="blockArc">
          <a:avLst>
            <a:gd name="adj1" fmla="val 8233237"/>
            <a:gd name="adj2" fmla="val 10117401"/>
            <a:gd name="adj3" fmla="val 2512"/>
          </a:avLst>
        </a:prstGeom>
        <a:solidFill>
          <a:srgbClr val="2B5397"/>
        </a:solidFill>
        <a:ln>
          <a:noFill/>
        </a:ln>
        <a:effectLst/>
      </dsp:spPr>
      <dsp:style>
        <a:lnRef idx="0">
          <a:scrgbClr r="0" g="0" b="0"/>
        </a:lnRef>
        <a:fillRef idx="1">
          <a:scrgbClr r="0" g="0" b="0"/>
        </a:fillRef>
        <a:effectRef idx="0">
          <a:scrgbClr r="0" g="0" b="0"/>
        </a:effectRef>
        <a:fontRef idx="minor">
          <a:schemeClr val="lt1"/>
        </a:fontRef>
      </dsp:style>
    </dsp:sp>
    <dsp:sp modelId="{EB0853C6-3C6D-4727-B129-81C5A3DA211D}">
      <dsp:nvSpPr>
        <dsp:cNvPr id="0" name=""/>
        <dsp:cNvSpPr/>
      </dsp:nvSpPr>
      <dsp:spPr>
        <a:xfrm>
          <a:off x="963976" y="412239"/>
          <a:ext cx="4447749" cy="4447749"/>
        </a:xfrm>
        <a:prstGeom prst="blockArc">
          <a:avLst>
            <a:gd name="adj1" fmla="val 6425722"/>
            <a:gd name="adj2" fmla="val 8362142"/>
            <a:gd name="adj3" fmla="val 2512"/>
          </a:avLst>
        </a:prstGeom>
        <a:solidFill>
          <a:srgbClr val="2B5397"/>
        </a:solidFill>
        <a:ln>
          <a:noFill/>
        </a:ln>
        <a:effectLst/>
      </dsp:spPr>
      <dsp:style>
        <a:lnRef idx="0">
          <a:scrgbClr r="0" g="0" b="0"/>
        </a:lnRef>
        <a:fillRef idx="1">
          <a:scrgbClr r="0" g="0" b="0"/>
        </a:fillRef>
        <a:effectRef idx="0">
          <a:scrgbClr r="0" g="0" b="0"/>
        </a:effectRef>
        <a:fontRef idx="minor">
          <a:schemeClr val="lt1"/>
        </a:fontRef>
      </dsp:style>
    </dsp:sp>
    <dsp:sp modelId="{DA98979A-93DE-439B-BFCD-A557FD063438}">
      <dsp:nvSpPr>
        <dsp:cNvPr id="0" name=""/>
        <dsp:cNvSpPr/>
      </dsp:nvSpPr>
      <dsp:spPr>
        <a:xfrm>
          <a:off x="927087" y="401247"/>
          <a:ext cx="4447749" cy="4447749"/>
        </a:xfrm>
        <a:prstGeom prst="blockArc">
          <a:avLst>
            <a:gd name="adj1" fmla="val 4434538"/>
            <a:gd name="adj2" fmla="val 6365462"/>
            <a:gd name="adj3" fmla="val 2512"/>
          </a:avLst>
        </a:prstGeom>
        <a:solidFill>
          <a:srgbClr val="2B5397"/>
        </a:solidFill>
        <a:ln>
          <a:noFill/>
        </a:ln>
        <a:effectLst/>
      </dsp:spPr>
      <dsp:style>
        <a:lnRef idx="0">
          <a:scrgbClr r="0" g="0" b="0"/>
        </a:lnRef>
        <a:fillRef idx="1">
          <a:scrgbClr r="0" g="0" b="0"/>
        </a:fillRef>
        <a:effectRef idx="0">
          <a:scrgbClr r="0" g="0" b="0"/>
        </a:effectRef>
        <a:fontRef idx="minor">
          <a:schemeClr val="lt1"/>
        </a:fontRef>
      </dsp:style>
    </dsp:sp>
    <dsp:sp modelId="{F0FD7981-741B-475A-AC83-F350FEBD61BA}">
      <dsp:nvSpPr>
        <dsp:cNvPr id="0" name=""/>
        <dsp:cNvSpPr/>
      </dsp:nvSpPr>
      <dsp:spPr>
        <a:xfrm>
          <a:off x="898900" y="409582"/>
          <a:ext cx="4447749" cy="4447749"/>
        </a:xfrm>
        <a:prstGeom prst="blockArc">
          <a:avLst>
            <a:gd name="adj1" fmla="val 2434777"/>
            <a:gd name="adj2" fmla="val 4388522"/>
            <a:gd name="adj3" fmla="val 2512"/>
          </a:avLst>
        </a:prstGeom>
        <a:solidFill>
          <a:srgbClr val="2B5397"/>
        </a:solidFill>
        <a:ln>
          <a:noFill/>
        </a:ln>
        <a:effectLst/>
      </dsp:spPr>
      <dsp:style>
        <a:lnRef idx="0">
          <a:scrgbClr r="0" g="0" b="0"/>
        </a:lnRef>
        <a:fillRef idx="1">
          <a:scrgbClr r="0" g="0" b="0"/>
        </a:fillRef>
        <a:effectRef idx="0">
          <a:scrgbClr r="0" g="0" b="0"/>
        </a:effectRef>
        <a:fontRef idx="minor">
          <a:schemeClr val="lt1"/>
        </a:fontRef>
      </dsp:style>
    </dsp:sp>
    <dsp:sp modelId="{54691327-C280-4D8D-BC15-5D9C30790A5E}">
      <dsp:nvSpPr>
        <dsp:cNvPr id="0" name=""/>
        <dsp:cNvSpPr/>
      </dsp:nvSpPr>
      <dsp:spPr>
        <a:xfrm>
          <a:off x="968623" y="331986"/>
          <a:ext cx="4447749" cy="4447749"/>
        </a:xfrm>
        <a:prstGeom prst="blockArc">
          <a:avLst>
            <a:gd name="adj1" fmla="val 605364"/>
            <a:gd name="adj2" fmla="val 2598103"/>
            <a:gd name="adj3" fmla="val 2512"/>
          </a:avLst>
        </a:prstGeom>
        <a:solidFill>
          <a:srgbClr val="2B5397"/>
        </a:solidFill>
        <a:ln>
          <a:noFill/>
        </a:ln>
        <a:effectLst/>
      </dsp:spPr>
      <dsp:style>
        <a:lnRef idx="0">
          <a:scrgbClr r="0" g="0" b="0"/>
        </a:lnRef>
        <a:fillRef idx="1">
          <a:scrgbClr r="0" g="0" b="0"/>
        </a:fillRef>
        <a:effectRef idx="0">
          <a:scrgbClr r="0" g="0" b="0"/>
        </a:effectRef>
        <a:fontRef idx="minor">
          <a:schemeClr val="lt1"/>
        </a:fontRef>
      </dsp:style>
    </dsp:sp>
    <dsp:sp modelId="{7AAC6BC6-82D0-4A73-B923-9243BE424EFA}">
      <dsp:nvSpPr>
        <dsp:cNvPr id="0" name=""/>
        <dsp:cNvSpPr/>
      </dsp:nvSpPr>
      <dsp:spPr>
        <a:xfrm>
          <a:off x="961561" y="374039"/>
          <a:ext cx="4447749" cy="4447749"/>
        </a:xfrm>
        <a:prstGeom prst="blockArc">
          <a:avLst>
            <a:gd name="adj1" fmla="val 20291426"/>
            <a:gd name="adj2" fmla="val 538608"/>
            <a:gd name="adj3" fmla="val 2512"/>
          </a:avLst>
        </a:prstGeom>
        <a:solidFill>
          <a:srgbClr val="2B5397"/>
        </a:solidFill>
        <a:ln>
          <a:noFill/>
        </a:ln>
        <a:effectLst/>
      </dsp:spPr>
      <dsp:style>
        <a:lnRef idx="0">
          <a:scrgbClr r="0" g="0" b="0"/>
        </a:lnRef>
        <a:fillRef idx="1">
          <a:scrgbClr r="0" g="0" b="0"/>
        </a:fillRef>
        <a:effectRef idx="0">
          <a:scrgbClr r="0" g="0" b="0"/>
        </a:effectRef>
        <a:fontRef idx="minor">
          <a:schemeClr val="lt1"/>
        </a:fontRef>
      </dsp:style>
    </dsp:sp>
    <dsp:sp modelId="{9F469EE8-2E7C-4911-BF79-0B56BB3B6B29}">
      <dsp:nvSpPr>
        <dsp:cNvPr id="0" name=""/>
        <dsp:cNvSpPr/>
      </dsp:nvSpPr>
      <dsp:spPr>
        <a:xfrm>
          <a:off x="961916" y="374927"/>
          <a:ext cx="4447749" cy="4447749"/>
        </a:xfrm>
        <a:prstGeom prst="blockArc">
          <a:avLst>
            <a:gd name="adj1" fmla="val 18077432"/>
            <a:gd name="adj2" fmla="val 20289928"/>
            <a:gd name="adj3" fmla="val 2512"/>
          </a:avLst>
        </a:prstGeom>
        <a:solidFill>
          <a:srgbClr val="2B5397"/>
        </a:solidFill>
        <a:ln>
          <a:noFill/>
        </a:ln>
        <a:effectLst/>
      </dsp:spPr>
      <dsp:style>
        <a:lnRef idx="0">
          <a:scrgbClr r="0" g="0" b="0"/>
        </a:lnRef>
        <a:fillRef idx="1">
          <a:scrgbClr r="0" g="0" b="0"/>
        </a:fillRef>
        <a:effectRef idx="0">
          <a:scrgbClr r="0" g="0" b="0"/>
        </a:effectRef>
        <a:fontRef idx="minor">
          <a:schemeClr val="lt1"/>
        </a:fontRef>
      </dsp:style>
    </dsp:sp>
    <dsp:sp modelId="{11CCF846-7B55-4A81-A1E1-31C6D984A6D1}">
      <dsp:nvSpPr>
        <dsp:cNvPr id="0" name=""/>
        <dsp:cNvSpPr/>
      </dsp:nvSpPr>
      <dsp:spPr>
        <a:xfrm>
          <a:off x="1062943" y="432720"/>
          <a:ext cx="4447749" cy="4447749"/>
        </a:xfrm>
        <a:prstGeom prst="blockArc">
          <a:avLst>
            <a:gd name="adj1" fmla="val 15935851"/>
            <a:gd name="adj2" fmla="val 17895204"/>
            <a:gd name="adj3" fmla="val 2512"/>
          </a:avLst>
        </a:prstGeom>
        <a:solidFill>
          <a:srgbClr val="2B5397"/>
        </a:solidFill>
        <a:ln>
          <a:noFill/>
        </a:ln>
        <a:effectLst/>
      </dsp:spPr>
      <dsp:style>
        <a:lnRef idx="0">
          <a:scrgbClr r="0" g="0" b="0"/>
        </a:lnRef>
        <a:fillRef idx="1">
          <a:scrgbClr r="0" g="0" b="0"/>
        </a:fillRef>
        <a:effectRef idx="0">
          <a:scrgbClr r="0" g="0" b="0"/>
        </a:effectRef>
        <a:fontRef idx="minor">
          <a:schemeClr val="lt1"/>
        </a:fontRef>
      </dsp:style>
    </dsp:sp>
    <dsp:sp modelId="{B9580D0B-4E17-4FBB-BBDB-7549D6E4E989}">
      <dsp:nvSpPr>
        <dsp:cNvPr id="0" name=""/>
        <dsp:cNvSpPr/>
      </dsp:nvSpPr>
      <dsp:spPr>
        <a:xfrm>
          <a:off x="1913169" y="1471925"/>
          <a:ext cx="2535441" cy="2312232"/>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1"/>
              </a:solidFill>
              <a:latin typeface="Arial" panose="020B0604020202020204" pitchFamily="34" charset="0"/>
              <a:cs typeface="Arial" panose="020B0604020202020204" pitchFamily="34" charset="0"/>
            </a:rPr>
            <a:t>Pan Cluster Planning Group – </a:t>
          </a:r>
          <a:r>
            <a:rPr lang="en-GB" sz="1400" b="0" kern="1200" dirty="0">
              <a:solidFill>
                <a:schemeClr val="bg1"/>
              </a:solidFill>
              <a:latin typeface="Arial" panose="020B0604020202020204" pitchFamily="34" charset="0"/>
              <a:cs typeface="Arial" panose="020B0604020202020204" pitchFamily="34" charset="0"/>
            </a:rPr>
            <a:t>shared understanding of the needs and priorities of the county and an agreed integrations plan which determines resource allocations commissioning etc</a:t>
          </a:r>
          <a:r>
            <a:rPr lang="en-GB" sz="1400" b="1" kern="1200" dirty="0">
              <a:solidFill>
                <a:schemeClr val="bg1"/>
              </a:solidFill>
              <a:latin typeface="Arial" panose="020B0604020202020204" pitchFamily="34" charset="0"/>
              <a:cs typeface="Arial" panose="020B0604020202020204" pitchFamily="34" charset="0"/>
            </a:rPr>
            <a:t>. </a:t>
          </a:r>
          <a:endParaRPr lang="en-GB" sz="1050" kern="1200" dirty="0">
            <a:solidFill>
              <a:schemeClr val="bg1"/>
            </a:solidFill>
            <a:latin typeface="Arial" panose="020B0604020202020204" pitchFamily="34" charset="0"/>
            <a:cs typeface="Arial" panose="020B0604020202020204" pitchFamily="34" charset="0"/>
          </a:endParaRPr>
        </a:p>
      </dsp:txBody>
      <dsp:txXfrm>
        <a:off x="2284476" y="1810544"/>
        <a:ext cx="1792827" cy="1634994"/>
      </dsp:txXfrm>
    </dsp:sp>
    <dsp:sp modelId="{A63A19EC-12E4-4B46-A65A-B39073C4B5AC}">
      <dsp:nvSpPr>
        <dsp:cNvPr id="0" name=""/>
        <dsp:cNvSpPr/>
      </dsp:nvSpPr>
      <dsp:spPr>
        <a:xfrm>
          <a:off x="2588176" y="-119656"/>
          <a:ext cx="1060152" cy="1173572"/>
        </a:xfrm>
        <a:prstGeom prst="ellipse">
          <a:avLst/>
        </a:prstGeom>
        <a:solidFill>
          <a:srgbClr val="2B53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Social Care Lead</a:t>
          </a:r>
        </a:p>
      </dsp:txBody>
      <dsp:txXfrm>
        <a:off x="2743432" y="52210"/>
        <a:ext cx="749640" cy="829840"/>
      </dsp:txXfrm>
    </dsp:sp>
    <dsp:sp modelId="{79D5A051-05BD-4A90-A5E8-3D7CB3772112}">
      <dsp:nvSpPr>
        <dsp:cNvPr id="0" name=""/>
        <dsp:cNvSpPr/>
      </dsp:nvSpPr>
      <dsp:spPr>
        <a:xfrm>
          <a:off x="3758608" y="148497"/>
          <a:ext cx="1135417" cy="1147543"/>
        </a:xfrm>
        <a:prstGeom prst="ellipse">
          <a:avLst/>
        </a:prstGeom>
        <a:solidFill>
          <a:srgbClr val="2B53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Cluster Leads</a:t>
          </a:r>
        </a:p>
      </dsp:txBody>
      <dsp:txXfrm>
        <a:off x="3924886" y="316551"/>
        <a:ext cx="802861" cy="811435"/>
      </dsp:txXfrm>
    </dsp:sp>
    <dsp:sp modelId="{4F249325-DCCF-4172-B0C8-FEC429581D3E}">
      <dsp:nvSpPr>
        <dsp:cNvPr id="0" name=""/>
        <dsp:cNvSpPr/>
      </dsp:nvSpPr>
      <dsp:spPr>
        <a:xfrm>
          <a:off x="4660424" y="1231438"/>
          <a:ext cx="1127557" cy="1101264"/>
        </a:xfrm>
        <a:prstGeom prst="ellipse">
          <a:avLst/>
        </a:prstGeom>
        <a:solidFill>
          <a:srgbClr val="2B53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Community Nurse</a:t>
          </a:r>
        </a:p>
        <a:p>
          <a:pPr marL="0" lvl="0" indent="0" algn="ctr" defTabSz="533400">
            <a:lnSpc>
              <a:spcPct val="90000"/>
            </a:lnSpc>
            <a:spcBef>
              <a:spcPct val="0"/>
            </a:spcBef>
            <a:spcAft>
              <a:spcPct val="35000"/>
            </a:spcAft>
            <a:buNone/>
          </a:pPr>
          <a:r>
            <a:rPr lang="en-GB" sz="1200" kern="1200" dirty="0"/>
            <a:t>Lead</a:t>
          </a:r>
        </a:p>
      </dsp:txBody>
      <dsp:txXfrm>
        <a:off x="4825551" y="1392714"/>
        <a:ext cx="797303" cy="778712"/>
      </dsp:txXfrm>
    </dsp:sp>
    <dsp:sp modelId="{E5D4C53A-9AEA-41E3-B9BD-6CD7A631664B}">
      <dsp:nvSpPr>
        <dsp:cNvPr id="0" name=""/>
        <dsp:cNvSpPr/>
      </dsp:nvSpPr>
      <dsp:spPr>
        <a:xfrm>
          <a:off x="4768011" y="2435226"/>
          <a:ext cx="1172944" cy="1010662"/>
        </a:xfrm>
        <a:prstGeom prst="ellipse">
          <a:avLst/>
        </a:prstGeom>
        <a:solidFill>
          <a:srgbClr val="2B53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 AHP Lead </a:t>
          </a:r>
        </a:p>
      </dsp:txBody>
      <dsp:txXfrm>
        <a:off x="4939785" y="2583234"/>
        <a:ext cx="829396" cy="714646"/>
      </dsp:txXfrm>
    </dsp:sp>
    <dsp:sp modelId="{AECC8A12-D21B-422A-8CB9-8C6D6F0124E4}">
      <dsp:nvSpPr>
        <dsp:cNvPr id="0" name=""/>
        <dsp:cNvSpPr/>
      </dsp:nvSpPr>
      <dsp:spPr>
        <a:xfrm>
          <a:off x="4230085" y="3564786"/>
          <a:ext cx="1121032" cy="994284"/>
        </a:xfrm>
        <a:prstGeom prst="ellipse">
          <a:avLst/>
        </a:prstGeom>
        <a:solidFill>
          <a:srgbClr val="2B53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Public Health</a:t>
          </a:r>
        </a:p>
      </dsp:txBody>
      <dsp:txXfrm>
        <a:off x="4394256" y="3710396"/>
        <a:ext cx="792690" cy="703064"/>
      </dsp:txXfrm>
    </dsp:sp>
    <dsp:sp modelId="{C2732A67-F6F7-4415-AE7E-10534BD7E4C1}">
      <dsp:nvSpPr>
        <dsp:cNvPr id="0" name=""/>
        <dsp:cNvSpPr/>
      </dsp:nvSpPr>
      <dsp:spPr>
        <a:xfrm>
          <a:off x="3231889" y="4234432"/>
          <a:ext cx="1055420" cy="1001204"/>
        </a:xfrm>
        <a:prstGeom prst="ellipse">
          <a:avLst/>
        </a:prstGeom>
        <a:solidFill>
          <a:srgbClr val="2B53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PCPG secretariat</a:t>
          </a:r>
        </a:p>
      </dsp:txBody>
      <dsp:txXfrm>
        <a:off x="3386452" y="4381055"/>
        <a:ext cx="746294" cy="707958"/>
      </dsp:txXfrm>
    </dsp:sp>
    <dsp:sp modelId="{094B444D-DA08-4E28-B9B6-4FB5C4E7DD93}">
      <dsp:nvSpPr>
        <dsp:cNvPr id="0" name=""/>
        <dsp:cNvSpPr/>
      </dsp:nvSpPr>
      <dsp:spPr>
        <a:xfrm>
          <a:off x="2056296" y="4254270"/>
          <a:ext cx="972056" cy="961528"/>
        </a:xfrm>
        <a:prstGeom prst="ellipse">
          <a:avLst/>
        </a:prstGeom>
        <a:solidFill>
          <a:srgbClr val="2B53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Third Sector</a:t>
          </a:r>
        </a:p>
      </dsp:txBody>
      <dsp:txXfrm>
        <a:off x="2198650" y="4395083"/>
        <a:ext cx="687348" cy="679902"/>
      </dsp:txXfrm>
    </dsp:sp>
    <dsp:sp modelId="{074C73C8-5A32-4F1F-BAD8-1E32885804D8}">
      <dsp:nvSpPr>
        <dsp:cNvPr id="0" name=""/>
        <dsp:cNvSpPr/>
      </dsp:nvSpPr>
      <dsp:spPr>
        <a:xfrm>
          <a:off x="987513" y="3586339"/>
          <a:ext cx="1067585" cy="959480"/>
        </a:xfrm>
        <a:prstGeom prst="ellipse">
          <a:avLst/>
        </a:prstGeom>
        <a:solidFill>
          <a:srgbClr val="2B53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Community Health Council </a:t>
          </a:r>
        </a:p>
      </dsp:txBody>
      <dsp:txXfrm>
        <a:off x="1143857" y="3726852"/>
        <a:ext cx="754897" cy="678454"/>
      </dsp:txXfrm>
    </dsp:sp>
    <dsp:sp modelId="{81304BD0-377B-472D-AD8F-92BDD68F7801}">
      <dsp:nvSpPr>
        <dsp:cNvPr id="0" name=""/>
        <dsp:cNvSpPr/>
      </dsp:nvSpPr>
      <dsp:spPr>
        <a:xfrm>
          <a:off x="426058" y="2491731"/>
          <a:ext cx="1108433" cy="1032160"/>
        </a:xfrm>
        <a:prstGeom prst="ellipse">
          <a:avLst/>
        </a:prstGeom>
        <a:solidFill>
          <a:srgbClr val="2B53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Clinical Pathways Lead</a:t>
          </a:r>
        </a:p>
      </dsp:txBody>
      <dsp:txXfrm>
        <a:off x="588384" y="2642887"/>
        <a:ext cx="783781" cy="729848"/>
      </dsp:txXfrm>
    </dsp:sp>
    <dsp:sp modelId="{3D9A6163-E29D-44A1-B2F4-74D51F90A32F}">
      <dsp:nvSpPr>
        <dsp:cNvPr id="0" name=""/>
        <dsp:cNvSpPr/>
      </dsp:nvSpPr>
      <dsp:spPr>
        <a:xfrm>
          <a:off x="633342" y="1191683"/>
          <a:ext cx="1100093" cy="1048259"/>
        </a:xfrm>
        <a:prstGeom prst="ellipse">
          <a:avLst/>
        </a:prstGeom>
        <a:solidFill>
          <a:srgbClr val="2B53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Mental Health Lead</a:t>
          </a:r>
        </a:p>
      </dsp:txBody>
      <dsp:txXfrm>
        <a:off x="794447" y="1345197"/>
        <a:ext cx="777883" cy="741231"/>
      </dsp:txXfrm>
    </dsp:sp>
    <dsp:sp modelId="{E3CBFEDD-A784-44A3-A82E-C7992FE86D1C}">
      <dsp:nvSpPr>
        <dsp:cNvPr id="0" name=""/>
        <dsp:cNvSpPr/>
      </dsp:nvSpPr>
      <dsp:spPr>
        <a:xfrm>
          <a:off x="1428474" y="238861"/>
          <a:ext cx="1130397" cy="1083668"/>
        </a:xfrm>
        <a:prstGeom prst="ellipse">
          <a:avLst/>
        </a:prstGeom>
        <a:solidFill>
          <a:srgbClr val="2B539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Health Board Lead </a:t>
          </a:r>
        </a:p>
      </dsp:txBody>
      <dsp:txXfrm>
        <a:off x="1594017" y="397561"/>
        <a:ext cx="799311" cy="76626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8T16:05:04.097"/>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8T16:05:04.51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28T16:05:46.031"/>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4DD3C69-8D21-C64C-AA96-C113C4F008A9}" type="datetimeFigureOut">
              <a:rPr lang="en-US" smtClean="0"/>
              <a:t>3/2/2023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89DA47-A366-1448-A33D-65CF8FFACA97}" type="slidenum">
              <a:rPr lang="en-US" smtClean="0"/>
              <a:t>‹#›</a:t>
            </a:fld>
            <a:endParaRPr lang="en-US"/>
          </a:p>
        </p:txBody>
      </p:sp>
    </p:spTree>
    <p:extLst>
      <p:ext uri="{BB962C8B-B14F-4D97-AF65-F5344CB8AC3E}">
        <p14:creationId xmlns:p14="http://schemas.microsoft.com/office/powerpoint/2010/main" val="1097089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89DA47-A366-1448-A33D-65CF8FFACA97}" type="slidenum">
              <a:rPr lang="en-US" smtClean="0"/>
              <a:t>1</a:t>
            </a:fld>
            <a:endParaRPr lang="en-US"/>
          </a:p>
        </p:txBody>
      </p:sp>
    </p:spTree>
    <p:extLst>
      <p:ext uri="{BB962C8B-B14F-4D97-AF65-F5344CB8AC3E}">
        <p14:creationId xmlns:p14="http://schemas.microsoft.com/office/powerpoint/2010/main" val="3719362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B97B18-7EB0-4943-9E6B-B38A6F474D3B}" type="slidenum">
              <a:rPr lang="en-GB" smtClean="0"/>
              <a:t>11</a:t>
            </a:fld>
            <a:endParaRPr lang="en-GB"/>
          </a:p>
        </p:txBody>
      </p:sp>
    </p:spTree>
    <p:extLst>
      <p:ext uri="{BB962C8B-B14F-4D97-AF65-F5344CB8AC3E}">
        <p14:creationId xmlns:p14="http://schemas.microsoft.com/office/powerpoint/2010/main" val="3949416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B97B18-7EB0-4943-9E6B-B38A6F474D3B}" type="slidenum">
              <a:rPr lang="en-GB" smtClean="0"/>
              <a:t>12</a:t>
            </a:fld>
            <a:endParaRPr lang="en-GB"/>
          </a:p>
        </p:txBody>
      </p:sp>
    </p:spTree>
    <p:extLst>
      <p:ext uri="{BB962C8B-B14F-4D97-AF65-F5344CB8AC3E}">
        <p14:creationId xmlns:p14="http://schemas.microsoft.com/office/powerpoint/2010/main" val="121630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B97B18-7EB0-4943-9E6B-B38A6F474D3B}" type="slidenum">
              <a:rPr lang="en-GB" smtClean="0"/>
              <a:t>13</a:t>
            </a:fld>
            <a:endParaRPr lang="en-GB"/>
          </a:p>
        </p:txBody>
      </p:sp>
    </p:spTree>
    <p:extLst>
      <p:ext uri="{BB962C8B-B14F-4D97-AF65-F5344CB8AC3E}">
        <p14:creationId xmlns:p14="http://schemas.microsoft.com/office/powerpoint/2010/main" val="1549194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effectLst/>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effectLst/>
              <a:latin typeface="Arial" panose="020B0604020202020204" pitchFamily="34"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89DA47-A366-1448-A33D-65CF8FFACA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2678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89DA47-A366-1448-A33D-65CF8FFACA97}" type="slidenum">
              <a:rPr lang="en-US" smtClean="0"/>
              <a:t>16</a:t>
            </a:fld>
            <a:endParaRPr lang="en-US"/>
          </a:p>
        </p:txBody>
      </p:sp>
    </p:spTree>
    <p:extLst>
      <p:ext uri="{BB962C8B-B14F-4D97-AF65-F5344CB8AC3E}">
        <p14:creationId xmlns:p14="http://schemas.microsoft.com/office/powerpoint/2010/main" val="2487421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89DA47-A366-1448-A33D-65CF8FFACA97}" type="slidenum">
              <a:rPr lang="en-US" smtClean="0"/>
              <a:t>17</a:t>
            </a:fld>
            <a:endParaRPr lang="en-US" dirty="0"/>
          </a:p>
        </p:txBody>
      </p:sp>
    </p:spTree>
    <p:extLst>
      <p:ext uri="{BB962C8B-B14F-4D97-AF65-F5344CB8AC3E}">
        <p14:creationId xmlns:p14="http://schemas.microsoft.com/office/powerpoint/2010/main" val="4196397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89DA47-A366-1448-A33D-65CF8FFACA97}" type="slidenum">
              <a:rPr lang="en-US" smtClean="0"/>
              <a:t>3</a:t>
            </a:fld>
            <a:endParaRPr lang="en-US"/>
          </a:p>
        </p:txBody>
      </p:sp>
    </p:spTree>
    <p:extLst>
      <p:ext uri="{BB962C8B-B14F-4D97-AF65-F5344CB8AC3E}">
        <p14:creationId xmlns:p14="http://schemas.microsoft.com/office/powerpoint/2010/main" val="201678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89DA47-A366-1448-A33D-65CF8FFACA97}" type="slidenum">
              <a:rPr lang="en-US" smtClean="0"/>
              <a:t>4</a:t>
            </a:fld>
            <a:endParaRPr lang="en-US"/>
          </a:p>
        </p:txBody>
      </p:sp>
    </p:spTree>
    <p:extLst>
      <p:ext uri="{BB962C8B-B14F-4D97-AF65-F5344CB8AC3E}">
        <p14:creationId xmlns:p14="http://schemas.microsoft.com/office/powerpoint/2010/main" val="4257516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89DA47-A366-1448-A33D-65CF8FFACA97}" type="slidenum">
              <a:rPr lang="en-US" smtClean="0"/>
              <a:t>5</a:t>
            </a:fld>
            <a:endParaRPr lang="en-US"/>
          </a:p>
        </p:txBody>
      </p:sp>
    </p:spTree>
    <p:extLst>
      <p:ext uri="{BB962C8B-B14F-4D97-AF65-F5344CB8AC3E}">
        <p14:creationId xmlns:p14="http://schemas.microsoft.com/office/powerpoint/2010/main" val="3985850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1020260">
              <a:defRPr/>
            </a:pPr>
            <a:fld id="{41B70C39-E9CD-4C69-A588-2937A4546F75}" type="slidenum">
              <a:rPr lang="en-GB" sz="1400">
                <a:solidFill>
                  <a:prstClr val="black"/>
                </a:solidFill>
                <a:latin typeface="Calibri" panose="020F0502020204030204"/>
              </a:rPr>
              <a:pPr defTabSz="1020260">
                <a:defRPr/>
              </a:pPr>
              <a:t>6</a:t>
            </a:fld>
            <a:endParaRPr lang="en-GB" sz="1400">
              <a:solidFill>
                <a:prstClr val="black"/>
              </a:solidFill>
              <a:latin typeface="Calibri" panose="020F0502020204030204"/>
            </a:endParaRPr>
          </a:p>
        </p:txBody>
      </p:sp>
    </p:spTree>
    <p:extLst>
      <p:ext uri="{BB962C8B-B14F-4D97-AF65-F5344CB8AC3E}">
        <p14:creationId xmlns:p14="http://schemas.microsoft.com/office/powerpoint/2010/main" val="1929911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5"/>
          </p:nvPr>
        </p:nvSpPr>
        <p:spPr/>
        <p:txBody>
          <a:bodyPr/>
          <a:lstStyle/>
          <a:p>
            <a:fld id="{2FB97B18-7EB0-4943-9E6B-B38A6F474D3B}" type="slidenum">
              <a:rPr lang="en-GB" smtClean="0"/>
              <a:t>7</a:t>
            </a:fld>
            <a:endParaRPr lang="en-GB"/>
          </a:p>
        </p:txBody>
      </p:sp>
    </p:spTree>
    <p:extLst>
      <p:ext uri="{BB962C8B-B14F-4D97-AF65-F5344CB8AC3E}">
        <p14:creationId xmlns:p14="http://schemas.microsoft.com/office/powerpoint/2010/main" val="378484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solidFill>
                <a:srgbClr val="FF0000"/>
              </a:solidFill>
            </a:endParaRPr>
          </a:p>
        </p:txBody>
      </p:sp>
      <p:sp>
        <p:nvSpPr>
          <p:cNvPr id="4" name="Slide Number Placeholder 3"/>
          <p:cNvSpPr>
            <a:spLocks noGrp="1"/>
          </p:cNvSpPr>
          <p:nvPr>
            <p:ph type="sldNum" sz="quarter" idx="5"/>
          </p:nvPr>
        </p:nvSpPr>
        <p:spPr/>
        <p:txBody>
          <a:bodyPr/>
          <a:lstStyle/>
          <a:p>
            <a:fld id="{3889DA47-A366-1448-A33D-65CF8FFACA97}" type="slidenum">
              <a:rPr lang="en-US" smtClean="0"/>
              <a:t>8</a:t>
            </a:fld>
            <a:endParaRPr lang="en-US"/>
          </a:p>
        </p:txBody>
      </p:sp>
    </p:spTree>
    <p:extLst>
      <p:ext uri="{BB962C8B-B14F-4D97-AF65-F5344CB8AC3E}">
        <p14:creationId xmlns:p14="http://schemas.microsoft.com/office/powerpoint/2010/main" val="469937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89DA47-A366-1448-A33D-65CF8FFACA97}" type="slidenum">
              <a:rPr lang="en-US" smtClean="0"/>
              <a:t>9</a:t>
            </a:fld>
            <a:endParaRPr lang="en-US"/>
          </a:p>
        </p:txBody>
      </p:sp>
    </p:spTree>
    <p:extLst>
      <p:ext uri="{BB962C8B-B14F-4D97-AF65-F5344CB8AC3E}">
        <p14:creationId xmlns:p14="http://schemas.microsoft.com/office/powerpoint/2010/main" val="2767816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89DA47-A366-1448-A33D-65CF8FFACA97}" type="slidenum">
              <a:rPr lang="en-US" smtClean="0"/>
              <a:t>10</a:t>
            </a:fld>
            <a:endParaRPr lang="en-US"/>
          </a:p>
        </p:txBody>
      </p:sp>
    </p:spTree>
    <p:extLst>
      <p:ext uri="{BB962C8B-B14F-4D97-AF65-F5344CB8AC3E}">
        <p14:creationId xmlns:p14="http://schemas.microsoft.com/office/powerpoint/2010/main" val="3597249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pic>
        <p:nvPicPr>
          <p:cNvPr id="5" name="Picture 4" descr="A picture containing graphical user interface&#10;&#10;Description automatically generated">
            <a:extLst>
              <a:ext uri="{FF2B5EF4-FFF2-40B4-BE49-F238E27FC236}">
                <a16:creationId xmlns:a16="http://schemas.microsoft.com/office/drawing/2014/main" id="{663856E0-0E81-CC4F-9B2E-4AB96558DC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DD65CA0-AEAC-3F43-974B-F896474D7E80}"/>
              </a:ext>
            </a:extLst>
          </p:cNvPr>
          <p:cNvSpPr>
            <a:spLocks noGrp="1"/>
          </p:cNvSpPr>
          <p:nvPr>
            <p:ph type="ctrTitle"/>
          </p:nvPr>
        </p:nvSpPr>
        <p:spPr>
          <a:xfrm>
            <a:off x="754708" y="2325932"/>
            <a:ext cx="9144000" cy="2387600"/>
          </a:xfrm>
        </p:spPr>
        <p:txBody>
          <a:bodyPr anchor="b">
            <a:normAutofit/>
          </a:bodyPr>
          <a:lstStyle>
            <a:lvl1pPr algn="l">
              <a:defRPr sz="3200" b="0" i="0">
                <a:solidFill>
                  <a:schemeClr val="bg1"/>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1618370-12F0-EE44-B0DE-0D737D4E041C}"/>
              </a:ext>
            </a:extLst>
          </p:cNvPr>
          <p:cNvSpPr>
            <a:spLocks noGrp="1"/>
          </p:cNvSpPr>
          <p:nvPr>
            <p:ph type="subTitle" idx="1"/>
          </p:nvPr>
        </p:nvSpPr>
        <p:spPr>
          <a:xfrm>
            <a:off x="754708" y="4821238"/>
            <a:ext cx="9144000" cy="1655762"/>
          </a:xfrm>
          <a:prstGeom prst="rect">
            <a:avLst/>
          </a:prstGeom>
        </p:spPr>
        <p:txBody>
          <a:bodyPr>
            <a:normAutofit/>
          </a:bodyPr>
          <a:lstStyle>
            <a:lvl1pPr marL="0" indent="0" algn="l">
              <a:buNone/>
              <a:defRPr sz="1600" b="1"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193764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5C45E37F-5D25-3444-BC73-196E0D23503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65CB7E-9A46-5C44-8247-87417DFBA91E}"/>
              </a:ext>
            </a:extLst>
          </p:cNvPr>
          <p:cNvSpPr>
            <a:spLocks noGrp="1"/>
          </p:cNvSpPr>
          <p:nvPr>
            <p:ph type="title"/>
          </p:nvPr>
        </p:nvSpPr>
        <p:spPr>
          <a:xfrm>
            <a:off x="831850" y="576264"/>
            <a:ext cx="10515600" cy="1010260"/>
          </a:xfrm>
        </p:spPr>
        <p:txBody>
          <a:bodyPr anchor="b">
            <a:normAutofit/>
          </a:bodyPr>
          <a:lstStyle>
            <a:lvl1pPr>
              <a:defRPr sz="32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BF13F80-1CC6-EE48-A7C9-C55B04614A6D}"/>
              </a:ext>
            </a:extLst>
          </p:cNvPr>
          <p:cNvSpPr>
            <a:spLocks noGrp="1"/>
          </p:cNvSpPr>
          <p:nvPr>
            <p:ph type="body" idx="1"/>
          </p:nvPr>
        </p:nvSpPr>
        <p:spPr>
          <a:xfrm>
            <a:off x="831850" y="1736848"/>
            <a:ext cx="10515600" cy="1500187"/>
          </a:xfrm>
          <a:prstGeom prst="rect">
            <a:avLst/>
          </a:prstGeom>
        </p:spPr>
        <p:txBody>
          <a:bodyPr>
            <a:normAutofit/>
          </a:bodyPr>
          <a:lstStyle>
            <a:lvl1pPr marL="0" indent="0">
              <a:buNone/>
              <a:defRPr sz="1800">
                <a:solidFill>
                  <a:srgbClr val="5ABEC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61173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9" name="Picture 8" descr="Rectangle&#10;&#10;Description automatically generated">
            <a:extLst>
              <a:ext uri="{FF2B5EF4-FFF2-40B4-BE49-F238E27FC236}">
                <a16:creationId xmlns:a16="http://schemas.microsoft.com/office/drawing/2014/main" id="{096CC9AC-161D-FD4D-AADA-4E2C5DCFB3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65CB7E-9A46-5C44-8247-87417DFBA91E}"/>
              </a:ext>
            </a:extLst>
          </p:cNvPr>
          <p:cNvSpPr>
            <a:spLocks noGrp="1"/>
          </p:cNvSpPr>
          <p:nvPr>
            <p:ph type="title"/>
          </p:nvPr>
        </p:nvSpPr>
        <p:spPr>
          <a:xfrm>
            <a:off x="831850" y="576264"/>
            <a:ext cx="10515600" cy="1010260"/>
          </a:xfrm>
        </p:spPr>
        <p:txBody>
          <a:bodyPr anchor="b">
            <a:normAutofit/>
          </a:bodyPr>
          <a:lstStyle>
            <a:lvl1pPr>
              <a:defRPr sz="32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BF13F80-1CC6-EE48-A7C9-C55B04614A6D}"/>
              </a:ext>
            </a:extLst>
          </p:cNvPr>
          <p:cNvSpPr>
            <a:spLocks noGrp="1"/>
          </p:cNvSpPr>
          <p:nvPr>
            <p:ph type="body" idx="1"/>
          </p:nvPr>
        </p:nvSpPr>
        <p:spPr>
          <a:xfrm>
            <a:off x="831850" y="1736848"/>
            <a:ext cx="10515600" cy="1500187"/>
          </a:xfrm>
          <a:prstGeom prst="rect">
            <a:avLst/>
          </a:prstGeom>
        </p:spPr>
        <p:txBody>
          <a:bodyPr>
            <a:normAutofit/>
          </a:bodyPr>
          <a:lstStyle>
            <a:lvl1pPr marL="0" indent="0">
              <a:buNone/>
              <a:defRPr sz="1800">
                <a:solidFill>
                  <a:srgbClr val="5ABEC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4014087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5CB7E-9A46-5C44-8247-87417DFBA91E}"/>
              </a:ext>
            </a:extLst>
          </p:cNvPr>
          <p:cNvSpPr>
            <a:spLocks noGrp="1"/>
          </p:cNvSpPr>
          <p:nvPr>
            <p:ph type="title"/>
          </p:nvPr>
        </p:nvSpPr>
        <p:spPr>
          <a:xfrm>
            <a:off x="831850" y="576264"/>
            <a:ext cx="10515600" cy="1010260"/>
          </a:xfrm>
        </p:spPr>
        <p:txBody>
          <a:bodyPr anchor="b">
            <a:normAutofit/>
          </a:bodyPr>
          <a:lstStyle>
            <a:lvl1pPr>
              <a:defRPr sz="32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BF13F80-1CC6-EE48-A7C9-C55B04614A6D}"/>
              </a:ext>
            </a:extLst>
          </p:cNvPr>
          <p:cNvSpPr>
            <a:spLocks noGrp="1"/>
          </p:cNvSpPr>
          <p:nvPr>
            <p:ph type="body" idx="1"/>
          </p:nvPr>
        </p:nvSpPr>
        <p:spPr>
          <a:xfrm>
            <a:off x="831850" y="1736848"/>
            <a:ext cx="10515600" cy="1500187"/>
          </a:xfrm>
          <a:prstGeom prst="rect">
            <a:avLst/>
          </a:prstGeom>
        </p:spPr>
        <p:txBody>
          <a:bodyPr>
            <a:normAutofit/>
          </a:bodyPr>
          <a:lstStyle>
            <a:lvl1pPr marL="0" indent="0">
              <a:buNone/>
              <a:defRPr sz="1800">
                <a:solidFill>
                  <a:srgbClr val="5ABEC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266712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r slide">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D87E5F4D-F0C1-C04D-9F41-F5AF46EB18D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55503B3F-5BE1-3246-B25A-B9F8AC6A16AE}"/>
              </a:ext>
            </a:extLst>
          </p:cNvPr>
          <p:cNvSpPr>
            <a:spLocks noGrp="1"/>
          </p:cNvSpPr>
          <p:nvPr>
            <p:ph type="title"/>
          </p:nvPr>
        </p:nvSpPr>
        <p:spPr>
          <a:xfrm>
            <a:off x="838200" y="365125"/>
            <a:ext cx="10515600" cy="1325563"/>
          </a:xfrm>
        </p:spPr>
        <p:txBody>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4A103A0F-B897-8542-A62D-28B76CA5824C}"/>
              </a:ext>
            </a:extLst>
          </p:cNvPr>
          <p:cNvSpPr>
            <a:spLocks noGrp="1"/>
          </p:cNvSpPr>
          <p:nvPr>
            <p:ph idx="1"/>
          </p:nvPr>
        </p:nvSpPr>
        <p:spPr>
          <a:xfrm>
            <a:off x="838200" y="1825625"/>
            <a:ext cx="10515600" cy="4129698"/>
          </a:xfrm>
          <a:prstGeom prst="rect">
            <a:avLst/>
          </a:prstGeom>
        </p:spPr>
        <p:txBody>
          <a:bodyPr/>
          <a:lstStyle>
            <a:lvl1pPr>
              <a:defRPr sz="1800">
                <a:solidFill>
                  <a:srgbClr val="1B2E4A"/>
                </a:solidFill>
              </a:defRPr>
            </a:lvl1pPr>
            <a:lvl2pPr>
              <a:defRPr sz="1800"/>
            </a:lvl2pPr>
            <a:lvl3pPr>
              <a:defRPr sz="1800"/>
            </a:lvl3pPr>
            <a:lvl4pPr>
              <a:defRPr sz="16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688054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r slide 2">
    <p:spTree>
      <p:nvGrpSpPr>
        <p:cNvPr id="1" name=""/>
        <p:cNvGrpSpPr/>
        <p:nvPr/>
      </p:nvGrpSpPr>
      <p:grpSpPr>
        <a:xfrm>
          <a:off x="0" y="0"/>
          <a:ext cx="0" cy="0"/>
          <a:chOff x="0" y="0"/>
          <a:chExt cx="0" cy="0"/>
        </a:xfrm>
      </p:grpSpPr>
      <p:pic>
        <p:nvPicPr>
          <p:cNvPr id="7" name="Picture 6" descr="Rectangle&#10;&#10;Description automatically generated">
            <a:extLst>
              <a:ext uri="{FF2B5EF4-FFF2-40B4-BE49-F238E27FC236}">
                <a16:creationId xmlns:a16="http://schemas.microsoft.com/office/drawing/2014/main" id="{B20264D2-A319-E141-BF48-BD435F70C1A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4680DAA5-334F-C548-8322-B4D212C0FC99}"/>
              </a:ext>
            </a:extLst>
          </p:cNvPr>
          <p:cNvSpPr>
            <a:spLocks noGrp="1"/>
          </p:cNvSpPr>
          <p:nvPr>
            <p:ph type="title"/>
          </p:nvPr>
        </p:nvSpPr>
        <p:spPr>
          <a:xfrm>
            <a:off x="838200" y="365125"/>
            <a:ext cx="10515600" cy="1325563"/>
          </a:xfrm>
        </p:spPr>
        <p:txBody>
          <a:bodyPr/>
          <a:lstStyle/>
          <a:p>
            <a:r>
              <a:rPr lang="en-GB" dirty="0"/>
              <a:t>Click to edit Master title style</a:t>
            </a:r>
            <a:endParaRPr lang="en-US" dirty="0"/>
          </a:p>
        </p:txBody>
      </p:sp>
      <p:sp>
        <p:nvSpPr>
          <p:cNvPr id="10" name="Content Placeholder 2">
            <a:extLst>
              <a:ext uri="{FF2B5EF4-FFF2-40B4-BE49-F238E27FC236}">
                <a16:creationId xmlns:a16="http://schemas.microsoft.com/office/drawing/2014/main" id="{02025009-A816-5F46-AE73-545650879849}"/>
              </a:ext>
            </a:extLst>
          </p:cNvPr>
          <p:cNvSpPr>
            <a:spLocks noGrp="1"/>
          </p:cNvSpPr>
          <p:nvPr>
            <p:ph idx="1"/>
          </p:nvPr>
        </p:nvSpPr>
        <p:spPr>
          <a:xfrm>
            <a:off x="838200" y="1825625"/>
            <a:ext cx="10515600" cy="4129698"/>
          </a:xfrm>
          <a:prstGeom prst="rect">
            <a:avLst/>
          </a:prstGeom>
        </p:spPr>
        <p:txBody>
          <a:bodyPr/>
          <a:lstStyle>
            <a:lvl1pPr>
              <a:defRPr sz="1800">
                <a:solidFill>
                  <a:srgbClr val="1B2E4A"/>
                </a:solidFill>
              </a:defRPr>
            </a:lvl1pPr>
            <a:lvl2pPr>
              <a:defRPr sz="1800"/>
            </a:lvl2pPr>
            <a:lvl3pPr>
              <a:defRPr sz="1800"/>
            </a:lvl3pPr>
            <a:lvl4pPr>
              <a:defRPr sz="16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82495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r slide 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680DAA5-334F-C548-8322-B4D212C0FC99}"/>
              </a:ext>
            </a:extLst>
          </p:cNvPr>
          <p:cNvSpPr>
            <a:spLocks noGrp="1"/>
          </p:cNvSpPr>
          <p:nvPr>
            <p:ph type="title"/>
          </p:nvPr>
        </p:nvSpPr>
        <p:spPr>
          <a:xfrm>
            <a:off x="838200" y="365125"/>
            <a:ext cx="10515600" cy="1325563"/>
          </a:xfrm>
        </p:spPr>
        <p:txBody>
          <a:bodyPr/>
          <a:lstStyle/>
          <a:p>
            <a:r>
              <a:rPr lang="en-GB" dirty="0"/>
              <a:t>Click to edit Master title style</a:t>
            </a:r>
            <a:endParaRPr lang="en-US" dirty="0"/>
          </a:p>
        </p:txBody>
      </p:sp>
      <p:sp>
        <p:nvSpPr>
          <p:cNvPr id="10" name="Content Placeholder 2">
            <a:extLst>
              <a:ext uri="{FF2B5EF4-FFF2-40B4-BE49-F238E27FC236}">
                <a16:creationId xmlns:a16="http://schemas.microsoft.com/office/drawing/2014/main" id="{02025009-A816-5F46-AE73-545650879849}"/>
              </a:ext>
            </a:extLst>
          </p:cNvPr>
          <p:cNvSpPr>
            <a:spLocks noGrp="1"/>
          </p:cNvSpPr>
          <p:nvPr>
            <p:ph idx="1"/>
          </p:nvPr>
        </p:nvSpPr>
        <p:spPr>
          <a:xfrm>
            <a:off x="838200" y="1825625"/>
            <a:ext cx="10515600" cy="4129698"/>
          </a:xfrm>
          <a:prstGeom prst="rect">
            <a:avLst/>
          </a:prstGeom>
        </p:spPr>
        <p:txBody>
          <a:bodyPr/>
          <a:lstStyle>
            <a:lvl1pPr>
              <a:defRPr sz="1800">
                <a:solidFill>
                  <a:srgbClr val="1B2E4A"/>
                </a:solidFill>
              </a:defRPr>
            </a:lvl1pPr>
            <a:lvl2pPr>
              <a:defRPr sz="1800"/>
            </a:lvl2pPr>
            <a:lvl3pPr>
              <a:defRPr sz="1800"/>
            </a:lvl3pPr>
            <a:lvl4pPr>
              <a:defRPr sz="16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18676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cover slide">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4CCE83C4-8F8F-B746-A497-12F79CEA6AD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Text Placeholder 2">
            <a:extLst>
              <a:ext uri="{FF2B5EF4-FFF2-40B4-BE49-F238E27FC236}">
                <a16:creationId xmlns:a16="http://schemas.microsoft.com/office/drawing/2014/main" id="{809D0EBB-40C7-3040-8897-CC7A6B635FCB}"/>
              </a:ext>
            </a:extLst>
          </p:cNvPr>
          <p:cNvSpPr>
            <a:spLocks noGrp="1"/>
          </p:cNvSpPr>
          <p:nvPr>
            <p:ph type="body" idx="1"/>
          </p:nvPr>
        </p:nvSpPr>
        <p:spPr>
          <a:xfrm>
            <a:off x="831850" y="5408245"/>
            <a:ext cx="4232519" cy="1078523"/>
          </a:xfrm>
          <a:prstGeom prst="rect">
            <a:avLst/>
          </a:prstGeom>
        </p:spPr>
        <p:txBody>
          <a:bodyPr>
            <a:normAutofit/>
          </a:bodyPr>
          <a:lstStyle>
            <a:lvl1pPr marL="0" indent="0">
              <a:buNone/>
              <a:defRPr sz="1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98282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93A88"/>
            </a:gs>
            <a:gs pos="74000">
              <a:schemeClr val="accent1">
                <a:lumMod val="45000"/>
                <a:lumOff val="55000"/>
              </a:schemeClr>
            </a:gs>
            <a:gs pos="83000">
              <a:schemeClr val="accent1">
                <a:lumMod val="45000"/>
                <a:lumOff val="55000"/>
              </a:schemeClr>
            </a:gs>
            <a:gs pos="100000">
              <a:srgbClr val="0AB4C5"/>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C92584-906C-C94C-878E-94C98C9B1F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4" name="Date Placeholder 3">
            <a:extLst>
              <a:ext uri="{FF2B5EF4-FFF2-40B4-BE49-F238E27FC236}">
                <a16:creationId xmlns:a16="http://schemas.microsoft.com/office/drawing/2014/main" id="{773395E7-0016-B04A-BC56-FA65B42B4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12D69-7BC4-C84F-8858-B6D29D089380}" type="datetimeFigureOut">
              <a:rPr lang="en-US" smtClean="0"/>
              <a:t>3/2/2023</a:t>
            </a:fld>
            <a:endParaRPr lang="en-US"/>
          </a:p>
        </p:txBody>
      </p:sp>
      <p:sp>
        <p:nvSpPr>
          <p:cNvPr id="5" name="Footer Placeholder 4">
            <a:extLst>
              <a:ext uri="{FF2B5EF4-FFF2-40B4-BE49-F238E27FC236}">
                <a16:creationId xmlns:a16="http://schemas.microsoft.com/office/drawing/2014/main" id="{8334BF4C-A81F-9A4D-9A4D-914723BBBA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D5ED13-CF17-4144-AC2F-657FB85ED3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2DD82-EDB8-4A4B-A06E-BB49D5BE6AAC}" type="slidenum">
              <a:rPr lang="en-US" smtClean="0"/>
              <a:t>‹#›</a:t>
            </a:fld>
            <a:endParaRPr lang="en-US"/>
          </a:p>
        </p:txBody>
      </p:sp>
    </p:spTree>
    <p:extLst>
      <p:ext uri="{BB962C8B-B14F-4D97-AF65-F5344CB8AC3E}">
        <p14:creationId xmlns:p14="http://schemas.microsoft.com/office/powerpoint/2010/main" val="3484132507"/>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1" r:id="rId3"/>
    <p:sldLayoutId id="2147483659" r:id="rId4"/>
    <p:sldLayoutId id="2147483655" r:id="rId5"/>
    <p:sldLayoutId id="2147483654" r:id="rId6"/>
    <p:sldLayoutId id="2147483658" r:id="rId7"/>
    <p:sldLayoutId id="2147483656" r:id="rId8"/>
  </p:sldLayoutIdLst>
  <p:txStyles>
    <p:titleStyle>
      <a:lvl1pPr algn="l" defTabSz="914400" rtl="0" eaLnBrk="1" latinLnBrk="0" hangingPunct="1">
        <a:lnSpc>
          <a:spcPct val="90000"/>
        </a:lnSpc>
        <a:spcBef>
          <a:spcPct val="0"/>
        </a:spcBef>
        <a:buNone/>
        <a:defRPr sz="3200" b="0" i="0" kern="1200">
          <a:solidFill>
            <a:srgbClr val="1B2E4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5ABEC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2.xml"/><Relationship Id="rId3" Type="http://schemas.openxmlformats.org/officeDocument/2006/relationships/hyperlink" Target="mailto:SPPC@wales.nhs.uk" TargetMode="External"/><Relationship Id="rId7" Type="http://schemas.openxmlformats.org/officeDocument/2006/relationships/image" Target="../media/image25.png"/><Relationship Id="rId12" Type="http://schemas.openxmlformats.org/officeDocument/2006/relationships/image" Target="../media/image270.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customXml" Target="../ink/ink1.xml"/><Relationship Id="rId5" Type="http://schemas.openxmlformats.org/officeDocument/2006/relationships/hyperlink" Target="https://www.youtube.com/channel/UCdoNfzDbWcnIUVEbxX7XnUg" TargetMode="External"/><Relationship Id="rId10" Type="http://schemas.openxmlformats.org/officeDocument/2006/relationships/image" Target="../media/image28.png"/><Relationship Id="rId4" Type="http://schemas.openxmlformats.org/officeDocument/2006/relationships/hyperlink" Target="https://primarycareone.nhs.wales/topics1/strategic-programme/" TargetMode="External"/><Relationship Id="rId9" Type="http://schemas.openxmlformats.org/officeDocument/2006/relationships/image" Target="../media/image27.png"/><Relationship Id="rId14" Type="http://schemas.openxmlformats.org/officeDocument/2006/relationships/customXml" Target="../ink/ink3.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51F7E-E329-ED40-AD4A-004B20070D9E}"/>
              </a:ext>
            </a:extLst>
          </p:cNvPr>
          <p:cNvSpPr>
            <a:spLocks noGrp="1"/>
          </p:cNvSpPr>
          <p:nvPr>
            <p:ph type="ctrTitle"/>
          </p:nvPr>
        </p:nvSpPr>
        <p:spPr>
          <a:xfrm>
            <a:off x="1199324" y="3685496"/>
            <a:ext cx="9949644" cy="618056"/>
          </a:xfrm>
        </p:spPr>
        <p:txBody>
          <a:bodyPr>
            <a:normAutofit fontScale="90000"/>
          </a:bodyPr>
          <a:lstStyle/>
          <a:p>
            <a:pPr algn="l"/>
            <a:br>
              <a:rPr lang="en-US" sz="4000" dirty="0">
                <a:solidFill>
                  <a:schemeClr val="bg1"/>
                </a:solidFill>
              </a:rPr>
            </a:br>
            <a:br>
              <a:rPr lang="en-US" sz="4000" dirty="0">
                <a:solidFill>
                  <a:schemeClr val="bg1"/>
                </a:solidFill>
              </a:rPr>
            </a:br>
            <a:r>
              <a:rPr lang="en-US" sz="4000" dirty="0">
                <a:solidFill>
                  <a:schemeClr val="bg1"/>
                </a:solidFill>
              </a:rPr>
              <a:t>Accelerated Cluster Development [ACD]</a:t>
            </a:r>
          </a:p>
        </p:txBody>
      </p:sp>
      <p:sp>
        <p:nvSpPr>
          <p:cNvPr id="3" name="TextBox 2">
            <a:extLst>
              <a:ext uri="{FF2B5EF4-FFF2-40B4-BE49-F238E27FC236}">
                <a16:creationId xmlns:a16="http://schemas.microsoft.com/office/drawing/2014/main" id="{127CDE53-0CC5-1395-3095-A52C0D945083}"/>
              </a:ext>
            </a:extLst>
          </p:cNvPr>
          <p:cNvSpPr txBox="1"/>
          <p:nvPr/>
        </p:nvSpPr>
        <p:spPr>
          <a:xfrm>
            <a:off x="9618133" y="6152076"/>
            <a:ext cx="2370667" cy="369332"/>
          </a:xfrm>
          <a:prstGeom prst="rect">
            <a:avLst/>
          </a:prstGeom>
          <a:noFill/>
        </p:spPr>
        <p:txBody>
          <a:bodyPr wrap="square" rtlCol="0">
            <a:spAutoFit/>
          </a:bodyPr>
          <a:lstStyle/>
          <a:p>
            <a:r>
              <a:rPr lang="en-GB" dirty="0"/>
              <a:t>v2.0 (January 2023)</a:t>
            </a:r>
          </a:p>
        </p:txBody>
      </p:sp>
    </p:spTree>
    <p:extLst>
      <p:ext uri="{BB962C8B-B14F-4D97-AF65-F5344CB8AC3E}">
        <p14:creationId xmlns:p14="http://schemas.microsoft.com/office/powerpoint/2010/main" val="4176404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9A1D-5F53-DFC9-F71F-C1DA94970D39}"/>
              </a:ext>
            </a:extLst>
          </p:cNvPr>
          <p:cNvSpPr>
            <a:spLocks noGrp="1"/>
          </p:cNvSpPr>
          <p:nvPr>
            <p:ph type="title"/>
          </p:nvPr>
        </p:nvSpPr>
        <p:spPr>
          <a:xfrm>
            <a:off x="438816" y="331047"/>
            <a:ext cx="10515600" cy="625518"/>
          </a:xfrm>
        </p:spPr>
        <p:txBody>
          <a:bodyPr>
            <a:noAutofit/>
          </a:bodyPr>
          <a:lstStyle/>
          <a:p>
            <a:r>
              <a:rPr lang="en-GB" sz="2800" b="1" dirty="0">
                <a:solidFill>
                  <a:srgbClr val="002060"/>
                </a:solidFill>
              </a:rPr>
              <a:t>Greater influence from frontline professionals, more informed and innovative plans </a:t>
            </a:r>
          </a:p>
        </p:txBody>
      </p:sp>
      <p:pic>
        <p:nvPicPr>
          <p:cNvPr id="7" name="Picture 6" descr="Diagram&#10;&#10;Description automatically generated">
            <a:extLst>
              <a:ext uri="{FF2B5EF4-FFF2-40B4-BE49-F238E27FC236}">
                <a16:creationId xmlns:a16="http://schemas.microsoft.com/office/drawing/2014/main" id="{FCEAF9F0-BCD6-DC21-3AB2-961B19D6F2CE}"/>
              </a:ext>
            </a:extLst>
          </p:cNvPr>
          <p:cNvPicPr>
            <a:picLocks noChangeAspect="1"/>
          </p:cNvPicPr>
          <p:nvPr/>
        </p:nvPicPr>
        <p:blipFill>
          <a:blip r:embed="rId3"/>
          <a:stretch>
            <a:fillRect/>
          </a:stretch>
        </p:blipFill>
        <p:spPr>
          <a:xfrm>
            <a:off x="1569269" y="1322905"/>
            <a:ext cx="9053462" cy="4536000"/>
          </a:xfrm>
          <a:prstGeom prst="rect">
            <a:avLst/>
          </a:prstGeom>
        </p:spPr>
      </p:pic>
    </p:spTree>
    <p:extLst>
      <p:ext uri="{BB962C8B-B14F-4D97-AF65-F5344CB8AC3E}">
        <p14:creationId xmlns:p14="http://schemas.microsoft.com/office/powerpoint/2010/main" val="2936407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9A1D-5F53-DFC9-F71F-C1DA94970D39}"/>
              </a:ext>
            </a:extLst>
          </p:cNvPr>
          <p:cNvSpPr>
            <a:spLocks noGrp="1"/>
          </p:cNvSpPr>
          <p:nvPr>
            <p:ph type="title"/>
          </p:nvPr>
        </p:nvSpPr>
        <p:spPr>
          <a:xfrm>
            <a:off x="287676" y="37836"/>
            <a:ext cx="9119371" cy="1611156"/>
          </a:xfrm>
        </p:spPr>
        <p:txBody>
          <a:bodyPr>
            <a:normAutofit fontScale="90000"/>
          </a:bodyPr>
          <a:lstStyle/>
          <a:p>
            <a:pPr>
              <a:lnSpc>
                <a:spcPct val="100000"/>
              </a:lnSpc>
            </a:pPr>
            <a:br>
              <a:rPr lang="en-GB" sz="2800" b="1" dirty="0"/>
            </a:br>
            <a:br>
              <a:rPr lang="en-GB" sz="2800" b="1" dirty="0"/>
            </a:br>
            <a:r>
              <a:rPr lang="en-GB" sz="3100" b="1" dirty="0"/>
              <a:t>Professional Collaboratives</a:t>
            </a:r>
            <a:br>
              <a:rPr lang="en-GB" sz="2800" b="1" dirty="0"/>
            </a:br>
            <a:r>
              <a:rPr lang="en-GB" sz="2000" b="1" dirty="0">
                <a:solidFill>
                  <a:srgbClr val="0AB4C5"/>
                </a:solidFill>
                <a:effectLst/>
                <a:ea typeface="Calibri" panose="020F0502020204030204" pitchFamily="34" charset="0"/>
              </a:rPr>
              <a:t>Professional Collaboratives engage groups of professionals,  to share experience and good practice, assess and report on the quality and safety of local services and advocate for service improvement</a:t>
            </a:r>
            <a:br>
              <a:rPr lang="en-GB" sz="1600" dirty="0">
                <a:solidFill>
                  <a:srgbClr val="5ABEC1"/>
                </a:solidFill>
              </a:rPr>
            </a:br>
            <a:r>
              <a:rPr lang="en-GB" sz="1600" dirty="0">
                <a:solidFill>
                  <a:srgbClr val="5ABEC1"/>
                </a:solidFill>
              </a:rPr>
              <a:t>.</a:t>
            </a:r>
          </a:p>
        </p:txBody>
      </p:sp>
      <p:sp>
        <p:nvSpPr>
          <p:cNvPr id="3" name="Text Placeholder 2">
            <a:extLst>
              <a:ext uri="{FF2B5EF4-FFF2-40B4-BE49-F238E27FC236}">
                <a16:creationId xmlns:a16="http://schemas.microsoft.com/office/drawing/2014/main" id="{2EFC917B-6E46-9A7E-BB8B-710B779815F7}"/>
              </a:ext>
            </a:extLst>
          </p:cNvPr>
          <p:cNvSpPr>
            <a:spLocks noGrp="1"/>
          </p:cNvSpPr>
          <p:nvPr>
            <p:ph type="body" idx="1"/>
          </p:nvPr>
        </p:nvSpPr>
        <p:spPr>
          <a:xfrm>
            <a:off x="287676" y="1447404"/>
            <a:ext cx="7465935" cy="4839331"/>
          </a:xfrm>
        </p:spPr>
        <p:txBody>
          <a:bodyPr>
            <a:normAutofit/>
          </a:bodyPr>
          <a:lstStyle/>
          <a:p>
            <a:r>
              <a:rPr lang="en-GB" sz="2000" b="1" dirty="0">
                <a:solidFill>
                  <a:srgbClr val="002060"/>
                </a:solidFill>
              </a:rPr>
              <a:t>Purpose</a:t>
            </a:r>
            <a:r>
              <a:rPr lang="en-GB" b="1" dirty="0"/>
              <a:t> </a:t>
            </a:r>
          </a:p>
          <a:p>
            <a:pPr marL="171450" indent="-171450">
              <a:lnSpc>
                <a:spcPct val="150000"/>
              </a:lnSpc>
              <a:spcBef>
                <a:spcPts val="0"/>
              </a:spcBef>
              <a:buFont typeface="Arial" panose="020B0604020202020204" pitchFamily="34" charset="0"/>
              <a:buChar char="•"/>
            </a:pPr>
            <a:r>
              <a:rPr lang="en-GB" dirty="0">
                <a:solidFill>
                  <a:srgbClr val="002060"/>
                </a:solidFill>
              </a:rPr>
              <a:t>To identify the specific </a:t>
            </a:r>
            <a:r>
              <a:rPr lang="en-GB" b="1" dirty="0">
                <a:solidFill>
                  <a:srgbClr val="0AB4C5"/>
                </a:solidFill>
              </a:rPr>
              <a:t>needs</a:t>
            </a:r>
            <a:r>
              <a:rPr lang="en-GB" dirty="0">
                <a:solidFill>
                  <a:srgbClr val="002060"/>
                </a:solidFill>
              </a:rPr>
              <a:t> of their population for their area of expertise </a:t>
            </a:r>
          </a:p>
          <a:p>
            <a:pPr marL="171450" indent="-171450">
              <a:lnSpc>
                <a:spcPct val="150000"/>
              </a:lnSpc>
              <a:spcBef>
                <a:spcPts val="0"/>
              </a:spcBef>
              <a:buFont typeface="Arial" panose="020B0604020202020204" pitchFamily="34" charset="0"/>
              <a:buChar char="•"/>
            </a:pPr>
            <a:r>
              <a:rPr lang="en-GB" dirty="0">
                <a:solidFill>
                  <a:srgbClr val="002060"/>
                </a:solidFill>
              </a:rPr>
              <a:t>To use recognised quality indicators and professional and public experience to Identify service gaps, quality and safety issues to </a:t>
            </a:r>
            <a:r>
              <a:rPr lang="en-GB" b="1" dirty="0">
                <a:solidFill>
                  <a:srgbClr val="0AB4C5"/>
                </a:solidFill>
              </a:rPr>
              <a:t>develop and prioritise  opportunities to improve services </a:t>
            </a:r>
          </a:p>
          <a:p>
            <a:pPr marL="171450" indent="-171450">
              <a:lnSpc>
                <a:spcPct val="150000"/>
              </a:lnSpc>
              <a:spcBef>
                <a:spcPts val="0"/>
              </a:spcBef>
              <a:buFont typeface="Arial" panose="020B0604020202020204" pitchFamily="34" charset="0"/>
              <a:buChar char="•"/>
            </a:pPr>
            <a:r>
              <a:rPr lang="en-GB" dirty="0">
                <a:solidFill>
                  <a:srgbClr val="002060"/>
                </a:solidFill>
              </a:rPr>
              <a:t>To advocate for appropriate provision of care for the most </a:t>
            </a:r>
            <a:r>
              <a:rPr lang="en-GB" b="1" dirty="0">
                <a:solidFill>
                  <a:srgbClr val="0AB4C5"/>
                </a:solidFill>
              </a:rPr>
              <a:t>vulnerable</a:t>
            </a:r>
          </a:p>
          <a:p>
            <a:pPr marL="171450" indent="-171450">
              <a:lnSpc>
                <a:spcPct val="150000"/>
              </a:lnSpc>
              <a:spcBef>
                <a:spcPts val="0"/>
              </a:spcBef>
              <a:buFont typeface="Arial" panose="020B0604020202020204" pitchFamily="34" charset="0"/>
              <a:buChar char="•"/>
            </a:pPr>
            <a:r>
              <a:rPr lang="en-GB" dirty="0">
                <a:solidFill>
                  <a:srgbClr val="002060"/>
                </a:solidFill>
              </a:rPr>
              <a:t>To </a:t>
            </a:r>
            <a:r>
              <a:rPr lang="en-GB" b="1" dirty="0">
                <a:solidFill>
                  <a:srgbClr val="0AB4C5"/>
                </a:solidFill>
              </a:rPr>
              <a:t>respond</a:t>
            </a:r>
            <a:r>
              <a:rPr lang="en-GB" dirty="0">
                <a:solidFill>
                  <a:srgbClr val="002060"/>
                </a:solidFill>
              </a:rPr>
              <a:t> to national strategic intent and funding opportunities which are profession specific </a:t>
            </a:r>
            <a:endParaRPr lang="en-GB" dirty="0">
              <a:solidFill>
                <a:srgbClr val="002060"/>
              </a:solidFill>
              <a:effectLst/>
              <a:ea typeface="Calibri" panose="020F0502020204030204" pitchFamily="34" charset="0"/>
            </a:endParaRPr>
          </a:p>
          <a:p>
            <a:pPr marL="171450" indent="-171450">
              <a:lnSpc>
                <a:spcPct val="150000"/>
              </a:lnSpc>
              <a:spcBef>
                <a:spcPts val="0"/>
              </a:spcBef>
              <a:buFont typeface="Arial" panose="020B0604020202020204" pitchFamily="34" charset="0"/>
              <a:buChar char="•"/>
            </a:pPr>
            <a:r>
              <a:rPr lang="en-GB" dirty="0">
                <a:solidFill>
                  <a:srgbClr val="002060"/>
                </a:solidFill>
              </a:rPr>
              <a:t>To </a:t>
            </a:r>
            <a:r>
              <a:rPr lang="en-GB" b="1" dirty="0">
                <a:solidFill>
                  <a:srgbClr val="0AB4C5"/>
                </a:solidFill>
              </a:rPr>
              <a:t>collaborate with each other and with other professions</a:t>
            </a:r>
            <a:r>
              <a:rPr lang="en-GB" dirty="0">
                <a:solidFill>
                  <a:srgbClr val="0AB4C5"/>
                </a:solidFill>
              </a:rPr>
              <a:t> </a:t>
            </a:r>
            <a:r>
              <a:rPr lang="en-GB" dirty="0">
                <a:solidFill>
                  <a:srgbClr val="002060"/>
                </a:solidFill>
              </a:rPr>
              <a:t>in the planning and delivery of local services, through the </a:t>
            </a:r>
            <a:r>
              <a:rPr lang="en-GB" b="1" u="sng" dirty="0">
                <a:solidFill>
                  <a:srgbClr val="0AB4C5"/>
                </a:solidFill>
              </a:rPr>
              <a:t>Cluster</a:t>
            </a:r>
            <a:endParaRPr lang="en-GB" b="1" u="sng" dirty="0">
              <a:solidFill>
                <a:srgbClr val="0AB4C5"/>
              </a:solidFill>
              <a:ea typeface="Calibri" panose="020F0502020204030204" pitchFamily="34" charset="0"/>
            </a:endParaRPr>
          </a:p>
          <a:p>
            <a:pPr marL="171450" indent="-171450">
              <a:buFont typeface="Arial" panose="020B0604020202020204" pitchFamily="34" charset="0"/>
              <a:buChar char="•"/>
            </a:pPr>
            <a:endParaRPr lang="en-GB" dirty="0"/>
          </a:p>
        </p:txBody>
      </p:sp>
      <p:graphicFrame>
        <p:nvGraphicFramePr>
          <p:cNvPr id="4" name="Diagram 3">
            <a:extLst>
              <a:ext uri="{FF2B5EF4-FFF2-40B4-BE49-F238E27FC236}">
                <a16:creationId xmlns:a16="http://schemas.microsoft.com/office/drawing/2014/main" id="{F5CC53CB-2A4E-1465-5DF2-5DE0CDBCBA52}"/>
              </a:ext>
            </a:extLst>
          </p:cNvPr>
          <p:cNvGraphicFramePr/>
          <p:nvPr>
            <p:extLst>
              <p:ext uri="{D42A27DB-BD31-4B8C-83A1-F6EECF244321}">
                <p14:modId xmlns:p14="http://schemas.microsoft.com/office/powerpoint/2010/main" val="3787202309"/>
              </p:ext>
            </p:extLst>
          </p:nvPr>
        </p:nvGraphicFramePr>
        <p:xfrm>
          <a:off x="6893959" y="1406188"/>
          <a:ext cx="5946138" cy="4253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5534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9A1D-5F53-DFC9-F71F-C1DA94970D39}"/>
              </a:ext>
            </a:extLst>
          </p:cNvPr>
          <p:cNvSpPr>
            <a:spLocks noGrp="1"/>
          </p:cNvSpPr>
          <p:nvPr>
            <p:ph type="title"/>
          </p:nvPr>
        </p:nvSpPr>
        <p:spPr>
          <a:xfrm>
            <a:off x="287677" y="41169"/>
            <a:ext cx="11461736" cy="1044739"/>
          </a:xfrm>
        </p:spPr>
        <p:txBody>
          <a:bodyPr>
            <a:normAutofit fontScale="90000"/>
          </a:bodyPr>
          <a:lstStyle/>
          <a:p>
            <a:pPr>
              <a:lnSpc>
                <a:spcPct val="100000"/>
              </a:lnSpc>
            </a:pPr>
            <a:r>
              <a:rPr lang="en-GB" sz="3100" b="1" dirty="0"/>
              <a:t>Clusters : Collaborative networks are stronger working together </a:t>
            </a:r>
            <a:br>
              <a:rPr lang="en-GB" sz="3100" b="1" dirty="0"/>
            </a:br>
            <a:r>
              <a:rPr lang="en-GB" sz="1600" dirty="0">
                <a:solidFill>
                  <a:srgbClr val="5ABEC1"/>
                </a:solidFill>
              </a:rPr>
              <a:t>.</a:t>
            </a:r>
          </a:p>
        </p:txBody>
      </p:sp>
      <p:sp>
        <p:nvSpPr>
          <p:cNvPr id="3" name="Text Placeholder 2">
            <a:extLst>
              <a:ext uri="{FF2B5EF4-FFF2-40B4-BE49-F238E27FC236}">
                <a16:creationId xmlns:a16="http://schemas.microsoft.com/office/drawing/2014/main" id="{2EFC917B-6E46-9A7E-BB8B-710B779815F7}"/>
              </a:ext>
            </a:extLst>
          </p:cNvPr>
          <p:cNvSpPr>
            <a:spLocks noGrp="1"/>
          </p:cNvSpPr>
          <p:nvPr>
            <p:ph type="body" idx="1"/>
          </p:nvPr>
        </p:nvSpPr>
        <p:spPr>
          <a:xfrm>
            <a:off x="287677" y="1318137"/>
            <a:ext cx="5266456" cy="4596528"/>
          </a:xfrm>
        </p:spPr>
        <p:txBody>
          <a:bodyPr>
            <a:normAutofit/>
          </a:bodyPr>
          <a:lstStyle/>
          <a:p>
            <a:endParaRPr lang="en-GB" sz="1600" b="1" u="sng" dirty="0">
              <a:solidFill>
                <a:srgbClr val="002060"/>
              </a:solidFill>
              <a:ea typeface="Calibri" panose="020F0502020204030204" pitchFamily="34" charset="0"/>
            </a:endParaRPr>
          </a:p>
          <a:p>
            <a:pPr marL="171450" indent="-171450">
              <a:buFont typeface="Arial" panose="020B0604020202020204" pitchFamily="34" charset="0"/>
              <a:buChar char="•"/>
            </a:pPr>
            <a:r>
              <a:rPr lang="en-GB" dirty="0">
                <a:solidFill>
                  <a:srgbClr val="002060"/>
                </a:solidFill>
              </a:rPr>
              <a:t>Clusters bring together all of the professional collaboratives in a local area</a:t>
            </a:r>
          </a:p>
          <a:p>
            <a:pPr marL="171450" indent="-171450">
              <a:buFont typeface="Arial" panose="020B0604020202020204" pitchFamily="34" charset="0"/>
              <a:buChar char="•"/>
            </a:pPr>
            <a:r>
              <a:rPr lang="en-GB" dirty="0">
                <a:solidFill>
                  <a:srgbClr val="002060"/>
                </a:solidFill>
              </a:rPr>
              <a:t>Working together to ensure seamless and efficient service provision </a:t>
            </a:r>
          </a:p>
          <a:p>
            <a:pPr marL="171450" indent="-171450">
              <a:buFont typeface="Arial" panose="020B0604020202020204" pitchFamily="34" charset="0"/>
              <a:buChar char="•"/>
            </a:pPr>
            <a:r>
              <a:rPr lang="en-GB" dirty="0">
                <a:solidFill>
                  <a:srgbClr val="002060"/>
                </a:solidFill>
              </a:rPr>
              <a:t>Professionals find operational solutions that work in the local context  </a:t>
            </a:r>
          </a:p>
          <a:p>
            <a:pPr marL="171450" indent="-171450">
              <a:buFont typeface="Arial" panose="020B0604020202020204" pitchFamily="34" charset="0"/>
              <a:buChar char="•"/>
            </a:pPr>
            <a:r>
              <a:rPr lang="en-GB" dirty="0">
                <a:solidFill>
                  <a:srgbClr val="002060"/>
                </a:solidFill>
              </a:rPr>
              <a:t>Clusters include senior leads from Health Board, Local Authority and Third Sector services to ensure that those organisations can inform and support wider system solutions </a:t>
            </a:r>
          </a:p>
        </p:txBody>
      </p:sp>
      <p:graphicFrame>
        <p:nvGraphicFramePr>
          <p:cNvPr id="4" name="Diagram 3">
            <a:extLst>
              <a:ext uri="{FF2B5EF4-FFF2-40B4-BE49-F238E27FC236}">
                <a16:creationId xmlns:a16="http://schemas.microsoft.com/office/drawing/2014/main" id="{F5CC53CB-2A4E-1465-5DF2-5DE0CDBCBA52}"/>
              </a:ext>
            </a:extLst>
          </p:cNvPr>
          <p:cNvGraphicFramePr/>
          <p:nvPr>
            <p:extLst>
              <p:ext uri="{D42A27DB-BD31-4B8C-83A1-F6EECF244321}">
                <p14:modId xmlns:p14="http://schemas.microsoft.com/office/powerpoint/2010/main" val="1053740311"/>
              </p:ext>
            </p:extLst>
          </p:nvPr>
        </p:nvGraphicFramePr>
        <p:xfrm>
          <a:off x="5660572" y="1085908"/>
          <a:ext cx="5827584" cy="3947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2415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9A1D-5F53-DFC9-F71F-C1DA94970D39}"/>
              </a:ext>
            </a:extLst>
          </p:cNvPr>
          <p:cNvSpPr>
            <a:spLocks noGrp="1"/>
          </p:cNvSpPr>
          <p:nvPr>
            <p:ph type="title"/>
          </p:nvPr>
        </p:nvSpPr>
        <p:spPr>
          <a:xfrm>
            <a:off x="257378" y="709696"/>
            <a:ext cx="7703250" cy="529725"/>
          </a:xfrm>
        </p:spPr>
        <p:txBody>
          <a:bodyPr>
            <a:normAutofit fontScale="90000"/>
          </a:bodyPr>
          <a:lstStyle/>
          <a:p>
            <a:r>
              <a:rPr lang="en-GB" sz="2800" b="1" dirty="0"/>
              <a:t>Cluster working connects to wider organisational support </a:t>
            </a:r>
            <a:br>
              <a:rPr lang="en-GB" sz="2800" b="1" dirty="0"/>
            </a:br>
            <a:endParaRPr lang="en-GB" dirty="0">
              <a:solidFill>
                <a:srgbClr val="5ABEC1"/>
              </a:solidFill>
            </a:endParaRPr>
          </a:p>
        </p:txBody>
      </p:sp>
      <p:sp>
        <p:nvSpPr>
          <p:cNvPr id="3" name="Text Placeholder 2">
            <a:extLst>
              <a:ext uri="{FF2B5EF4-FFF2-40B4-BE49-F238E27FC236}">
                <a16:creationId xmlns:a16="http://schemas.microsoft.com/office/drawing/2014/main" id="{2EFC917B-6E46-9A7E-BB8B-710B779815F7}"/>
              </a:ext>
            </a:extLst>
          </p:cNvPr>
          <p:cNvSpPr>
            <a:spLocks noGrp="1"/>
          </p:cNvSpPr>
          <p:nvPr>
            <p:ph type="body" idx="1"/>
          </p:nvPr>
        </p:nvSpPr>
        <p:spPr>
          <a:xfrm>
            <a:off x="257378" y="945921"/>
            <a:ext cx="5838622" cy="5498375"/>
          </a:xfrm>
        </p:spPr>
        <p:txBody>
          <a:bodyPr>
            <a:normAutofit fontScale="25000" lnSpcReduction="20000"/>
          </a:bodyPr>
          <a:lstStyle/>
          <a:p>
            <a:pPr>
              <a:spcBef>
                <a:spcPts val="0"/>
              </a:spcBef>
            </a:pPr>
            <a:r>
              <a:rPr lang="en-GB" sz="6400" b="1" dirty="0">
                <a:solidFill>
                  <a:srgbClr val="002060"/>
                </a:solidFill>
              </a:rPr>
              <a:t>Aims: </a:t>
            </a:r>
            <a:r>
              <a:rPr lang="en-GB" sz="5600" b="1" dirty="0">
                <a:solidFill>
                  <a:srgbClr val="002060"/>
                </a:solidFill>
              </a:rPr>
              <a:t>-</a:t>
            </a:r>
          </a:p>
          <a:p>
            <a:pPr>
              <a:spcBef>
                <a:spcPts val="0"/>
              </a:spcBef>
            </a:pPr>
            <a:endParaRPr lang="en-GB" sz="5600" b="1" dirty="0"/>
          </a:p>
          <a:p>
            <a:pPr>
              <a:spcBef>
                <a:spcPts val="0"/>
              </a:spcBef>
            </a:pPr>
            <a:endParaRPr lang="en-GB" sz="5600" b="1" dirty="0"/>
          </a:p>
          <a:p>
            <a:pPr>
              <a:spcBef>
                <a:spcPts val="0"/>
              </a:spcBef>
            </a:pPr>
            <a:endParaRPr lang="en-GB" sz="5600" b="1" dirty="0"/>
          </a:p>
          <a:p>
            <a:pPr marR="3175" fontAlgn="base">
              <a:lnSpc>
                <a:spcPct val="120000"/>
              </a:lnSpc>
              <a:spcBef>
                <a:spcPts val="0"/>
              </a:spcBef>
              <a:spcAft>
                <a:spcPts val="125"/>
              </a:spcAft>
              <a:buClr>
                <a:srgbClr val="000000"/>
              </a:buClr>
              <a:buSzPts val="1200"/>
            </a:pPr>
            <a:endParaRPr lang="en-GB" sz="4800" b="1" dirty="0">
              <a:solidFill>
                <a:schemeClr val="tx1"/>
              </a:solidFill>
              <a:effectLst/>
              <a:ea typeface="Calibri" panose="020F0502020204030204" pitchFamily="34" charset="0"/>
            </a:endParaRPr>
          </a:p>
          <a:p>
            <a:pPr marR="3175" fontAlgn="base">
              <a:lnSpc>
                <a:spcPct val="120000"/>
              </a:lnSpc>
              <a:spcBef>
                <a:spcPts val="0"/>
              </a:spcBef>
              <a:spcAft>
                <a:spcPts val="125"/>
              </a:spcAft>
              <a:buClr>
                <a:srgbClr val="000000"/>
              </a:buClr>
              <a:buSzPts val="1200"/>
            </a:pPr>
            <a:endParaRPr lang="en-GB" sz="5600" b="1" dirty="0">
              <a:effectLst/>
              <a:ea typeface="Calibri" panose="020F0502020204030204" pitchFamily="34" charset="0"/>
            </a:endParaRPr>
          </a:p>
          <a:p>
            <a:pPr marR="3175" fontAlgn="base">
              <a:lnSpc>
                <a:spcPct val="120000"/>
              </a:lnSpc>
              <a:spcBef>
                <a:spcPts val="0"/>
              </a:spcBef>
              <a:spcAft>
                <a:spcPts val="125"/>
              </a:spcAft>
              <a:buClr>
                <a:srgbClr val="000000"/>
              </a:buClr>
              <a:buSzPts val="1200"/>
            </a:pPr>
            <a:r>
              <a:rPr lang="en-GB" sz="7200" b="1" dirty="0">
                <a:solidFill>
                  <a:srgbClr val="0AB4C5"/>
                </a:solidFill>
                <a:effectLst/>
                <a:ea typeface="Calibri" panose="020F0502020204030204" pitchFamily="34" charset="0"/>
              </a:rPr>
              <a:t>How will they </a:t>
            </a:r>
            <a:r>
              <a:rPr lang="en-GB" sz="7200" b="1" dirty="0">
                <a:solidFill>
                  <a:srgbClr val="0AB4C5"/>
                </a:solidFill>
                <a:ea typeface="Calibri" panose="020F0502020204030204" pitchFamily="34" charset="0"/>
              </a:rPr>
              <a:t>achieve</a:t>
            </a:r>
            <a:r>
              <a:rPr lang="en-GB" sz="7200" b="1" dirty="0">
                <a:solidFill>
                  <a:srgbClr val="0AB4C5"/>
                </a:solidFill>
                <a:effectLst/>
                <a:ea typeface="Calibri" panose="020F0502020204030204" pitchFamily="34" charset="0"/>
              </a:rPr>
              <a:t> this? </a:t>
            </a:r>
          </a:p>
          <a:p>
            <a:pPr marR="3175" fontAlgn="base">
              <a:lnSpc>
                <a:spcPct val="120000"/>
              </a:lnSpc>
              <a:spcBef>
                <a:spcPts val="0"/>
              </a:spcBef>
              <a:spcAft>
                <a:spcPts val="125"/>
              </a:spcAft>
              <a:buClr>
                <a:srgbClr val="000000"/>
              </a:buClr>
              <a:buSzPts val="1200"/>
            </a:pPr>
            <a:endParaRPr lang="en-GB" sz="6400" b="1" dirty="0">
              <a:solidFill>
                <a:srgbClr val="0AB4C5"/>
              </a:solidFill>
              <a:effectLst/>
              <a:ea typeface="Calibri" panose="020F0502020204030204" pitchFamily="34" charset="0"/>
            </a:endParaRPr>
          </a:p>
          <a:p>
            <a:pPr marL="685800" marR="3175" lvl="1" indent="-685800" algn="just" fontAlgn="base">
              <a:lnSpc>
                <a:spcPct val="120000"/>
              </a:lnSpc>
              <a:spcBef>
                <a:spcPts val="0"/>
              </a:spcBef>
              <a:spcAft>
                <a:spcPts val="835"/>
              </a:spcAft>
              <a:buClr>
                <a:srgbClr val="002060"/>
              </a:buClr>
              <a:buSzPct val="128000"/>
              <a:buFont typeface="Calibri" panose="020F0502020204030204" pitchFamily="34" charset="0"/>
              <a:buChar char="•"/>
            </a:pPr>
            <a:r>
              <a:rPr lang="en-GB" sz="5600" u="none" strike="noStrike" dirty="0">
                <a:solidFill>
                  <a:srgbClr val="002060"/>
                </a:solidFill>
                <a:effectLst/>
                <a:uFill>
                  <a:solidFill>
                    <a:srgbClr val="000000"/>
                  </a:solidFill>
                </a:uFill>
                <a:ea typeface="Arial" panose="020B0604020202020204" pitchFamily="34" charset="0"/>
              </a:rPr>
              <a:t>Developing a shared understanding of Cluster population need, agreeing priorities for service development &amp; the allocation of the Cluster budget to progress an agreed Cluster plan</a:t>
            </a:r>
          </a:p>
          <a:p>
            <a:pPr marL="685800" lvl="1" indent="-685800" algn="just" fontAlgn="base">
              <a:lnSpc>
                <a:spcPct val="120000"/>
              </a:lnSpc>
              <a:spcBef>
                <a:spcPts val="0"/>
              </a:spcBef>
              <a:buClr>
                <a:srgbClr val="002060"/>
              </a:buClr>
              <a:buSzPct val="128000"/>
              <a:buFont typeface="Calibri" panose="020F0502020204030204" pitchFamily="34" charset="0"/>
              <a:buChar char="•"/>
            </a:pPr>
            <a:r>
              <a:rPr lang="en-GB" sz="5600" dirty="0">
                <a:solidFill>
                  <a:srgbClr val="002060"/>
                </a:solidFill>
                <a:effectLst/>
                <a:ea typeface="Calibri" panose="020F0502020204030204" pitchFamily="34" charset="0"/>
              </a:rPr>
              <a:t>Sharing relevant data to inform local population service assessment</a:t>
            </a:r>
          </a:p>
          <a:p>
            <a:pPr marL="685800" lvl="1" indent="-685800" algn="just" fontAlgn="base">
              <a:lnSpc>
                <a:spcPct val="120000"/>
              </a:lnSpc>
              <a:spcBef>
                <a:spcPts val="0"/>
              </a:spcBef>
              <a:buClr>
                <a:srgbClr val="002060"/>
              </a:buClr>
              <a:buSzPct val="128000"/>
              <a:buFont typeface="Calibri" panose="020F0502020204030204" pitchFamily="34" charset="0"/>
              <a:buChar char="•"/>
            </a:pPr>
            <a:r>
              <a:rPr lang="en-GB" sz="5600" dirty="0">
                <a:solidFill>
                  <a:srgbClr val="002060"/>
                </a:solidFill>
                <a:ea typeface="Calibri" panose="020F0502020204030204" pitchFamily="34" charset="0"/>
              </a:rPr>
              <a:t>Articulating the </a:t>
            </a:r>
            <a:r>
              <a:rPr lang="en-GB" sz="5600" dirty="0">
                <a:solidFill>
                  <a:srgbClr val="002060"/>
                </a:solidFill>
                <a:effectLst/>
                <a:ea typeface="Calibri" panose="020F0502020204030204" pitchFamily="34" charset="0"/>
              </a:rPr>
              <a:t>needs of vulnerable groups &amp; those with special needs</a:t>
            </a:r>
          </a:p>
          <a:p>
            <a:pPr marL="685800" lvl="1" indent="-685800" algn="just" fontAlgn="base">
              <a:lnSpc>
                <a:spcPct val="120000"/>
              </a:lnSpc>
              <a:spcBef>
                <a:spcPts val="0"/>
              </a:spcBef>
              <a:spcAft>
                <a:spcPts val="600"/>
              </a:spcAft>
              <a:buClr>
                <a:srgbClr val="002060"/>
              </a:buClr>
              <a:buSzPct val="128000"/>
              <a:buFont typeface="Calibri" panose="020F0502020204030204" pitchFamily="34" charset="0"/>
              <a:buChar char="•"/>
            </a:pPr>
            <a:r>
              <a:rPr lang="en-GB" sz="5600" dirty="0">
                <a:solidFill>
                  <a:srgbClr val="002060"/>
                </a:solidFill>
                <a:uFill>
                  <a:solidFill>
                    <a:srgbClr val="000000"/>
                  </a:solidFill>
                </a:uFill>
                <a:ea typeface="Arial" panose="020B0604020202020204" pitchFamily="34" charset="0"/>
              </a:rPr>
              <a:t>C</a:t>
            </a:r>
            <a:r>
              <a:rPr lang="en-GB" sz="5600" u="none" strike="noStrike" dirty="0">
                <a:solidFill>
                  <a:srgbClr val="002060"/>
                </a:solidFill>
                <a:effectLst/>
                <a:uFill>
                  <a:solidFill>
                    <a:srgbClr val="000000"/>
                  </a:solidFill>
                </a:uFill>
                <a:ea typeface="Arial" panose="020B0604020202020204" pitchFamily="34" charset="0"/>
              </a:rPr>
              <a:t>ollaborating to share good practice &amp; improving person centred care by delivering the agreed Cluster Plan .  </a:t>
            </a:r>
          </a:p>
          <a:p>
            <a:pPr marL="685800" marR="3175" lvl="1" indent="-685800" algn="just" fontAlgn="base">
              <a:lnSpc>
                <a:spcPct val="120000"/>
              </a:lnSpc>
              <a:spcBef>
                <a:spcPts val="0"/>
              </a:spcBef>
              <a:spcAft>
                <a:spcPts val="600"/>
              </a:spcAft>
              <a:buClr>
                <a:srgbClr val="002060"/>
              </a:buClr>
              <a:buSzPct val="128000"/>
              <a:buFont typeface="Calibri" panose="020F0502020204030204" pitchFamily="34" charset="0"/>
              <a:buChar char="•"/>
            </a:pPr>
            <a:r>
              <a:rPr lang="en-GB" sz="5600" dirty="0">
                <a:solidFill>
                  <a:srgbClr val="002060"/>
                </a:solidFill>
                <a:uFill>
                  <a:solidFill>
                    <a:srgbClr val="000000"/>
                  </a:solidFill>
                </a:uFill>
                <a:ea typeface="Arial" panose="020B0604020202020204" pitchFamily="34" charset="0"/>
              </a:rPr>
              <a:t>D</a:t>
            </a:r>
            <a:r>
              <a:rPr lang="en-GB" sz="5600" u="none" strike="noStrike" dirty="0">
                <a:solidFill>
                  <a:srgbClr val="002060"/>
                </a:solidFill>
                <a:effectLst/>
                <a:uFill>
                  <a:solidFill>
                    <a:srgbClr val="000000"/>
                  </a:solidFill>
                </a:uFill>
                <a:ea typeface="Arial" panose="020B0604020202020204" pitchFamily="34" charset="0"/>
              </a:rPr>
              <a:t>eveloping costed proposals for additional service improvements to be considered by the Pan Cluster Planning Group</a:t>
            </a:r>
          </a:p>
          <a:p>
            <a:pPr marL="685800" marR="3175" lvl="1" indent="-685800" algn="just" fontAlgn="base">
              <a:lnSpc>
                <a:spcPct val="120000"/>
              </a:lnSpc>
              <a:spcBef>
                <a:spcPts val="0"/>
              </a:spcBef>
              <a:spcAft>
                <a:spcPts val="600"/>
              </a:spcAft>
              <a:buClr>
                <a:srgbClr val="002060"/>
              </a:buClr>
              <a:buSzPct val="128000"/>
              <a:buFont typeface="Calibri" panose="020F0502020204030204" pitchFamily="34" charset="0"/>
              <a:buChar char="•"/>
            </a:pPr>
            <a:r>
              <a:rPr lang="en-GB" sz="5600" dirty="0">
                <a:solidFill>
                  <a:srgbClr val="002060"/>
                </a:solidFill>
                <a:effectLst/>
                <a:ea typeface="Calibri" panose="020F0502020204030204" pitchFamily="34" charset="0"/>
              </a:rPr>
              <a:t>Describing workforce needs and priorities and contributing to the development of  local solutions</a:t>
            </a:r>
          </a:p>
          <a:p>
            <a:pPr marR="3175" lvl="0" indent="-342900" fontAlgn="base">
              <a:lnSpc>
                <a:spcPct val="120000"/>
              </a:lnSpc>
              <a:spcBef>
                <a:spcPts val="0"/>
              </a:spcBef>
              <a:spcAft>
                <a:spcPts val="835"/>
              </a:spcAft>
              <a:buClr>
                <a:srgbClr val="002060"/>
              </a:buClr>
              <a:buSzPct val="128000"/>
              <a:buFont typeface="Calibri" panose="020F0502020204030204" pitchFamily="34" charset="0"/>
              <a:buChar char="•"/>
            </a:pPr>
            <a:endParaRPr lang="en-GB" sz="2400" u="none" strike="noStrike" dirty="0">
              <a:solidFill>
                <a:schemeClr val="tx1"/>
              </a:solidFill>
              <a:effectLst/>
              <a:uFill>
                <a:solidFill>
                  <a:srgbClr val="000000"/>
                </a:solidFill>
              </a:uFill>
              <a:ea typeface="Arial" panose="020B0604020202020204" pitchFamily="34" charset="0"/>
            </a:endParaRPr>
          </a:p>
          <a:p>
            <a:endParaRPr lang="en-GB" dirty="0"/>
          </a:p>
        </p:txBody>
      </p:sp>
      <p:graphicFrame>
        <p:nvGraphicFramePr>
          <p:cNvPr id="4" name="Diagram 3">
            <a:extLst>
              <a:ext uri="{FF2B5EF4-FFF2-40B4-BE49-F238E27FC236}">
                <a16:creationId xmlns:a16="http://schemas.microsoft.com/office/drawing/2014/main" id="{A1DDC872-4B74-5CAA-219E-F4C56208479B}"/>
              </a:ext>
            </a:extLst>
          </p:cNvPr>
          <p:cNvGraphicFramePr/>
          <p:nvPr>
            <p:extLst>
              <p:ext uri="{D42A27DB-BD31-4B8C-83A1-F6EECF244321}">
                <p14:modId xmlns:p14="http://schemas.microsoft.com/office/powerpoint/2010/main" val="707003070"/>
              </p:ext>
            </p:extLst>
          </p:nvPr>
        </p:nvGraphicFramePr>
        <p:xfrm>
          <a:off x="6066242" y="340536"/>
          <a:ext cx="6396456" cy="5629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5">
            <a:extLst>
              <a:ext uri="{FF2B5EF4-FFF2-40B4-BE49-F238E27FC236}">
                <a16:creationId xmlns:a16="http://schemas.microsoft.com/office/drawing/2014/main" id="{C599F673-BDE7-89DF-EF2E-4B715121C89F}"/>
              </a:ext>
            </a:extLst>
          </p:cNvPr>
          <p:cNvGraphicFramePr>
            <a:graphicFrameLocks noGrp="1"/>
          </p:cNvGraphicFramePr>
          <p:nvPr>
            <p:extLst>
              <p:ext uri="{D42A27DB-BD31-4B8C-83A1-F6EECF244321}">
                <p14:modId xmlns:p14="http://schemas.microsoft.com/office/powerpoint/2010/main" val="1930817688"/>
              </p:ext>
            </p:extLst>
          </p:nvPr>
        </p:nvGraphicFramePr>
        <p:xfrm>
          <a:off x="1111172" y="888359"/>
          <a:ext cx="5115458" cy="1004045"/>
        </p:xfrm>
        <a:graphic>
          <a:graphicData uri="http://schemas.openxmlformats.org/drawingml/2006/table">
            <a:tbl>
              <a:tblPr firstRow="1" bandRow="1">
                <a:tableStyleId>{5C22544A-7EE6-4342-B048-85BDC9FD1C3A}</a:tableStyleId>
              </a:tblPr>
              <a:tblGrid>
                <a:gridCol w="2557729">
                  <a:extLst>
                    <a:ext uri="{9D8B030D-6E8A-4147-A177-3AD203B41FA5}">
                      <a16:colId xmlns:a16="http://schemas.microsoft.com/office/drawing/2014/main" val="1057338146"/>
                    </a:ext>
                  </a:extLst>
                </a:gridCol>
                <a:gridCol w="2557729">
                  <a:extLst>
                    <a:ext uri="{9D8B030D-6E8A-4147-A177-3AD203B41FA5}">
                      <a16:colId xmlns:a16="http://schemas.microsoft.com/office/drawing/2014/main" val="3515160409"/>
                    </a:ext>
                  </a:extLst>
                </a:gridCol>
              </a:tblGrid>
              <a:tr h="612432">
                <a:tc>
                  <a:txBody>
                    <a:bodyPr/>
                    <a:lstStyle/>
                    <a:p>
                      <a:pPr marL="0" marR="3175" indent="0" algn="l" fontAlgn="base">
                        <a:lnSpc>
                          <a:spcPct val="120000"/>
                        </a:lnSpc>
                        <a:spcBef>
                          <a:spcPts val="0"/>
                        </a:spcBef>
                        <a:buClr>
                          <a:srgbClr val="000000"/>
                        </a:buClr>
                        <a:buSzPts val="1200"/>
                        <a:buFont typeface="Arial" panose="020B0604020202020204" pitchFamily="34" charset="0"/>
                        <a:buNone/>
                      </a:pPr>
                      <a:r>
                        <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Improve population health &amp; wellbeing </a:t>
                      </a:r>
                    </a:p>
                  </a:txBody>
                  <a:tcPr>
                    <a:solidFill>
                      <a:schemeClr val="accent1">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Engage  &amp; develop the local workforce </a:t>
                      </a:r>
                    </a:p>
                  </a:txBody>
                  <a:tcPr>
                    <a:solidFill>
                      <a:schemeClr val="accent1">
                        <a:lumMod val="10000"/>
                        <a:lumOff val="90000"/>
                      </a:schemeClr>
                    </a:solidFill>
                  </a:tcPr>
                </a:tc>
                <a:extLst>
                  <a:ext uri="{0D108BD9-81ED-4DB2-BD59-A6C34878D82A}">
                    <a16:rowId xmlns:a16="http://schemas.microsoft.com/office/drawing/2014/main" val="3894933175"/>
                  </a:ext>
                </a:extLst>
              </a:tr>
              <a:tr h="3916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Improve value</a:t>
                      </a:r>
                    </a:p>
                  </a:txBody>
                  <a:tcPr>
                    <a:solidFill>
                      <a:schemeClr val="accent1">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002060"/>
                          </a:solidFill>
                          <a:latin typeface="Arial" panose="020B0604020202020204" pitchFamily="34" charset="0"/>
                          <a:ea typeface="Calibri" panose="020F0502020204030204" pitchFamily="34" charset="0"/>
                          <a:cs typeface="Arial" panose="020B0604020202020204" pitchFamily="34" charset="0"/>
                        </a:rPr>
                        <a:t>Improve quality &amp; safety</a:t>
                      </a:r>
                    </a:p>
                  </a:txBody>
                  <a:tcPr>
                    <a:solidFill>
                      <a:schemeClr val="accent1">
                        <a:lumMod val="10000"/>
                        <a:lumOff val="90000"/>
                      </a:schemeClr>
                    </a:solidFill>
                  </a:tcPr>
                </a:tc>
                <a:extLst>
                  <a:ext uri="{0D108BD9-81ED-4DB2-BD59-A6C34878D82A}">
                    <a16:rowId xmlns:a16="http://schemas.microsoft.com/office/drawing/2014/main" val="2017587574"/>
                  </a:ext>
                </a:extLst>
              </a:tr>
            </a:tbl>
          </a:graphicData>
        </a:graphic>
      </p:graphicFrame>
    </p:spTree>
    <p:extLst>
      <p:ext uri="{BB962C8B-B14F-4D97-AF65-F5344CB8AC3E}">
        <p14:creationId xmlns:p14="http://schemas.microsoft.com/office/powerpoint/2010/main" val="2959380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9A1D-5F53-DFC9-F71F-C1DA94970D39}"/>
              </a:ext>
            </a:extLst>
          </p:cNvPr>
          <p:cNvSpPr>
            <a:spLocks noGrp="1"/>
          </p:cNvSpPr>
          <p:nvPr>
            <p:ph type="title"/>
          </p:nvPr>
        </p:nvSpPr>
        <p:spPr>
          <a:xfrm>
            <a:off x="308908" y="469003"/>
            <a:ext cx="7107224" cy="1165669"/>
          </a:xfrm>
        </p:spPr>
        <p:txBody>
          <a:bodyPr>
            <a:noAutofit/>
          </a:bodyPr>
          <a:lstStyle/>
          <a:p>
            <a:br>
              <a:rPr lang="en-GB" sz="2800" b="1" dirty="0"/>
            </a:br>
            <a:r>
              <a:rPr lang="en-GB" sz="2800" b="1" dirty="0"/>
              <a:t>Pan Cluster Planning Groups</a:t>
            </a:r>
            <a:br>
              <a:rPr lang="en-GB" sz="2800" b="1" dirty="0"/>
            </a:br>
            <a:r>
              <a:rPr lang="en-GB" sz="2000" b="1" dirty="0">
                <a:solidFill>
                  <a:srgbClr val="0AB4C5"/>
                </a:solidFill>
                <a:effectLst/>
                <a:ea typeface="Times New Roman" panose="02020603050405020304" pitchFamily="18" charset="0"/>
              </a:rPr>
              <a:t>PCPGs work at County level to bring together </a:t>
            </a:r>
            <a:r>
              <a:rPr lang="en-GB" sz="2000" b="1" dirty="0">
                <a:solidFill>
                  <a:srgbClr val="0AB4C5"/>
                </a:solidFill>
                <a:ea typeface="Times New Roman" panose="02020603050405020304" pitchFamily="18" charset="0"/>
              </a:rPr>
              <a:t>C</a:t>
            </a:r>
            <a:r>
              <a:rPr lang="en-GB" sz="2000" b="1" dirty="0">
                <a:solidFill>
                  <a:srgbClr val="0AB4C5"/>
                </a:solidFill>
                <a:effectLst/>
                <a:ea typeface="Times New Roman" panose="02020603050405020304" pitchFamily="18" charset="0"/>
              </a:rPr>
              <a:t>luster priorities with the decision makers in HBs and LAs who have statutory responsibility for planning and funding services</a:t>
            </a:r>
            <a:endParaRPr lang="en-GB" sz="2800" b="1" dirty="0">
              <a:solidFill>
                <a:srgbClr val="0AB4C5"/>
              </a:solidFill>
            </a:endParaRPr>
          </a:p>
        </p:txBody>
      </p:sp>
      <p:sp>
        <p:nvSpPr>
          <p:cNvPr id="3" name="Text Placeholder 2">
            <a:extLst>
              <a:ext uri="{FF2B5EF4-FFF2-40B4-BE49-F238E27FC236}">
                <a16:creationId xmlns:a16="http://schemas.microsoft.com/office/drawing/2014/main" id="{2EFC917B-6E46-9A7E-BB8B-710B779815F7}"/>
              </a:ext>
            </a:extLst>
          </p:cNvPr>
          <p:cNvSpPr>
            <a:spLocks noGrp="1"/>
          </p:cNvSpPr>
          <p:nvPr>
            <p:ph type="body" idx="1"/>
          </p:nvPr>
        </p:nvSpPr>
        <p:spPr>
          <a:xfrm>
            <a:off x="308907" y="1688771"/>
            <a:ext cx="6149949" cy="3990811"/>
          </a:xfrm>
        </p:spPr>
        <p:txBody>
          <a:bodyPr>
            <a:normAutofit lnSpcReduction="10000"/>
          </a:bodyPr>
          <a:lstStyle/>
          <a:p>
            <a:pPr algn="just">
              <a:lnSpc>
                <a:spcPct val="100000"/>
              </a:lnSpc>
              <a:spcBef>
                <a:spcPts val="0"/>
              </a:spcBef>
            </a:pPr>
            <a:r>
              <a:rPr lang="en-GB" sz="2000" b="1" dirty="0">
                <a:solidFill>
                  <a:srgbClr val="0AB4C5"/>
                </a:solidFill>
              </a:rPr>
              <a:t>PCPGs will: </a:t>
            </a:r>
          </a:p>
          <a:p>
            <a:pPr algn="just">
              <a:lnSpc>
                <a:spcPct val="100000"/>
              </a:lnSpc>
              <a:spcBef>
                <a:spcPts val="0"/>
              </a:spcBef>
            </a:pPr>
            <a:endParaRPr lang="en-GB" sz="2000" dirty="0"/>
          </a:p>
          <a:p>
            <a:pPr marL="285750" indent="-285750" algn="just">
              <a:lnSpc>
                <a:spcPct val="100000"/>
              </a:lnSpc>
              <a:spcBef>
                <a:spcPts val="0"/>
              </a:spcBef>
              <a:buClr>
                <a:srgbClr val="002060"/>
              </a:buClr>
              <a:buFont typeface="Wingdings" panose="05000000000000000000" pitchFamily="2" charset="2"/>
              <a:buChar char="§"/>
            </a:pPr>
            <a:r>
              <a:rPr lang="en-GB" sz="2000" dirty="0">
                <a:solidFill>
                  <a:srgbClr val="002060"/>
                </a:solidFill>
                <a:effectLst/>
                <a:ea typeface="Calibri" panose="020F0502020204030204" pitchFamily="34" charset="0"/>
              </a:rPr>
              <a:t>Bring together the NHS, Local Authority and key partners in the Third Sector to </a:t>
            </a:r>
            <a:r>
              <a:rPr lang="en-GB" sz="2000" dirty="0">
                <a:solidFill>
                  <a:srgbClr val="002060"/>
                </a:solidFill>
                <a:effectLst/>
                <a:latin typeface="Arial" panose="020B0604020202020204" pitchFamily="34" charset="0"/>
                <a:ea typeface="MS Mincho" panose="02020609040205080304" pitchFamily="49" charset="-128"/>
              </a:rPr>
              <a:t>collaborate across health and social care</a:t>
            </a:r>
          </a:p>
          <a:p>
            <a:pPr marL="285750" indent="-285750" algn="just">
              <a:lnSpc>
                <a:spcPct val="100000"/>
              </a:lnSpc>
              <a:spcBef>
                <a:spcPts val="0"/>
              </a:spcBef>
              <a:buClr>
                <a:srgbClr val="002060"/>
              </a:buClr>
              <a:buFont typeface="Wingdings" panose="05000000000000000000" pitchFamily="2" charset="2"/>
              <a:buChar char="§"/>
            </a:pPr>
            <a:endParaRPr lang="en-GB" sz="2000" dirty="0">
              <a:solidFill>
                <a:srgbClr val="002060"/>
              </a:solidFill>
              <a:effectLst/>
              <a:ea typeface="MS Mincho" panose="02020609040205080304" pitchFamily="49" charset="-128"/>
            </a:endParaRPr>
          </a:p>
          <a:p>
            <a:pPr marL="285750" indent="-285750" algn="just">
              <a:lnSpc>
                <a:spcPct val="100000"/>
              </a:lnSpc>
              <a:spcBef>
                <a:spcPts val="0"/>
              </a:spcBef>
              <a:buClr>
                <a:srgbClr val="002060"/>
              </a:buClr>
              <a:buFont typeface="Wingdings" panose="05000000000000000000" pitchFamily="2" charset="2"/>
              <a:buChar char="§"/>
            </a:pPr>
            <a:r>
              <a:rPr lang="en-GB" sz="2000" dirty="0">
                <a:solidFill>
                  <a:srgbClr val="002060"/>
                </a:solidFill>
                <a:effectLst/>
                <a:ea typeface="MS Mincho" panose="02020609040205080304" pitchFamily="49" charset="-128"/>
              </a:rPr>
              <a:t>Develop an integrated plan which addresses the health, care and wellbeing needs of the County population- taking into account Cluster level analysis and priorities </a:t>
            </a:r>
          </a:p>
          <a:p>
            <a:pPr algn="just">
              <a:lnSpc>
                <a:spcPct val="100000"/>
              </a:lnSpc>
              <a:spcBef>
                <a:spcPts val="0"/>
              </a:spcBef>
              <a:buClr>
                <a:srgbClr val="002060"/>
              </a:buClr>
            </a:pPr>
            <a:endParaRPr lang="en-GB" sz="2000" dirty="0">
              <a:solidFill>
                <a:srgbClr val="002060"/>
              </a:solidFill>
              <a:effectLst/>
              <a:ea typeface="MS Mincho" panose="02020609040205080304" pitchFamily="49" charset="-128"/>
            </a:endParaRPr>
          </a:p>
          <a:p>
            <a:pPr marL="285750" indent="-285750" algn="just">
              <a:lnSpc>
                <a:spcPct val="100000"/>
              </a:lnSpc>
              <a:spcBef>
                <a:spcPts val="0"/>
              </a:spcBef>
              <a:buClr>
                <a:srgbClr val="002060"/>
              </a:buClr>
              <a:buFont typeface="Wingdings" panose="05000000000000000000" pitchFamily="2" charset="2"/>
              <a:buChar char="§"/>
            </a:pPr>
            <a:r>
              <a:rPr lang="en-GB" sz="2000" dirty="0">
                <a:solidFill>
                  <a:srgbClr val="002060"/>
                </a:solidFill>
                <a:ea typeface="MS Mincho" panose="02020609040205080304" pitchFamily="49" charset="-128"/>
              </a:rPr>
              <a:t>C</a:t>
            </a:r>
            <a:r>
              <a:rPr lang="en-GB" sz="2000" dirty="0">
                <a:solidFill>
                  <a:srgbClr val="002060"/>
                </a:solidFill>
                <a:effectLst/>
                <a:latin typeface="Arial" panose="020B0604020202020204" pitchFamily="34" charset="0"/>
                <a:ea typeface="MS Mincho" panose="02020609040205080304" pitchFamily="49" charset="-128"/>
              </a:rPr>
              <a:t>ommission services to deliver innovative, outcomes - from Clusters, CICs and others </a:t>
            </a:r>
          </a:p>
          <a:p>
            <a:pPr marL="171450" indent="-171450" algn="just">
              <a:buFont typeface="Wingdings" panose="05000000000000000000" pitchFamily="2" charset="2"/>
              <a:buChar char="ü"/>
            </a:pPr>
            <a:endParaRPr lang="en-GB" sz="1200" b="1" dirty="0">
              <a:effectLst/>
              <a:latin typeface="Cambria" panose="02040503050406030204" pitchFamily="18" charset="0"/>
              <a:ea typeface="MS Mincho" panose="02020609040205080304" pitchFamily="49" charset="-128"/>
              <a:cs typeface="Times New Roman" panose="02020603050405020304" pitchFamily="18" charset="0"/>
            </a:endParaRPr>
          </a:p>
          <a:p>
            <a:pPr algn="just"/>
            <a:endParaRPr lang="en-GB" sz="1800" dirty="0">
              <a:effectLst/>
              <a:latin typeface="Arial" panose="020B0604020202020204" pitchFamily="34" charset="0"/>
              <a:ea typeface="MS Mincho" panose="02020609040205080304" pitchFamily="49" charset="-128"/>
            </a:endParaRPr>
          </a:p>
          <a:p>
            <a:pPr algn="just"/>
            <a:endParaRPr lang="en-GB" dirty="0"/>
          </a:p>
        </p:txBody>
      </p:sp>
      <p:graphicFrame>
        <p:nvGraphicFramePr>
          <p:cNvPr id="5" name="Diagram 4">
            <a:extLst>
              <a:ext uri="{FF2B5EF4-FFF2-40B4-BE49-F238E27FC236}">
                <a16:creationId xmlns:a16="http://schemas.microsoft.com/office/drawing/2014/main" id="{C4EA3651-54D1-B7EC-269D-9E76820ED668}"/>
              </a:ext>
            </a:extLst>
          </p:cNvPr>
          <p:cNvGraphicFramePr/>
          <p:nvPr>
            <p:extLst>
              <p:ext uri="{D42A27DB-BD31-4B8C-83A1-F6EECF244321}">
                <p14:modId xmlns:p14="http://schemas.microsoft.com/office/powerpoint/2010/main" val="1135521983"/>
              </p:ext>
            </p:extLst>
          </p:nvPr>
        </p:nvGraphicFramePr>
        <p:xfrm>
          <a:off x="6096000" y="725214"/>
          <a:ext cx="6394037" cy="5080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5623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CECCE-B2A1-CD49-1A15-4E18ED034756}"/>
              </a:ext>
            </a:extLst>
          </p:cNvPr>
          <p:cNvSpPr>
            <a:spLocks noGrp="1"/>
          </p:cNvSpPr>
          <p:nvPr>
            <p:ph type="title"/>
          </p:nvPr>
        </p:nvSpPr>
        <p:spPr>
          <a:xfrm>
            <a:off x="531226" y="153264"/>
            <a:ext cx="10515600" cy="613709"/>
          </a:xfrm>
        </p:spPr>
        <p:txBody>
          <a:bodyPr>
            <a:normAutofit/>
          </a:bodyPr>
          <a:lstStyle/>
          <a:p>
            <a:r>
              <a:rPr lang="en-GB" sz="2800" b="1" dirty="0">
                <a:solidFill>
                  <a:srgbClr val="002060"/>
                </a:solidFill>
              </a:rPr>
              <a:t>Will delivery of all of the above achieve our aims?</a:t>
            </a:r>
            <a:endParaRPr lang="en-GB" sz="2800" dirty="0"/>
          </a:p>
        </p:txBody>
      </p:sp>
      <p:sp>
        <p:nvSpPr>
          <p:cNvPr id="3" name="Text Placeholder 2">
            <a:extLst>
              <a:ext uri="{FF2B5EF4-FFF2-40B4-BE49-F238E27FC236}">
                <a16:creationId xmlns:a16="http://schemas.microsoft.com/office/drawing/2014/main" id="{7005BEB3-AD20-0D56-626B-8116C2E7C2D4}"/>
              </a:ext>
            </a:extLst>
          </p:cNvPr>
          <p:cNvSpPr>
            <a:spLocks noGrp="1"/>
          </p:cNvSpPr>
          <p:nvPr>
            <p:ph type="body" idx="1"/>
          </p:nvPr>
        </p:nvSpPr>
        <p:spPr>
          <a:xfrm>
            <a:off x="531226" y="1388938"/>
            <a:ext cx="10515600" cy="4137859"/>
          </a:xfrm>
        </p:spPr>
        <p:txBody>
          <a:bodyPr>
            <a:normAutofit/>
          </a:bodyPr>
          <a:lstStyle/>
          <a:p>
            <a:pPr marL="285750" indent="-285750">
              <a:lnSpc>
                <a:spcPct val="170000"/>
              </a:lnSpc>
              <a:buClr>
                <a:srgbClr val="00B050"/>
              </a:buClr>
              <a:buFont typeface="Wingdings" panose="05000000000000000000" pitchFamily="2" charset="2"/>
              <a:buChar char="ü"/>
            </a:pPr>
            <a:r>
              <a:rPr lang="en-GB" sz="1800" dirty="0">
                <a:solidFill>
                  <a:srgbClr val="002060"/>
                </a:solidFill>
              </a:rPr>
              <a:t>Clusters dealing with the most significant local issues and ensuring sustainability of all services </a:t>
            </a:r>
          </a:p>
          <a:p>
            <a:pPr marL="285750" indent="-285750">
              <a:lnSpc>
                <a:spcPct val="170000"/>
              </a:lnSpc>
              <a:buClr>
                <a:srgbClr val="00B050"/>
              </a:buClr>
              <a:buFont typeface="Wingdings" panose="05000000000000000000" pitchFamily="2" charset="2"/>
              <a:buChar char="ü"/>
            </a:pPr>
            <a:r>
              <a:rPr lang="en-GB" sz="1800" dirty="0">
                <a:solidFill>
                  <a:srgbClr val="002060"/>
                </a:solidFill>
              </a:rPr>
              <a:t>Increased influence within integrated organisations to ensure that a thorough understanding of front line experience drives strategic discussions</a:t>
            </a:r>
          </a:p>
          <a:p>
            <a:pPr marL="285750" indent="-285750">
              <a:lnSpc>
                <a:spcPct val="170000"/>
              </a:lnSpc>
              <a:buClr>
                <a:srgbClr val="00B050"/>
              </a:buClr>
              <a:buFont typeface="Wingdings" panose="05000000000000000000" pitchFamily="2" charset="2"/>
              <a:buChar char="ü"/>
            </a:pPr>
            <a:r>
              <a:rPr lang="en-GB" sz="1800" dirty="0">
                <a:solidFill>
                  <a:srgbClr val="002060"/>
                </a:solidFill>
              </a:rPr>
              <a:t>Workforce fully engaged in identifying issues and developing workable solutions</a:t>
            </a:r>
          </a:p>
          <a:p>
            <a:pPr marL="285750" indent="-285750">
              <a:lnSpc>
                <a:spcPct val="170000"/>
              </a:lnSpc>
              <a:buClr>
                <a:srgbClr val="00B050"/>
              </a:buClr>
              <a:buFont typeface="Wingdings" panose="05000000000000000000" pitchFamily="2" charset="2"/>
              <a:buChar char="ü"/>
            </a:pPr>
            <a:r>
              <a:rPr lang="en-GB" sz="1800" dirty="0">
                <a:solidFill>
                  <a:srgbClr val="002060"/>
                </a:solidFill>
              </a:rPr>
              <a:t>Easier and effective communication and collaboration between teams</a:t>
            </a:r>
          </a:p>
          <a:p>
            <a:pPr marL="285750" indent="-285750">
              <a:lnSpc>
                <a:spcPct val="170000"/>
              </a:lnSpc>
              <a:buClr>
                <a:srgbClr val="00B050"/>
              </a:buClr>
              <a:buFont typeface="Wingdings" panose="05000000000000000000" pitchFamily="2" charset="2"/>
              <a:buChar char="ü"/>
            </a:pPr>
            <a:r>
              <a:rPr lang="en-GB" sz="1800" dirty="0">
                <a:solidFill>
                  <a:srgbClr val="002060"/>
                </a:solidFill>
              </a:rPr>
              <a:t>Minimised care and treatment delays by increasing multi-professional working for complex care</a:t>
            </a:r>
          </a:p>
          <a:p>
            <a:pPr marL="285750" indent="-285750">
              <a:lnSpc>
                <a:spcPct val="170000"/>
              </a:lnSpc>
              <a:buClr>
                <a:srgbClr val="00B050"/>
              </a:buClr>
              <a:buFont typeface="Wingdings" panose="05000000000000000000" pitchFamily="2" charset="2"/>
              <a:buChar char="ü"/>
            </a:pPr>
            <a:r>
              <a:rPr lang="en-GB" sz="1800" dirty="0">
                <a:solidFill>
                  <a:srgbClr val="002060"/>
                </a:solidFill>
              </a:rPr>
              <a:t>Reduced duplication of effort by more effectively sharing what each team is doing</a:t>
            </a:r>
          </a:p>
          <a:p>
            <a:endParaRPr lang="en-GB" dirty="0"/>
          </a:p>
        </p:txBody>
      </p:sp>
      <p:pic>
        <p:nvPicPr>
          <p:cNvPr id="4" name="Graphic 3" descr="Questions outline">
            <a:extLst>
              <a:ext uri="{FF2B5EF4-FFF2-40B4-BE49-F238E27FC236}">
                <a16:creationId xmlns:a16="http://schemas.microsoft.com/office/drawing/2014/main" id="{7212DC84-705E-581E-124E-D0D1252A9A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02950" y="309773"/>
            <a:ext cx="914400" cy="914400"/>
          </a:xfrm>
          <a:prstGeom prst="rect">
            <a:avLst/>
          </a:prstGeom>
        </p:spPr>
      </p:pic>
    </p:spTree>
    <p:extLst>
      <p:ext uri="{BB962C8B-B14F-4D97-AF65-F5344CB8AC3E}">
        <p14:creationId xmlns:p14="http://schemas.microsoft.com/office/powerpoint/2010/main" val="2312428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17293EE-1EB2-79E6-0F08-3C775FF7B445}"/>
              </a:ext>
            </a:extLst>
          </p:cNvPr>
          <p:cNvSpPr>
            <a:spLocks noGrp="1"/>
          </p:cNvSpPr>
          <p:nvPr>
            <p:ph idx="1"/>
          </p:nvPr>
        </p:nvSpPr>
        <p:spPr>
          <a:xfrm>
            <a:off x="0" y="0"/>
            <a:ext cx="12192000" cy="6857999"/>
          </a:xfrm>
          <a:gradFill flip="none" rotWithShape="1">
            <a:gsLst>
              <a:gs pos="11000">
                <a:srgbClr val="293A88"/>
              </a:gs>
              <a:gs pos="88000">
                <a:srgbClr val="0AB4C5"/>
              </a:gs>
            </a:gsLst>
            <a:lin ang="0" scaled="1"/>
            <a:tileRect/>
          </a:gradFill>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11" name="Content Placeholder 5" descr="Diagram, timeline&#10;&#10;Description automatically generated">
            <a:extLst>
              <a:ext uri="{FF2B5EF4-FFF2-40B4-BE49-F238E27FC236}">
                <a16:creationId xmlns:a16="http://schemas.microsoft.com/office/drawing/2014/main" id="{FD416AA9-23BD-7AA3-B5C2-9F797F034374}"/>
              </a:ext>
            </a:extLst>
          </p:cNvPr>
          <p:cNvPicPr>
            <a:picLocks noChangeAspect="1"/>
          </p:cNvPicPr>
          <p:nvPr/>
        </p:nvPicPr>
        <p:blipFill>
          <a:blip r:embed="rId3"/>
          <a:stretch>
            <a:fillRect/>
          </a:stretch>
        </p:blipFill>
        <p:spPr>
          <a:xfrm>
            <a:off x="1247144" y="0"/>
            <a:ext cx="9697711" cy="6858000"/>
          </a:xfrm>
          <a:prstGeom prst="rect">
            <a:avLst/>
          </a:prstGeom>
        </p:spPr>
      </p:pic>
    </p:spTree>
    <p:extLst>
      <p:ext uri="{BB962C8B-B14F-4D97-AF65-F5344CB8AC3E}">
        <p14:creationId xmlns:p14="http://schemas.microsoft.com/office/powerpoint/2010/main" val="134808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D5B658-5624-6C41-BF9B-C0B033A69679}"/>
              </a:ext>
            </a:extLst>
          </p:cNvPr>
          <p:cNvSpPr>
            <a:spLocks noGrp="1"/>
          </p:cNvSpPr>
          <p:nvPr>
            <p:ph type="title"/>
          </p:nvPr>
        </p:nvSpPr>
        <p:spPr>
          <a:xfrm>
            <a:off x="610411" y="-43884"/>
            <a:ext cx="10515600" cy="1325563"/>
          </a:xfrm>
        </p:spPr>
        <p:txBody>
          <a:bodyPr>
            <a:normAutofit/>
          </a:bodyPr>
          <a:lstStyle/>
          <a:p>
            <a:r>
              <a:rPr lang="en-US" b="1" dirty="0">
                <a:solidFill>
                  <a:srgbClr val="002060"/>
                </a:solidFill>
              </a:rPr>
              <a:t>Follow progress and find out more</a:t>
            </a:r>
          </a:p>
        </p:txBody>
      </p:sp>
      <p:sp>
        <p:nvSpPr>
          <p:cNvPr id="5" name="Content Placeholder 4">
            <a:extLst>
              <a:ext uri="{FF2B5EF4-FFF2-40B4-BE49-F238E27FC236}">
                <a16:creationId xmlns:a16="http://schemas.microsoft.com/office/drawing/2014/main" id="{36296B64-58D3-D844-9DA3-7A546736C2BC}"/>
              </a:ext>
            </a:extLst>
          </p:cNvPr>
          <p:cNvSpPr>
            <a:spLocks noGrp="1"/>
          </p:cNvSpPr>
          <p:nvPr>
            <p:ph idx="1"/>
          </p:nvPr>
        </p:nvSpPr>
        <p:spPr>
          <a:xfrm>
            <a:off x="901536" y="1672385"/>
            <a:ext cx="11049000" cy="4129698"/>
          </a:xfrm>
        </p:spPr>
        <p:txBody>
          <a:bodyPr/>
          <a:lstStyle/>
          <a:p>
            <a:pPr marL="0" indent="0">
              <a:buNone/>
            </a:pPr>
            <a:r>
              <a:rPr lang="en-US" b="1" dirty="0"/>
              <a:t>             Email us </a:t>
            </a:r>
            <a:r>
              <a:rPr lang="en-US" dirty="0"/>
              <a:t>at : </a:t>
            </a:r>
            <a:r>
              <a:rPr lang="en-US" dirty="0">
                <a:hlinkClick r:id="rId3"/>
              </a:rPr>
              <a:t>SPPC@wales.nhs.uk</a:t>
            </a:r>
            <a:r>
              <a:rPr lang="en-US" dirty="0"/>
              <a:t> </a:t>
            </a:r>
          </a:p>
          <a:p>
            <a:endParaRPr lang="en-US" dirty="0"/>
          </a:p>
          <a:p>
            <a:endParaRPr lang="en-US" dirty="0"/>
          </a:p>
          <a:p>
            <a:r>
              <a:rPr lang="en-US" b="1" dirty="0"/>
              <a:t>         </a:t>
            </a:r>
            <a:r>
              <a:rPr lang="en-GB" b="1" dirty="0">
                <a:solidFill>
                  <a:srgbClr val="002060"/>
                </a:solidFill>
              </a:rPr>
              <a:t>Follow us</a:t>
            </a:r>
            <a:r>
              <a:rPr lang="en-GB" dirty="0">
                <a:solidFill>
                  <a:srgbClr val="002060"/>
                </a:solidFill>
              </a:rPr>
              <a:t>: @SPPCWales</a:t>
            </a:r>
          </a:p>
          <a:p>
            <a:endParaRPr lang="en-US" dirty="0"/>
          </a:p>
          <a:p>
            <a:pPr marL="0" indent="0">
              <a:buNone/>
            </a:pPr>
            <a:r>
              <a:rPr lang="en-GB" b="1" dirty="0">
                <a:solidFill>
                  <a:srgbClr val="002060"/>
                </a:solidFill>
              </a:rPr>
              <a:t>            Keep up to date on our work at </a:t>
            </a:r>
            <a:r>
              <a:rPr lang="en-GB" dirty="0">
                <a:solidFill>
                  <a:srgbClr val="002060"/>
                </a:solidFill>
              </a:rPr>
              <a:t>: </a:t>
            </a:r>
            <a:r>
              <a:rPr lang="en-GB" dirty="0">
                <a:solidFill>
                  <a:srgbClr val="002060"/>
                </a:solidFill>
                <a:hlinkClick r:id="rId4"/>
              </a:rPr>
              <a:t>https://primarycareone.nhs.wales/topics1/strategic-programme/</a:t>
            </a:r>
            <a:endParaRPr lang="en-GB" dirty="0">
              <a:solidFill>
                <a:srgbClr val="002060"/>
              </a:solidFill>
            </a:endParaRPr>
          </a:p>
          <a:p>
            <a:pPr marL="0" indent="0">
              <a:buNone/>
            </a:pPr>
            <a:r>
              <a:rPr lang="en-US" dirty="0">
                <a:solidFill>
                  <a:srgbClr val="002060"/>
                </a:solidFill>
              </a:rPr>
              <a:t>            Primary Care One website will host short video talks, programme updates and fact sheets         </a:t>
            </a:r>
          </a:p>
          <a:p>
            <a:pPr marL="0" indent="0">
              <a:buNone/>
            </a:pPr>
            <a:r>
              <a:rPr lang="en-US" dirty="0">
                <a:solidFill>
                  <a:srgbClr val="002060"/>
                </a:solidFill>
              </a:rPr>
              <a:t>            about the work</a:t>
            </a:r>
          </a:p>
          <a:p>
            <a:pPr marL="0" indent="0">
              <a:buNone/>
            </a:pPr>
            <a:r>
              <a:rPr lang="en-US" sz="3200" dirty="0">
                <a:solidFill>
                  <a:srgbClr val="002060"/>
                </a:solidFill>
              </a:rPr>
              <a:t>       </a:t>
            </a:r>
            <a:r>
              <a:rPr lang="en-GB" b="1" dirty="0">
                <a:solidFill>
                  <a:srgbClr val="002060"/>
                </a:solidFill>
              </a:rPr>
              <a:t>Watch videos on our YouTube channel:</a:t>
            </a:r>
            <a:r>
              <a:rPr lang="en-US" b="1" u="sng" dirty="0">
                <a:solidFill>
                  <a:srgbClr val="002060"/>
                </a:solidFill>
              </a:rPr>
              <a:t>    </a:t>
            </a:r>
          </a:p>
          <a:p>
            <a:pPr marL="0" indent="0">
              <a:buNone/>
            </a:pPr>
            <a:r>
              <a:rPr lang="en-US" dirty="0">
                <a:solidFill>
                  <a:srgbClr val="002060"/>
                </a:solidFill>
              </a:rPr>
              <a:t>             </a:t>
            </a:r>
            <a:r>
              <a:rPr lang="en-US" dirty="0">
                <a:solidFill>
                  <a:srgbClr val="002060"/>
                </a:solidFill>
                <a:hlinkClick r:id="rId5"/>
              </a:rPr>
              <a:t>https://www.youtube.com/channel/UCdoNfzDbWcnIUVEbxX7XnUg</a:t>
            </a:r>
            <a:r>
              <a:rPr lang="en-US" dirty="0">
                <a:solidFill>
                  <a:srgbClr val="002060"/>
                </a:solidFill>
              </a:rPr>
              <a:t> </a:t>
            </a:r>
            <a:endParaRPr lang="en-US" dirty="0">
              <a:solidFill>
                <a:srgbClr val="FF0000"/>
              </a:solidFill>
            </a:endParaRPr>
          </a:p>
        </p:txBody>
      </p:sp>
      <p:pic>
        <p:nvPicPr>
          <p:cNvPr id="6" name="Picture 5"/>
          <p:cNvPicPr>
            <a:picLocks noChangeAspect="1"/>
          </p:cNvPicPr>
          <p:nvPr/>
        </p:nvPicPr>
        <p:blipFill>
          <a:blip r:embed="rId6"/>
          <a:stretch>
            <a:fillRect/>
          </a:stretch>
        </p:blipFill>
        <p:spPr>
          <a:xfrm>
            <a:off x="785488" y="2828078"/>
            <a:ext cx="753814" cy="616161"/>
          </a:xfrm>
          <a:prstGeom prst="rect">
            <a:avLst/>
          </a:prstGeom>
        </p:spPr>
      </p:pic>
      <p:pic>
        <p:nvPicPr>
          <p:cNvPr id="7" name="Picture 6"/>
          <p:cNvPicPr>
            <a:picLocks noChangeAspect="1"/>
          </p:cNvPicPr>
          <p:nvPr/>
        </p:nvPicPr>
        <p:blipFill>
          <a:blip r:embed="rId7"/>
          <a:stretch>
            <a:fillRect/>
          </a:stretch>
        </p:blipFill>
        <p:spPr>
          <a:xfrm>
            <a:off x="610411" y="1625456"/>
            <a:ext cx="935518" cy="935518"/>
          </a:xfrm>
          <a:prstGeom prst="rect">
            <a:avLst/>
          </a:prstGeom>
        </p:spPr>
      </p:pic>
      <p:pic>
        <p:nvPicPr>
          <p:cNvPr id="8" name="Picture 7"/>
          <p:cNvPicPr>
            <a:picLocks noChangeAspect="1"/>
          </p:cNvPicPr>
          <p:nvPr/>
        </p:nvPicPr>
        <p:blipFill>
          <a:blip r:embed="rId8"/>
          <a:stretch>
            <a:fillRect/>
          </a:stretch>
        </p:blipFill>
        <p:spPr>
          <a:xfrm>
            <a:off x="518971" y="3696102"/>
            <a:ext cx="1143000" cy="609600"/>
          </a:xfrm>
          <a:prstGeom prst="rect">
            <a:avLst/>
          </a:prstGeom>
        </p:spPr>
      </p:pic>
      <p:sp>
        <p:nvSpPr>
          <p:cNvPr id="10" name="Rectangle 9"/>
          <p:cNvSpPr/>
          <p:nvPr/>
        </p:nvSpPr>
        <p:spPr>
          <a:xfrm>
            <a:off x="2771247" y="4665341"/>
            <a:ext cx="6649506" cy="400110"/>
          </a:xfrm>
          <a:prstGeom prst="rect">
            <a:avLst/>
          </a:prstGeom>
        </p:spPr>
        <p:txBody>
          <a:bodyPr wrap="square">
            <a:spAutoFit/>
          </a:bodyPr>
          <a:lstStyle/>
          <a:p>
            <a:pPr algn="ctr"/>
            <a:endParaRPr lang="en-GB" sz="2000" i="1" dirty="0">
              <a:solidFill>
                <a:srgbClr val="002060"/>
              </a:solidFill>
              <a:latin typeface="Arial" panose="020B0604020202020204" pitchFamily="34" charset="0"/>
              <a:cs typeface="Arial" panose="020B0604020202020204" pitchFamily="34" charset="0"/>
            </a:endParaRPr>
          </a:p>
        </p:txBody>
      </p:sp>
      <p:pic>
        <p:nvPicPr>
          <p:cNvPr id="11" name="Picture 10"/>
          <p:cNvPicPr/>
          <p:nvPr/>
        </p:nvPicPr>
        <p:blipFill>
          <a:blip r:embed="rId9">
            <a:extLst>
              <a:ext uri="{28A0092B-C50C-407E-A947-70E740481C1C}">
                <a14:useLocalDpi xmlns:a14="http://schemas.microsoft.com/office/drawing/2010/main" val="0"/>
              </a:ext>
            </a:extLst>
          </a:blip>
          <a:srcRect/>
          <a:stretch>
            <a:fillRect/>
          </a:stretch>
        </p:blipFill>
        <p:spPr bwMode="auto">
          <a:xfrm>
            <a:off x="10505358" y="39024"/>
            <a:ext cx="1557913" cy="1460500"/>
          </a:xfrm>
          <a:prstGeom prst="rect">
            <a:avLst/>
          </a:prstGeom>
          <a:noFill/>
          <a:ln>
            <a:noFill/>
          </a:ln>
        </p:spPr>
      </p:pic>
      <p:pic>
        <p:nvPicPr>
          <p:cNvPr id="2" name="Picture 1"/>
          <p:cNvPicPr>
            <a:picLocks noChangeAspect="1"/>
          </p:cNvPicPr>
          <p:nvPr/>
        </p:nvPicPr>
        <p:blipFill>
          <a:blip r:embed="rId10"/>
          <a:stretch>
            <a:fillRect/>
          </a:stretch>
        </p:blipFill>
        <p:spPr>
          <a:xfrm>
            <a:off x="708848" y="4700581"/>
            <a:ext cx="830454" cy="675950"/>
          </a:xfrm>
          <a:prstGeom prst="rect">
            <a:avLst/>
          </a:prstGeom>
        </p:spPr>
      </p:pic>
      <p:grpSp>
        <p:nvGrpSpPr>
          <p:cNvPr id="12" name="Group 11">
            <a:extLst>
              <a:ext uri="{FF2B5EF4-FFF2-40B4-BE49-F238E27FC236}">
                <a16:creationId xmlns:a16="http://schemas.microsoft.com/office/drawing/2014/main" id="{88029EF4-C917-1303-6B7B-56F0BD2949C7}"/>
              </a:ext>
            </a:extLst>
          </p:cNvPr>
          <p:cNvGrpSpPr/>
          <p:nvPr/>
        </p:nvGrpSpPr>
        <p:grpSpPr>
          <a:xfrm>
            <a:off x="7121766" y="1587392"/>
            <a:ext cx="360" cy="360"/>
            <a:chOff x="7121766" y="1587392"/>
            <a:chExt cx="360" cy="360"/>
          </a:xfrm>
        </p:grpSpPr>
        <mc:AlternateContent xmlns:mc="http://schemas.openxmlformats.org/markup-compatibility/2006" xmlns:p14="http://schemas.microsoft.com/office/powerpoint/2010/main">
          <mc:Choice Requires="p14">
            <p:contentPart p14:bwMode="auto" r:id="rId11">
              <p14:nvContentPartPr>
                <p14:cNvPr id="3" name="Ink 2">
                  <a:extLst>
                    <a:ext uri="{FF2B5EF4-FFF2-40B4-BE49-F238E27FC236}">
                      <a16:creationId xmlns:a16="http://schemas.microsoft.com/office/drawing/2014/main" id="{1326ED35-781F-1416-4187-5F7137C459ED}"/>
                    </a:ext>
                  </a:extLst>
                </p14:cNvPr>
                <p14:cNvContentPartPr/>
                <p14:nvPr/>
              </p14:nvContentPartPr>
              <p14:xfrm>
                <a:off x="7121766" y="1587392"/>
                <a:ext cx="360" cy="360"/>
              </p14:xfrm>
            </p:contentPart>
          </mc:Choice>
          <mc:Fallback xmlns="">
            <p:pic>
              <p:nvPicPr>
                <p:cNvPr id="3" name="Ink 2">
                  <a:extLst>
                    <a:ext uri="{FF2B5EF4-FFF2-40B4-BE49-F238E27FC236}">
                      <a16:creationId xmlns:a16="http://schemas.microsoft.com/office/drawing/2014/main" id="{1326ED35-781F-1416-4187-5F7137C459ED}"/>
                    </a:ext>
                  </a:extLst>
                </p:cNvPr>
                <p:cNvPicPr/>
                <p:nvPr/>
              </p:nvPicPr>
              <p:blipFill>
                <a:blip r:embed="rId12"/>
                <a:stretch>
                  <a:fillRect/>
                </a:stretch>
              </p:blipFill>
              <p:spPr>
                <a:xfrm>
                  <a:off x="7112766" y="157875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A46F9C9A-8738-A8D9-3740-A672C8D219BC}"/>
                    </a:ext>
                  </a:extLst>
                </p14:cNvPr>
                <p14:cNvContentPartPr/>
                <p14:nvPr/>
              </p14:nvContentPartPr>
              <p14:xfrm>
                <a:off x="7121766" y="1587392"/>
                <a:ext cx="360" cy="360"/>
              </p14:xfrm>
            </p:contentPart>
          </mc:Choice>
          <mc:Fallback xmlns="">
            <p:pic>
              <p:nvPicPr>
                <p:cNvPr id="9" name="Ink 8">
                  <a:extLst>
                    <a:ext uri="{FF2B5EF4-FFF2-40B4-BE49-F238E27FC236}">
                      <a16:creationId xmlns:a16="http://schemas.microsoft.com/office/drawing/2014/main" id="{A46F9C9A-8738-A8D9-3740-A672C8D219BC}"/>
                    </a:ext>
                  </a:extLst>
                </p:cNvPr>
                <p:cNvPicPr/>
                <p:nvPr/>
              </p:nvPicPr>
              <p:blipFill>
                <a:blip r:embed="rId12"/>
                <a:stretch>
                  <a:fillRect/>
                </a:stretch>
              </p:blipFill>
              <p:spPr>
                <a:xfrm>
                  <a:off x="7112766" y="1578752"/>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3" name="Ink 12">
                <a:extLst>
                  <a:ext uri="{FF2B5EF4-FFF2-40B4-BE49-F238E27FC236}">
                    <a16:creationId xmlns:a16="http://schemas.microsoft.com/office/drawing/2014/main" id="{C7B2C198-F6A9-3AE7-68FF-C7706B19932B}"/>
                  </a:ext>
                </a:extLst>
              </p14:cNvPr>
              <p14:cNvContentPartPr/>
              <p14:nvPr/>
            </p14:nvContentPartPr>
            <p14:xfrm>
              <a:off x="6833406" y="2381552"/>
              <a:ext cx="360" cy="360"/>
            </p14:xfrm>
          </p:contentPart>
        </mc:Choice>
        <mc:Fallback xmlns="">
          <p:pic>
            <p:nvPicPr>
              <p:cNvPr id="13" name="Ink 12">
                <a:extLst>
                  <a:ext uri="{FF2B5EF4-FFF2-40B4-BE49-F238E27FC236}">
                    <a16:creationId xmlns:a16="http://schemas.microsoft.com/office/drawing/2014/main" id="{C7B2C198-F6A9-3AE7-68FF-C7706B19932B}"/>
                  </a:ext>
                </a:extLst>
              </p:cNvPr>
              <p:cNvPicPr/>
              <p:nvPr/>
            </p:nvPicPr>
            <p:blipFill>
              <a:blip r:embed="rId12"/>
              <a:stretch>
                <a:fillRect/>
              </a:stretch>
            </p:blipFill>
            <p:spPr>
              <a:xfrm>
                <a:off x="6824766" y="2372552"/>
                <a:ext cx="18000" cy="18000"/>
              </a:xfrm>
              <a:prstGeom prst="rect">
                <a:avLst/>
              </a:prstGeom>
            </p:spPr>
          </p:pic>
        </mc:Fallback>
      </mc:AlternateContent>
    </p:spTree>
    <p:extLst>
      <p:ext uri="{BB962C8B-B14F-4D97-AF65-F5344CB8AC3E}">
        <p14:creationId xmlns:p14="http://schemas.microsoft.com/office/powerpoint/2010/main" val="357945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E93D3-0DA4-E8A4-3309-910CB8B31FC2}"/>
              </a:ext>
            </a:extLst>
          </p:cNvPr>
          <p:cNvSpPr>
            <a:spLocks noGrp="1"/>
          </p:cNvSpPr>
          <p:nvPr>
            <p:ph type="title"/>
          </p:nvPr>
        </p:nvSpPr>
        <p:spPr>
          <a:xfrm>
            <a:off x="337625" y="191071"/>
            <a:ext cx="10515600" cy="591354"/>
          </a:xfrm>
        </p:spPr>
        <p:txBody>
          <a:bodyPr>
            <a:normAutofit/>
          </a:bodyPr>
          <a:lstStyle/>
          <a:p>
            <a:r>
              <a:rPr lang="en-GB" sz="2800" b="1" dirty="0">
                <a:solidFill>
                  <a:srgbClr val="002060"/>
                </a:solidFill>
              </a:rPr>
              <a:t>The Journey for the next 15 minutes </a:t>
            </a:r>
          </a:p>
        </p:txBody>
      </p:sp>
      <p:sp>
        <p:nvSpPr>
          <p:cNvPr id="4" name="Text Placeholder 3">
            <a:extLst>
              <a:ext uri="{FF2B5EF4-FFF2-40B4-BE49-F238E27FC236}">
                <a16:creationId xmlns:a16="http://schemas.microsoft.com/office/drawing/2014/main" id="{8B2EDFF5-428B-C02C-1CC3-8325A3E76B45}"/>
              </a:ext>
            </a:extLst>
          </p:cNvPr>
          <p:cNvSpPr>
            <a:spLocks noGrp="1"/>
          </p:cNvSpPr>
          <p:nvPr>
            <p:ph type="body" idx="1"/>
          </p:nvPr>
        </p:nvSpPr>
        <p:spPr>
          <a:xfrm>
            <a:off x="223327" y="1564430"/>
            <a:ext cx="11745346" cy="3865986"/>
          </a:xfrm>
        </p:spPr>
        <p:txBody>
          <a:bodyPr>
            <a:normAutofit fontScale="92500" lnSpcReduction="20000"/>
          </a:bodyPr>
          <a:lstStyle/>
          <a:p>
            <a:r>
              <a:rPr lang="en-GB" sz="3000" dirty="0">
                <a:solidFill>
                  <a:srgbClr val="0AB4C5"/>
                </a:solidFill>
              </a:rPr>
              <a:t>We will:</a:t>
            </a:r>
            <a:r>
              <a:rPr lang="en-GB" sz="3200" dirty="0">
                <a:solidFill>
                  <a:srgbClr val="0AB4C5"/>
                </a:solidFill>
              </a:rPr>
              <a:t> </a:t>
            </a:r>
            <a:br>
              <a:rPr lang="en-GB" sz="3000" dirty="0">
                <a:solidFill>
                  <a:srgbClr val="0AB4C5"/>
                </a:solidFill>
              </a:rPr>
            </a:br>
            <a:endParaRPr lang="en-GB" sz="3000" dirty="0">
              <a:solidFill>
                <a:srgbClr val="0AB4C5"/>
              </a:solidFill>
            </a:endParaRPr>
          </a:p>
          <a:p>
            <a:pPr marL="342900" indent="-342900">
              <a:lnSpc>
                <a:spcPct val="150000"/>
              </a:lnSpc>
              <a:buFont typeface="Arial" panose="020B0604020202020204" pitchFamily="34" charset="0"/>
              <a:buChar char="•"/>
            </a:pPr>
            <a:r>
              <a:rPr lang="en-GB" sz="2600" dirty="0">
                <a:solidFill>
                  <a:schemeClr val="accent1"/>
                </a:solidFill>
              </a:rPr>
              <a:t>Summarise achievements to date </a:t>
            </a:r>
          </a:p>
          <a:p>
            <a:pPr marL="342900" indent="-342900">
              <a:lnSpc>
                <a:spcPct val="150000"/>
              </a:lnSpc>
              <a:buFont typeface="Arial" panose="020B0604020202020204" pitchFamily="34" charset="0"/>
              <a:buChar char="•"/>
            </a:pPr>
            <a:r>
              <a:rPr lang="en-GB" sz="2600" dirty="0">
                <a:solidFill>
                  <a:schemeClr val="accent1"/>
                </a:solidFill>
              </a:rPr>
              <a:t>Outline what the ACD Programme is and it’s purpose </a:t>
            </a:r>
          </a:p>
          <a:p>
            <a:pPr marL="342900" indent="-342900">
              <a:lnSpc>
                <a:spcPct val="150000"/>
              </a:lnSpc>
              <a:buFont typeface="Arial" panose="020B0604020202020204" pitchFamily="34" charset="0"/>
              <a:buChar char="•"/>
            </a:pPr>
            <a:r>
              <a:rPr lang="en-GB" sz="2600" dirty="0">
                <a:solidFill>
                  <a:schemeClr val="accent1"/>
                </a:solidFill>
              </a:rPr>
              <a:t>Address the benefits that will be delivered for the public and professionals</a:t>
            </a:r>
          </a:p>
          <a:p>
            <a:pPr marL="342900" indent="-342900">
              <a:lnSpc>
                <a:spcPct val="150000"/>
              </a:lnSpc>
              <a:buFont typeface="Arial" panose="020B0604020202020204" pitchFamily="34" charset="0"/>
              <a:buChar char="•"/>
            </a:pPr>
            <a:r>
              <a:rPr lang="en-GB" sz="2600" dirty="0">
                <a:solidFill>
                  <a:schemeClr val="accent1"/>
                </a:solidFill>
              </a:rPr>
              <a:t>Describe what Professional Collaboratives, Clusters and PCPGs will be doing</a:t>
            </a:r>
          </a:p>
          <a:p>
            <a:pPr marL="342900" indent="-342900">
              <a:lnSpc>
                <a:spcPct val="150000"/>
              </a:lnSpc>
              <a:buFont typeface="Arial" panose="020B0604020202020204" pitchFamily="34" charset="0"/>
              <a:buChar char="•"/>
            </a:pPr>
            <a:r>
              <a:rPr lang="en-GB" sz="2600" dirty="0">
                <a:solidFill>
                  <a:schemeClr val="accent1"/>
                </a:solidFill>
              </a:rPr>
              <a:t>Consider the further work to be done </a:t>
            </a:r>
          </a:p>
        </p:txBody>
      </p:sp>
      <p:pic>
        <p:nvPicPr>
          <p:cNvPr id="7" name="Graphic 6" descr="Clipboard Checked outline">
            <a:extLst>
              <a:ext uri="{FF2B5EF4-FFF2-40B4-BE49-F238E27FC236}">
                <a16:creationId xmlns:a16="http://schemas.microsoft.com/office/drawing/2014/main" id="{E7F71963-075F-09ED-0B7B-BBB7F3986C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15821" y="165428"/>
            <a:ext cx="1008000" cy="1008000"/>
          </a:xfrm>
          <a:prstGeom prst="rect">
            <a:avLst/>
          </a:prstGeom>
        </p:spPr>
      </p:pic>
    </p:spTree>
    <p:extLst>
      <p:ext uri="{BB962C8B-B14F-4D97-AF65-F5344CB8AC3E}">
        <p14:creationId xmlns:p14="http://schemas.microsoft.com/office/powerpoint/2010/main" val="236229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C4ECB-4A41-A28C-0B75-B93846229589}"/>
              </a:ext>
            </a:extLst>
          </p:cNvPr>
          <p:cNvSpPr>
            <a:spLocks noGrp="1"/>
          </p:cNvSpPr>
          <p:nvPr>
            <p:ph type="title"/>
          </p:nvPr>
        </p:nvSpPr>
        <p:spPr>
          <a:xfrm>
            <a:off x="531304" y="223709"/>
            <a:ext cx="10515600" cy="655377"/>
          </a:xfrm>
        </p:spPr>
        <p:txBody>
          <a:bodyPr>
            <a:normAutofit/>
          </a:bodyPr>
          <a:lstStyle/>
          <a:p>
            <a:r>
              <a:rPr lang="en-GB" sz="2800" b="1" dirty="0">
                <a:solidFill>
                  <a:srgbClr val="002060"/>
                </a:solidFill>
              </a:rPr>
              <a:t>Achievements to date </a:t>
            </a:r>
          </a:p>
        </p:txBody>
      </p:sp>
      <p:sp>
        <p:nvSpPr>
          <p:cNvPr id="3" name="Text Placeholder 2">
            <a:extLst>
              <a:ext uri="{FF2B5EF4-FFF2-40B4-BE49-F238E27FC236}">
                <a16:creationId xmlns:a16="http://schemas.microsoft.com/office/drawing/2014/main" id="{3926B732-93F4-E023-D473-A69371DAECF3}"/>
              </a:ext>
            </a:extLst>
          </p:cNvPr>
          <p:cNvSpPr>
            <a:spLocks noGrp="1"/>
          </p:cNvSpPr>
          <p:nvPr>
            <p:ph type="body" idx="1"/>
          </p:nvPr>
        </p:nvSpPr>
        <p:spPr>
          <a:xfrm>
            <a:off x="831850" y="1373003"/>
            <a:ext cx="10515600" cy="4523943"/>
          </a:xfrm>
        </p:spPr>
        <p:txBody>
          <a:bodyPr>
            <a:normAutofit fontScale="47500" lnSpcReduction="20000"/>
          </a:bodyPr>
          <a:lstStyle/>
          <a:p>
            <a:pPr marL="571500" indent="-571500">
              <a:buClr>
                <a:srgbClr val="00B050"/>
              </a:buClr>
              <a:buFont typeface="Wingdings" panose="05000000000000000000" pitchFamily="2" charset="2"/>
              <a:buChar char="ü"/>
            </a:pPr>
            <a:r>
              <a:rPr lang="en-GB" sz="5100" dirty="0">
                <a:solidFill>
                  <a:schemeClr val="accent1">
                    <a:lumMod val="90000"/>
                    <a:lumOff val="10000"/>
                  </a:schemeClr>
                </a:solidFill>
                <a:latin typeface="+mn-lt"/>
              </a:rPr>
              <a:t>Cluster footprints are well established and aligned to PCPBs and RPBs</a:t>
            </a:r>
          </a:p>
          <a:p>
            <a:pPr marL="571500" indent="-571500">
              <a:buClr>
                <a:srgbClr val="00B050"/>
              </a:buClr>
              <a:buFont typeface="Wingdings" panose="05000000000000000000" pitchFamily="2" charset="2"/>
              <a:buChar char="ü"/>
            </a:pPr>
            <a:r>
              <a:rPr lang="en-GB" sz="5100" dirty="0">
                <a:solidFill>
                  <a:schemeClr val="accent1">
                    <a:lumMod val="90000"/>
                    <a:lumOff val="10000"/>
                  </a:schemeClr>
                </a:solidFill>
                <a:latin typeface="+mn-lt"/>
              </a:rPr>
              <a:t>Every Cluster area has a current needs assessment and a service development plan </a:t>
            </a:r>
          </a:p>
          <a:p>
            <a:pPr marL="571500" indent="-571500">
              <a:buClr>
                <a:srgbClr val="00B050"/>
              </a:buClr>
              <a:buFont typeface="Wingdings" panose="05000000000000000000" pitchFamily="2" charset="2"/>
              <a:buChar char="ü"/>
            </a:pPr>
            <a:r>
              <a:rPr lang="en-GB" sz="5100" dirty="0">
                <a:solidFill>
                  <a:schemeClr val="accent1">
                    <a:lumMod val="90000"/>
                    <a:lumOff val="10000"/>
                  </a:schemeClr>
                </a:solidFill>
                <a:latin typeface="+mn-lt"/>
              </a:rPr>
              <a:t>There is a cohort of Cluster Leads with significant experience  and skills </a:t>
            </a:r>
          </a:p>
          <a:p>
            <a:pPr marL="571500" indent="-571500">
              <a:buClr>
                <a:srgbClr val="00B050"/>
              </a:buClr>
              <a:buFont typeface="Wingdings" panose="05000000000000000000" pitchFamily="2" charset="2"/>
              <a:buChar char="ü"/>
            </a:pPr>
            <a:r>
              <a:rPr lang="en-GB" sz="5100" dirty="0">
                <a:solidFill>
                  <a:schemeClr val="accent1">
                    <a:lumMod val="90000"/>
                    <a:lumOff val="10000"/>
                  </a:schemeClr>
                </a:solidFill>
                <a:latin typeface="+mn-lt"/>
              </a:rPr>
              <a:t>Cluster budgets are testing new roles and models of care which are ensuring more sustainable services </a:t>
            </a:r>
          </a:p>
          <a:p>
            <a:pPr marL="571500" indent="-571500">
              <a:buClr>
                <a:srgbClr val="00B050"/>
              </a:buClr>
              <a:buFont typeface="Wingdings" panose="05000000000000000000" pitchFamily="2" charset="2"/>
              <a:buChar char="ü"/>
            </a:pPr>
            <a:r>
              <a:rPr lang="en-GB" sz="5100" dirty="0">
                <a:solidFill>
                  <a:schemeClr val="accent1">
                    <a:lumMod val="90000"/>
                    <a:lumOff val="10000"/>
                  </a:schemeClr>
                </a:solidFill>
                <a:latin typeface="+mn-lt"/>
              </a:rPr>
              <a:t>Cluster support teams are building expertise in data analysis, project planning, business care development and evaluation</a:t>
            </a:r>
          </a:p>
          <a:p>
            <a:pPr marL="571500" indent="-571500">
              <a:buClr>
                <a:srgbClr val="00B050"/>
              </a:buClr>
              <a:buFont typeface="Wingdings" panose="05000000000000000000" pitchFamily="2" charset="2"/>
              <a:buChar char="ü"/>
            </a:pPr>
            <a:r>
              <a:rPr lang="en-GB" sz="5100" dirty="0">
                <a:solidFill>
                  <a:schemeClr val="accent1">
                    <a:lumMod val="90000"/>
                    <a:lumOff val="10000"/>
                  </a:schemeClr>
                </a:solidFill>
                <a:latin typeface="+mn-lt"/>
              </a:rPr>
              <a:t>There are excellent examples of patient and public engagement </a:t>
            </a:r>
          </a:p>
          <a:p>
            <a:pPr marL="571500" indent="-571500">
              <a:buClr>
                <a:srgbClr val="00B050"/>
              </a:buClr>
              <a:buFont typeface="Wingdings" panose="05000000000000000000" pitchFamily="2" charset="2"/>
              <a:buChar char="ü"/>
            </a:pPr>
            <a:r>
              <a:rPr lang="en-GB" sz="5100" dirty="0">
                <a:solidFill>
                  <a:schemeClr val="accent1">
                    <a:lumMod val="90000"/>
                    <a:lumOff val="10000"/>
                  </a:schemeClr>
                </a:solidFill>
                <a:latin typeface="+mn-lt"/>
              </a:rPr>
              <a:t>Cluster initiatives are addressing health inequalities </a:t>
            </a:r>
          </a:p>
          <a:p>
            <a:pPr marL="571500" indent="-571500">
              <a:buClr>
                <a:srgbClr val="00B050"/>
              </a:buClr>
              <a:buFont typeface="Wingdings" panose="05000000000000000000" pitchFamily="2" charset="2"/>
              <a:buChar char="ü"/>
            </a:pPr>
            <a:r>
              <a:rPr lang="en-GB" sz="5100" dirty="0">
                <a:solidFill>
                  <a:schemeClr val="accent1">
                    <a:lumMod val="90000"/>
                    <a:lumOff val="10000"/>
                  </a:schemeClr>
                </a:solidFill>
                <a:latin typeface="+mn-lt"/>
              </a:rPr>
              <a:t>A number of new delivery models are established </a:t>
            </a:r>
          </a:p>
          <a:p>
            <a:pPr marL="342900" indent="-342900">
              <a:buFont typeface="Arial" panose="020B0604020202020204" pitchFamily="34" charset="0"/>
              <a:buChar char="•"/>
            </a:pPr>
            <a:endParaRPr lang="en-GB" sz="2400" dirty="0">
              <a:solidFill>
                <a:schemeClr val="accent1">
                  <a:lumMod val="90000"/>
                  <a:lumOff val="10000"/>
                </a:schemeClr>
              </a:solidFill>
            </a:endParaRPr>
          </a:p>
        </p:txBody>
      </p:sp>
      <p:pic>
        <p:nvPicPr>
          <p:cNvPr id="6" name="Graphic 5" descr="Clipboard Checked outline">
            <a:extLst>
              <a:ext uri="{FF2B5EF4-FFF2-40B4-BE49-F238E27FC236}">
                <a16:creationId xmlns:a16="http://schemas.microsoft.com/office/drawing/2014/main" id="{AF37EFAB-20E2-EAF1-21DA-1FD694ED58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30203" y="211645"/>
            <a:ext cx="914400" cy="914400"/>
          </a:xfrm>
          <a:prstGeom prst="rect">
            <a:avLst/>
          </a:prstGeom>
        </p:spPr>
      </p:pic>
    </p:spTree>
    <p:extLst>
      <p:ext uri="{BB962C8B-B14F-4D97-AF65-F5344CB8AC3E}">
        <p14:creationId xmlns:p14="http://schemas.microsoft.com/office/powerpoint/2010/main" val="1286233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72E39-D407-9A5A-431B-79A64F7D553C}"/>
              </a:ext>
            </a:extLst>
          </p:cNvPr>
          <p:cNvSpPr>
            <a:spLocks noGrp="1"/>
          </p:cNvSpPr>
          <p:nvPr>
            <p:ph type="title"/>
          </p:nvPr>
        </p:nvSpPr>
        <p:spPr>
          <a:xfrm>
            <a:off x="740546" y="214206"/>
            <a:ext cx="10515600" cy="832974"/>
          </a:xfrm>
        </p:spPr>
        <p:txBody>
          <a:bodyPr>
            <a:normAutofit fontScale="90000"/>
          </a:bodyPr>
          <a:lstStyle/>
          <a:p>
            <a:r>
              <a:rPr lang="en-GB" sz="2800" b="1" dirty="0"/>
              <a:t>Cluster survey 2020 – What did it tell us?</a:t>
            </a:r>
            <a:br>
              <a:rPr lang="en-GB" sz="2800" b="1" dirty="0"/>
            </a:br>
            <a:endParaRPr lang="en-GB" sz="2800" b="1" dirty="0"/>
          </a:p>
        </p:txBody>
      </p:sp>
      <p:sp>
        <p:nvSpPr>
          <p:cNvPr id="4" name="Speech Bubble: Rectangle with Corners Rounded 3">
            <a:extLst>
              <a:ext uri="{FF2B5EF4-FFF2-40B4-BE49-F238E27FC236}">
                <a16:creationId xmlns:a16="http://schemas.microsoft.com/office/drawing/2014/main" id="{CA0D745C-79F9-01C0-F243-64257E0E9770}"/>
              </a:ext>
            </a:extLst>
          </p:cNvPr>
          <p:cNvSpPr/>
          <p:nvPr/>
        </p:nvSpPr>
        <p:spPr>
          <a:xfrm>
            <a:off x="3581910" y="1060139"/>
            <a:ext cx="3091625" cy="1258378"/>
          </a:xfrm>
          <a:prstGeom prst="wedgeRoundRect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rgbClr val="002060"/>
                </a:solidFill>
                <a:latin typeface="Arial" panose="020B0604020202020204" pitchFamily="34" charset="0"/>
                <a:cs typeface="Arial" panose="020B0604020202020204" pitchFamily="34" charset="0"/>
              </a:rPr>
              <a:t>Increase influence within integrated organisations to ensure that a thorough understanding of front line experience drives strategic discussions</a:t>
            </a:r>
          </a:p>
        </p:txBody>
      </p:sp>
      <p:sp>
        <p:nvSpPr>
          <p:cNvPr id="6" name="Speech Bubble: Rectangle with Corners Rounded 5">
            <a:extLst>
              <a:ext uri="{FF2B5EF4-FFF2-40B4-BE49-F238E27FC236}">
                <a16:creationId xmlns:a16="http://schemas.microsoft.com/office/drawing/2014/main" id="{23C0B50C-6D25-A17E-3E8F-3AF2298622EA}"/>
              </a:ext>
            </a:extLst>
          </p:cNvPr>
          <p:cNvSpPr/>
          <p:nvPr/>
        </p:nvSpPr>
        <p:spPr>
          <a:xfrm>
            <a:off x="9127428" y="3690990"/>
            <a:ext cx="2834800" cy="1140365"/>
          </a:xfrm>
          <a:prstGeom prst="wedgeRoundRect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2060"/>
                </a:solidFill>
                <a:latin typeface="Arial" panose="020B0604020202020204" pitchFamily="34" charset="0"/>
                <a:cs typeface="Arial" panose="020B0604020202020204" pitchFamily="34" charset="0"/>
              </a:rPr>
              <a:t>The workforce doesn’t feel engaged in identifying issues and developing workable solutions </a:t>
            </a:r>
          </a:p>
        </p:txBody>
      </p:sp>
      <p:sp>
        <p:nvSpPr>
          <p:cNvPr id="7" name="Rectangle 6">
            <a:extLst>
              <a:ext uri="{FF2B5EF4-FFF2-40B4-BE49-F238E27FC236}">
                <a16:creationId xmlns:a16="http://schemas.microsoft.com/office/drawing/2014/main" id="{8F19CD48-5313-04C8-CB8C-8491B627A90F}"/>
              </a:ext>
            </a:extLst>
          </p:cNvPr>
          <p:cNvSpPr/>
          <p:nvPr/>
        </p:nvSpPr>
        <p:spPr>
          <a:xfrm>
            <a:off x="9418320" y="5380038"/>
            <a:ext cx="2543908" cy="609282"/>
          </a:xfrm>
          <a:prstGeom prst="rect">
            <a:avLst/>
          </a:prstGeom>
          <a:solidFill>
            <a:schemeClr val="accent1">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rgbClr val="002060"/>
                </a:solidFill>
                <a:latin typeface="Arial" panose="020B0604020202020204" pitchFamily="34" charset="0"/>
                <a:cs typeface="Arial" panose="020B0604020202020204" pitchFamily="34" charset="0"/>
              </a:rPr>
              <a:t>Cluster survey 2020</a:t>
            </a:r>
          </a:p>
          <a:p>
            <a:pPr algn="ctr"/>
            <a:r>
              <a:rPr lang="en-GB" sz="1200" dirty="0">
                <a:solidFill>
                  <a:srgbClr val="002060"/>
                </a:solidFill>
                <a:latin typeface="Arial" panose="020B0604020202020204" pitchFamily="34" charset="0"/>
                <a:cs typeface="Arial" panose="020B0604020202020204" pitchFamily="34" charset="0"/>
              </a:rPr>
              <a:t>729 responses from across primary care in Wales  </a:t>
            </a:r>
          </a:p>
        </p:txBody>
      </p:sp>
      <p:sp>
        <p:nvSpPr>
          <p:cNvPr id="8" name="Speech Bubble: Rectangle with Corners Rounded 7">
            <a:extLst>
              <a:ext uri="{FF2B5EF4-FFF2-40B4-BE49-F238E27FC236}">
                <a16:creationId xmlns:a16="http://schemas.microsoft.com/office/drawing/2014/main" id="{8A312A6E-FE65-3DA2-C8C0-ADFDA1D3E129}"/>
              </a:ext>
            </a:extLst>
          </p:cNvPr>
          <p:cNvSpPr/>
          <p:nvPr/>
        </p:nvSpPr>
        <p:spPr>
          <a:xfrm>
            <a:off x="6673535" y="2177183"/>
            <a:ext cx="2364466" cy="1258378"/>
          </a:xfrm>
          <a:prstGeom prst="wedgeRoundRect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rgbClr val="002060"/>
                </a:solidFill>
                <a:latin typeface="Arial" panose="020B0604020202020204" pitchFamily="34" charset="0"/>
                <a:cs typeface="Arial" panose="020B0604020202020204" pitchFamily="34" charset="0"/>
              </a:rPr>
              <a:t>Ensure that Clusters are dealing with the most significant local issues ensuring sustainability of all services</a:t>
            </a:r>
          </a:p>
        </p:txBody>
      </p:sp>
      <p:sp>
        <p:nvSpPr>
          <p:cNvPr id="9" name="Speech Bubble: Rectangle with Corners Rounded 8">
            <a:extLst>
              <a:ext uri="{FF2B5EF4-FFF2-40B4-BE49-F238E27FC236}">
                <a16:creationId xmlns:a16="http://schemas.microsoft.com/office/drawing/2014/main" id="{D8A3BE03-1859-9C4C-3595-460EBEBB0D0D}"/>
              </a:ext>
            </a:extLst>
          </p:cNvPr>
          <p:cNvSpPr/>
          <p:nvPr/>
        </p:nvSpPr>
        <p:spPr>
          <a:xfrm>
            <a:off x="1726125" y="4681850"/>
            <a:ext cx="2905821" cy="1123972"/>
          </a:xfrm>
          <a:prstGeom prst="wedgeRoundRect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rgbClr val="002060"/>
                </a:solidFill>
                <a:latin typeface="Arial" panose="020B0604020202020204" pitchFamily="34" charset="0"/>
                <a:cs typeface="Arial" panose="020B0604020202020204" pitchFamily="34" charset="0"/>
              </a:rPr>
              <a:t>Minimise referral delays by increasing MDT working for complex care</a:t>
            </a:r>
          </a:p>
        </p:txBody>
      </p:sp>
      <p:sp>
        <p:nvSpPr>
          <p:cNvPr id="10" name="Speech Bubble: Rectangle with Corners Rounded 9">
            <a:extLst>
              <a:ext uri="{FF2B5EF4-FFF2-40B4-BE49-F238E27FC236}">
                <a16:creationId xmlns:a16="http://schemas.microsoft.com/office/drawing/2014/main" id="{14D707F7-D22D-90EA-0D67-EDC0C94E443E}"/>
              </a:ext>
            </a:extLst>
          </p:cNvPr>
          <p:cNvSpPr/>
          <p:nvPr/>
        </p:nvSpPr>
        <p:spPr>
          <a:xfrm>
            <a:off x="373727" y="2474683"/>
            <a:ext cx="2548456" cy="2047603"/>
          </a:xfrm>
          <a:prstGeom prst="wedgeRoundRectCallou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rgbClr val="002060"/>
                </a:solidFill>
                <a:latin typeface="Arial" panose="020B0604020202020204" pitchFamily="34" charset="0"/>
                <a:cs typeface="Arial" panose="020B0604020202020204" pitchFamily="34" charset="0"/>
              </a:rPr>
              <a:t>“Lack of awareness of AHP roles and capabilities from those developing clusters at strategic levels.  Lack of engagement with Therapies in general to develop cluster projects.”  </a:t>
            </a:r>
          </a:p>
        </p:txBody>
      </p:sp>
      <p:pic>
        <p:nvPicPr>
          <p:cNvPr id="16" name="Graphic 15" descr="Customer review outline">
            <a:extLst>
              <a:ext uri="{FF2B5EF4-FFF2-40B4-BE49-F238E27FC236}">
                <a16:creationId xmlns:a16="http://schemas.microsoft.com/office/drawing/2014/main" id="{64F9C9DB-1B0E-1FC2-FBFB-85EECE059F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90274" y="72693"/>
            <a:ext cx="1116000" cy="1116000"/>
          </a:xfrm>
          <a:prstGeom prst="rect">
            <a:avLst/>
          </a:prstGeom>
        </p:spPr>
      </p:pic>
      <p:sp>
        <p:nvSpPr>
          <p:cNvPr id="3" name="Speech Bubble: Rectangle with Corners Rounded 2">
            <a:extLst>
              <a:ext uri="{FF2B5EF4-FFF2-40B4-BE49-F238E27FC236}">
                <a16:creationId xmlns:a16="http://schemas.microsoft.com/office/drawing/2014/main" id="{D4307F44-04B0-5CCF-195F-B74A8EF7DC52}"/>
              </a:ext>
            </a:extLst>
          </p:cNvPr>
          <p:cNvSpPr/>
          <p:nvPr/>
        </p:nvSpPr>
        <p:spPr>
          <a:xfrm>
            <a:off x="373726" y="958714"/>
            <a:ext cx="2905821" cy="1289410"/>
          </a:xfrm>
          <a:prstGeom prst="wedgeRoundRectCallou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rgbClr val="002060"/>
                </a:solidFill>
                <a:latin typeface="Arial" panose="020B0604020202020204" pitchFamily="34" charset="0"/>
                <a:cs typeface="Arial" panose="020B0604020202020204" pitchFamily="34" charset="0"/>
              </a:rPr>
              <a:t>“lack of communication from the clusters as to the work they are doing and no invitation to attend.”</a:t>
            </a:r>
          </a:p>
        </p:txBody>
      </p:sp>
      <p:sp>
        <p:nvSpPr>
          <p:cNvPr id="11" name="Speech Bubble: Rectangle with Corners Rounded 10">
            <a:extLst>
              <a:ext uri="{FF2B5EF4-FFF2-40B4-BE49-F238E27FC236}">
                <a16:creationId xmlns:a16="http://schemas.microsoft.com/office/drawing/2014/main" id="{221E04B7-9208-6D93-06F2-F6802BFE3DE6}"/>
              </a:ext>
            </a:extLst>
          </p:cNvPr>
          <p:cNvSpPr/>
          <p:nvPr/>
        </p:nvSpPr>
        <p:spPr>
          <a:xfrm>
            <a:off x="5899508" y="3735407"/>
            <a:ext cx="2905821" cy="1932633"/>
          </a:xfrm>
          <a:prstGeom prst="wedgeRoundRectCallou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rgbClr val="002060"/>
                </a:solidFill>
                <a:latin typeface="Arial" panose="020B0604020202020204" pitchFamily="34" charset="0"/>
                <a:cs typeface="Arial" panose="020B0604020202020204" pitchFamily="34" charset="0"/>
              </a:rPr>
              <a:t>“Different working styles of different healthcare providers, as well as referral pathways and management systems often being suited to a single disciplinary rather than incorporating others” </a:t>
            </a:r>
          </a:p>
        </p:txBody>
      </p:sp>
      <p:sp>
        <p:nvSpPr>
          <p:cNvPr id="12" name="Speech Bubble: Rectangle with Corners Rounded 11">
            <a:extLst>
              <a:ext uri="{FF2B5EF4-FFF2-40B4-BE49-F238E27FC236}">
                <a16:creationId xmlns:a16="http://schemas.microsoft.com/office/drawing/2014/main" id="{B2A7A464-8103-3306-82D7-777D55A75048}"/>
              </a:ext>
            </a:extLst>
          </p:cNvPr>
          <p:cNvSpPr/>
          <p:nvPr/>
        </p:nvSpPr>
        <p:spPr>
          <a:xfrm>
            <a:off x="6975898" y="474603"/>
            <a:ext cx="2905821" cy="1289410"/>
          </a:xfrm>
          <a:prstGeom prst="wedgeRoundRectCallou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rgbClr val="002060"/>
                </a:solidFill>
                <a:latin typeface="Arial" panose="020B0604020202020204" pitchFamily="34" charset="0"/>
                <a:cs typeface="Arial" panose="020B0604020202020204" pitchFamily="34" charset="0"/>
              </a:rPr>
              <a:t>“Lack of time, funding, each GP practice has different priorities for sustainability “</a:t>
            </a:r>
          </a:p>
        </p:txBody>
      </p:sp>
      <p:sp>
        <p:nvSpPr>
          <p:cNvPr id="13" name="Speech Bubble: Rectangle with Corners Rounded 12">
            <a:extLst>
              <a:ext uri="{FF2B5EF4-FFF2-40B4-BE49-F238E27FC236}">
                <a16:creationId xmlns:a16="http://schemas.microsoft.com/office/drawing/2014/main" id="{99B5995A-D3E0-A1BE-94E4-448FF4057A05}"/>
              </a:ext>
            </a:extLst>
          </p:cNvPr>
          <p:cNvSpPr/>
          <p:nvPr/>
        </p:nvSpPr>
        <p:spPr>
          <a:xfrm>
            <a:off x="3389153" y="2620758"/>
            <a:ext cx="2364466" cy="1640415"/>
          </a:xfrm>
          <a:prstGeom prst="wedgeRoundRectCallou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2060"/>
                </a:solidFill>
                <a:latin typeface="Arial" panose="020B0604020202020204" pitchFamily="34" charset="0"/>
                <a:cs typeface="Arial" panose="020B0604020202020204" pitchFamily="34" charset="0"/>
              </a:rPr>
              <a:t>“It is difficult to determine how national policy priorities (for instance the earlier detection of cancer) can influence policy, guidance and activity for clusters”. </a:t>
            </a:r>
          </a:p>
        </p:txBody>
      </p:sp>
      <p:sp>
        <p:nvSpPr>
          <p:cNvPr id="17" name="Speech Bubble: Rectangle with Corners Rounded 16">
            <a:extLst>
              <a:ext uri="{FF2B5EF4-FFF2-40B4-BE49-F238E27FC236}">
                <a16:creationId xmlns:a16="http://schemas.microsoft.com/office/drawing/2014/main" id="{8D4BB835-D471-68EF-5D46-9C4409106F01}"/>
              </a:ext>
            </a:extLst>
          </p:cNvPr>
          <p:cNvSpPr/>
          <p:nvPr/>
        </p:nvSpPr>
        <p:spPr>
          <a:xfrm>
            <a:off x="9597762" y="1788585"/>
            <a:ext cx="2364466" cy="1640415"/>
          </a:xfrm>
          <a:prstGeom prst="wedgeRoundRectCallout">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002060"/>
                </a:solidFill>
                <a:latin typeface="Arial" panose="020B0604020202020204" pitchFamily="34" charset="0"/>
                <a:cs typeface="Arial" panose="020B0604020202020204" pitchFamily="34" charset="0"/>
              </a:rPr>
              <a:t>“Not included in discussions around strategic direction. Uninformed of cluster response so unable to influence opportunities to work differently”</a:t>
            </a:r>
          </a:p>
        </p:txBody>
      </p:sp>
    </p:spTree>
    <p:extLst>
      <p:ext uri="{BB962C8B-B14F-4D97-AF65-F5344CB8AC3E}">
        <p14:creationId xmlns:p14="http://schemas.microsoft.com/office/powerpoint/2010/main" val="249200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0A3A-DB6C-13EF-4435-6F8387DCD8C4}"/>
              </a:ext>
            </a:extLst>
          </p:cNvPr>
          <p:cNvSpPr>
            <a:spLocks noGrp="1"/>
          </p:cNvSpPr>
          <p:nvPr>
            <p:ph type="title"/>
          </p:nvPr>
        </p:nvSpPr>
        <p:spPr>
          <a:xfrm>
            <a:off x="604935" y="187844"/>
            <a:ext cx="10515600" cy="810532"/>
          </a:xfrm>
        </p:spPr>
        <p:txBody>
          <a:bodyPr>
            <a:normAutofit/>
          </a:bodyPr>
          <a:lstStyle/>
          <a:p>
            <a:r>
              <a:rPr lang="en-GB" sz="2800" b="1" dirty="0"/>
              <a:t>What is Accelerated Cluster Development ?</a:t>
            </a:r>
          </a:p>
        </p:txBody>
      </p:sp>
      <p:sp>
        <p:nvSpPr>
          <p:cNvPr id="3" name="Content Placeholder 2">
            <a:extLst>
              <a:ext uri="{FF2B5EF4-FFF2-40B4-BE49-F238E27FC236}">
                <a16:creationId xmlns:a16="http://schemas.microsoft.com/office/drawing/2014/main" id="{1268C118-1793-681F-9403-1379C18DD180}"/>
              </a:ext>
            </a:extLst>
          </p:cNvPr>
          <p:cNvSpPr>
            <a:spLocks noGrp="1"/>
          </p:cNvSpPr>
          <p:nvPr>
            <p:ph idx="1"/>
          </p:nvPr>
        </p:nvSpPr>
        <p:spPr>
          <a:xfrm>
            <a:off x="614265" y="998376"/>
            <a:ext cx="10515600" cy="4675604"/>
          </a:xfrm>
        </p:spPr>
        <p:txBody>
          <a:bodyPr/>
          <a:lstStyle/>
          <a:p>
            <a:r>
              <a:rPr lang="en-GB" sz="2000" dirty="0">
                <a:solidFill>
                  <a:schemeClr val="accent1">
                    <a:lumMod val="90000"/>
                    <a:lumOff val="10000"/>
                  </a:schemeClr>
                </a:solidFill>
              </a:rPr>
              <a:t>ACD is an organisational change process – it is not an end in itself </a:t>
            </a:r>
          </a:p>
          <a:p>
            <a:pPr>
              <a:buClr>
                <a:srgbClr val="002060"/>
              </a:buClr>
            </a:pPr>
            <a:r>
              <a:rPr lang="en-GB" sz="2000" b="1" dirty="0">
                <a:solidFill>
                  <a:srgbClr val="0AB4C5"/>
                </a:solidFill>
              </a:rPr>
              <a:t>Clusters</a:t>
            </a:r>
            <a:r>
              <a:rPr lang="en-GB" sz="2000" b="1" dirty="0">
                <a:solidFill>
                  <a:schemeClr val="accent1">
                    <a:lumMod val="90000"/>
                    <a:lumOff val="10000"/>
                  </a:schemeClr>
                </a:solidFill>
              </a:rPr>
              <a:t> </a:t>
            </a:r>
          </a:p>
          <a:p>
            <a:pPr lvl="1"/>
            <a:r>
              <a:rPr lang="en-GB" sz="2000" dirty="0">
                <a:solidFill>
                  <a:schemeClr val="accent1">
                    <a:lumMod val="90000"/>
                    <a:lumOff val="10000"/>
                  </a:schemeClr>
                </a:solidFill>
              </a:rPr>
              <a:t>serve populations of 25 000-100 000 </a:t>
            </a:r>
          </a:p>
          <a:p>
            <a:pPr lvl="1"/>
            <a:r>
              <a:rPr lang="en-GB" sz="2000" dirty="0">
                <a:solidFill>
                  <a:schemeClr val="accent1"/>
                </a:solidFill>
              </a:rPr>
              <a:t>bring together professionals from all local services to plan and deliver the best use of all available resources and to </a:t>
            </a:r>
          </a:p>
          <a:p>
            <a:pPr lvl="1"/>
            <a:r>
              <a:rPr lang="en-GB" sz="2000" dirty="0">
                <a:solidFill>
                  <a:schemeClr val="accent1">
                    <a:lumMod val="90000"/>
                    <a:lumOff val="10000"/>
                  </a:schemeClr>
                </a:solidFill>
              </a:rPr>
              <a:t>influence how specialist services are developed and delivered so that they are more responsive to local needs </a:t>
            </a:r>
          </a:p>
          <a:p>
            <a:pPr>
              <a:buClr>
                <a:srgbClr val="002060"/>
              </a:buClr>
            </a:pPr>
            <a:r>
              <a:rPr lang="en-GB" sz="2000" b="1" dirty="0">
                <a:solidFill>
                  <a:srgbClr val="0AB4C5"/>
                </a:solidFill>
              </a:rPr>
              <a:t>Why?</a:t>
            </a:r>
            <a:r>
              <a:rPr lang="en-GB" sz="2000" dirty="0">
                <a:solidFill>
                  <a:srgbClr val="0AB4C5"/>
                </a:solidFill>
              </a:rPr>
              <a:t> </a:t>
            </a:r>
            <a:r>
              <a:rPr lang="en-GB" sz="2000" dirty="0">
                <a:solidFill>
                  <a:schemeClr val="accent1">
                    <a:lumMod val="90000"/>
                    <a:lumOff val="10000"/>
                  </a:schemeClr>
                </a:solidFill>
              </a:rPr>
              <a:t>To improve outcomes and experience for patients, carers and families </a:t>
            </a:r>
          </a:p>
          <a:p>
            <a:pPr>
              <a:buClr>
                <a:srgbClr val="002060"/>
              </a:buClr>
            </a:pPr>
            <a:r>
              <a:rPr lang="en-GB" sz="2000" b="1" dirty="0">
                <a:solidFill>
                  <a:srgbClr val="0AB4C5"/>
                </a:solidFill>
              </a:rPr>
              <a:t>What?</a:t>
            </a:r>
            <a:r>
              <a:rPr lang="en-GB" sz="2000" dirty="0">
                <a:solidFill>
                  <a:srgbClr val="0AB4C5"/>
                </a:solidFill>
              </a:rPr>
              <a:t> </a:t>
            </a:r>
            <a:r>
              <a:rPr lang="en-GB" sz="2000" dirty="0">
                <a:solidFill>
                  <a:schemeClr val="accent1">
                    <a:lumMod val="90000"/>
                    <a:lumOff val="10000"/>
                  </a:schemeClr>
                </a:solidFill>
              </a:rPr>
              <a:t>Speeds progress so that our primary and community care services are better connected, easier to access and navigate and more person-centred</a:t>
            </a:r>
          </a:p>
          <a:p>
            <a:pPr marL="0" indent="0">
              <a:buNone/>
            </a:pPr>
            <a:r>
              <a:rPr lang="en-GB" sz="2000" dirty="0">
                <a:solidFill>
                  <a:schemeClr val="accent1">
                    <a:lumMod val="90000"/>
                    <a:lumOff val="10000"/>
                  </a:schemeClr>
                </a:solidFill>
              </a:rPr>
              <a:t>By</a:t>
            </a:r>
            <a:r>
              <a:rPr lang="en-GB" sz="2000" b="1" dirty="0">
                <a:solidFill>
                  <a:schemeClr val="accent1">
                    <a:lumMod val="90000"/>
                    <a:lumOff val="10000"/>
                  </a:schemeClr>
                </a:solidFill>
              </a:rPr>
              <a:t> </a:t>
            </a:r>
            <a:r>
              <a:rPr lang="en-GB" sz="2000" b="1" dirty="0">
                <a:solidFill>
                  <a:srgbClr val="0AB4C5"/>
                </a:solidFill>
              </a:rPr>
              <a:t>building capacity </a:t>
            </a:r>
            <a:r>
              <a:rPr lang="en-GB" sz="2000" dirty="0">
                <a:solidFill>
                  <a:schemeClr val="accent1">
                    <a:lumMod val="90000"/>
                    <a:lumOff val="10000"/>
                  </a:schemeClr>
                </a:solidFill>
              </a:rPr>
              <a:t>to meet the needs of local populations pressures on our workforce are also reduced – which is essential to ensure sustainability of services </a:t>
            </a:r>
          </a:p>
          <a:p>
            <a:pPr marL="0" indent="0">
              <a:buNone/>
            </a:pPr>
            <a:r>
              <a:rPr lang="en-GB" sz="2000" dirty="0">
                <a:solidFill>
                  <a:schemeClr val="accent1">
                    <a:lumMod val="90000"/>
                    <a:lumOff val="10000"/>
                  </a:schemeClr>
                </a:solidFill>
              </a:rPr>
              <a:t>Clusters </a:t>
            </a:r>
            <a:r>
              <a:rPr lang="en-GB" sz="2000" b="1" dirty="0">
                <a:solidFill>
                  <a:srgbClr val="0AB4C5"/>
                </a:solidFill>
              </a:rPr>
              <a:t>develop local solutions </a:t>
            </a:r>
            <a:r>
              <a:rPr lang="en-GB" sz="2000" dirty="0">
                <a:solidFill>
                  <a:schemeClr val="accent1">
                    <a:lumMod val="90000"/>
                    <a:lumOff val="10000"/>
                  </a:schemeClr>
                </a:solidFill>
              </a:rPr>
              <a:t>and </a:t>
            </a:r>
            <a:r>
              <a:rPr lang="en-GB" sz="2000" b="1" dirty="0">
                <a:solidFill>
                  <a:srgbClr val="0AB4C5"/>
                </a:solidFill>
              </a:rPr>
              <a:t>influence strategic plans </a:t>
            </a:r>
          </a:p>
          <a:p>
            <a:endParaRPr lang="en-GB" dirty="0"/>
          </a:p>
        </p:txBody>
      </p:sp>
      <p:pic>
        <p:nvPicPr>
          <p:cNvPr id="6" name="Graphic 5" descr="Lost outline">
            <a:extLst>
              <a:ext uri="{FF2B5EF4-FFF2-40B4-BE49-F238E27FC236}">
                <a16:creationId xmlns:a16="http://schemas.microsoft.com/office/drawing/2014/main" id="{9396236F-C132-4BC6-955D-FAFC6C71CC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72665" y="272177"/>
            <a:ext cx="914400" cy="914400"/>
          </a:xfrm>
          <a:prstGeom prst="rect">
            <a:avLst/>
          </a:prstGeom>
        </p:spPr>
      </p:pic>
    </p:spTree>
    <p:extLst>
      <p:ext uri="{BB962C8B-B14F-4D97-AF65-F5344CB8AC3E}">
        <p14:creationId xmlns:p14="http://schemas.microsoft.com/office/powerpoint/2010/main" val="646672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767" y="376554"/>
            <a:ext cx="10364591" cy="434852"/>
          </a:xfrm>
        </p:spPr>
        <p:txBody>
          <a:bodyPr>
            <a:noAutofit/>
          </a:bodyPr>
          <a:lstStyle/>
          <a:p>
            <a:r>
              <a:rPr lang="en-GB" sz="2800" b="1" dirty="0">
                <a:solidFill>
                  <a:srgbClr val="002060"/>
                </a:solidFill>
              </a:rPr>
              <a:t>How is the ACD Programme accelerating the development of cluster working ?</a:t>
            </a:r>
          </a:p>
        </p:txBody>
      </p:sp>
      <p:sp>
        <p:nvSpPr>
          <p:cNvPr id="4" name="Subtitle 3"/>
          <p:cNvSpPr txBox="1">
            <a:spLocks/>
          </p:cNvSpPr>
          <p:nvPr/>
        </p:nvSpPr>
        <p:spPr>
          <a:xfrm>
            <a:off x="234503" y="1575177"/>
            <a:ext cx="11575730" cy="3974452"/>
          </a:xfrm>
          <a:prstGeom prst="rect">
            <a:avLst/>
          </a:prstGeom>
          <a:ln w="38100">
            <a:noFill/>
          </a:ln>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5ABEC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1">
                    <a:lumMod val="90000"/>
                    <a:lumOff val="10000"/>
                  </a:schemeClr>
                </a:solidFill>
                <a:effectLst/>
                <a:uLnTx/>
                <a:uFillTx/>
                <a:latin typeface="Arial" panose="020B0604020202020204" pitchFamily="34" charset="0"/>
                <a:ea typeface="+mn-ea"/>
                <a:cs typeface="Arial" panose="020B0604020202020204" pitchFamily="34" charset="0"/>
              </a:rPr>
              <a:t>Enabling the two </a:t>
            </a:r>
            <a:r>
              <a:rPr kumimoji="0" lang="en-GB" sz="2400" b="1" i="0" u="none" strike="noStrike" kern="1200" cap="none" spc="0" normalizeH="0" baseline="0" noProof="0" dirty="0">
                <a:ln>
                  <a:noFill/>
                </a:ln>
                <a:solidFill>
                  <a:srgbClr val="0AB4C5"/>
                </a:solidFill>
                <a:effectLst/>
                <a:uLnTx/>
                <a:uFillTx/>
                <a:latin typeface="Arial" panose="020B0604020202020204" pitchFamily="34" charset="0"/>
                <a:ea typeface="+mn-ea"/>
                <a:cs typeface="Arial" panose="020B0604020202020204" pitchFamily="34" charset="0"/>
              </a:rPr>
              <a:t>purposes</a:t>
            </a:r>
            <a:r>
              <a:rPr kumimoji="0" lang="en-GB" sz="2400" b="0" i="0" u="none" strike="noStrike" kern="1200" cap="none" spc="0" normalizeH="0" baseline="0" noProof="0" dirty="0">
                <a:ln>
                  <a:noFill/>
                </a:ln>
                <a:solidFill>
                  <a:schemeClr val="accent1">
                    <a:lumMod val="90000"/>
                    <a:lumOff val="10000"/>
                  </a:schemeClr>
                </a:solidFill>
                <a:effectLst/>
                <a:uLnTx/>
                <a:uFillTx/>
                <a:latin typeface="Arial" panose="020B0604020202020204" pitchFamily="34" charset="0"/>
                <a:ea typeface="+mn-ea"/>
                <a:cs typeface="Arial" panose="020B0604020202020204" pitchFamily="34" charset="0"/>
              </a:rPr>
              <a:t> of Clusters  (Planning &amp; Delivery)</a:t>
            </a:r>
          </a:p>
          <a:p>
            <a:pPr marL="457200" marR="0" lvl="0" indent="-4572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1">
                    <a:lumMod val="90000"/>
                    <a:lumOff val="10000"/>
                  </a:schemeClr>
                </a:solidFill>
                <a:effectLst/>
                <a:uLnTx/>
                <a:uFillTx/>
                <a:latin typeface="Arial" panose="020B0604020202020204" pitchFamily="34" charset="0"/>
                <a:ea typeface="+mn-ea"/>
                <a:cs typeface="Arial" panose="020B0604020202020204" pitchFamily="34" charset="0"/>
              </a:rPr>
              <a:t>Supporting Clusters to </a:t>
            </a:r>
            <a:r>
              <a:rPr kumimoji="0" lang="en-GB" sz="2400" b="1" i="0" u="none" strike="noStrike" kern="1200" cap="none" spc="0" normalizeH="0" baseline="0" noProof="0" dirty="0">
                <a:ln>
                  <a:noFill/>
                </a:ln>
                <a:solidFill>
                  <a:srgbClr val="0AB4C5"/>
                </a:solidFill>
                <a:effectLst/>
                <a:uLnTx/>
                <a:uFillTx/>
                <a:latin typeface="Arial" panose="020B0604020202020204" pitchFamily="34" charset="0"/>
                <a:ea typeface="+mn-ea"/>
                <a:cs typeface="Arial" panose="020B0604020202020204" pitchFamily="34" charset="0"/>
              </a:rPr>
              <a:t>directly</a:t>
            </a:r>
            <a:r>
              <a:rPr kumimoji="0" lang="en-GB" sz="2400" b="0" i="0" u="none" strike="noStrike" kern="1200" cap="none" spc="0" normalizeH="0" baseline="0" noProof="0" dirty="0">
                <a:ln>
                  <a:noFill/>
                </a:ln>
                <a:solidFill>
                  <a:srgbClr val="0AB4C5"/>
                </a:solidFill>
                <a:effectLst/>
                <a:uLnTx/>
                <a:uFillTx/>
                <a:latin typeface="Arial" panose="020B0604020202020204" pitchFamily="34" charset="0"/>
                <a:ea typeface="+mn-ea"/>
                <a:cs typeface="Arial" panose="020B0604020202020204" pitchFamily="34" charset="0"/>
              </a:rPr>
              <a:t> </a:t>
            </a:r>
            <a:r>
              <a:rPr kumimoji="0" lang="en-GB" sz="2400" b="1" i="0" u="none" strike="noStrike" kern="1200" cap="none" spc="0" normalizeH="0" baseline="0" noProof="0" dirty="0">
                <a:ln>
                  <a:noFill/>
                </a:ln>
                <a:solidFill>
                  <a:srgbClr val="0AB4C5"/>
                </a:solidFill>
                <a:effectLst/>
                <a:uLnTx/>
                <a:uFillTx/>
                <a:latin typeface="Arial" panose="020B0604020202020204" pitchFamily="34" charset="0"/>
                <a:ea typeface="+mn-ea"/>
                <a:cs typeface="Arial" panose="020B0604020202020204" pitchFamily="34" charset="0"/>
              </a:rPr>
              <a:t>influence</a:t>
            </a:r>
            <a:r>
              <a:rPr kumimoji="0" lang="en-GB" sz="2400" b="0" i="0" u="none" strike="noStrike" kern="1200" cap="none" spc="0" normalizeH="0" baseline="0" noProof="0" dirty="0">
                <a:ln>
                  <a:noFill/>
                </a:ln>
                <a:solidFill>
                  <a:srgbClr val="0AB4C5"/>
                </a:solidFill>
                <a:effectLst/>
                <a:uLnTx/>
                <a:uFillTx/>
                <a:latin typeface="Arial" panose="020B0604020202020204" pitchFamily="34" charset="0"/>
                <a:ea typeface="+mn-ea"/>
                <a:cs typeface="Arial" panose="020B0604020202020204" pitchFamily="34" charset="0"/>
              </a:rPr>
              <a:t> </a:t>
            </a:r>
            <a:r>
              <a:rPr kumimoji="0" lang="en-GB" sz="2400" b="0" i="0" u="none" strike="noStrike" kern="1200" cap="none" spc="0" normalizeH="0" baseline="0" noProof="0" dirty="0">
                <a:ln>
                  <a:noFill/>
                </a:ln>
                <a:solidFill>
                  <a:schemeClr val="accent1">
                    <a:lumMod val="90000"/>
                    <a:lumOff val="10000"/>
                  </a:schemeClr>
                </a:solidFill>
                <a:effectLst/>
                <a:uLnTx/>
                <a:uFillTx/>
                <a:latin typeface="Arial" panose="020B0604020202020204" pitchFamily="34" charset="0"/>
                <a:ea typeface="+mn-ea"/>
                <a:cs typeface="Arial" panose="020B0604020202020204" pitchFamily="34" charset="0"/>
              </a:rPr>
              <a:t>mainstream Planning and Decision making through Pan Cluster Planning Groups </a:t>
            </a:r>
          </a:p>
          <a:p>
            <a:pPr marL="457200" marR="0" lvl="0" indent="-4572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1">
                    <a:lumMod val="90000"/>
                    <a:lumOff val="10000"/>
                  </a:schemeClr>
                </a:solidFill>
                <a:effectLst/>
                <a:uLnTx/>
                <a:uFillTx/>
                <a:latin typeface="Arial" panose="020B0604020202020204" pitchFamily="34" charset="0"/>
                <a:ea typeface="+mn-ea"/>
                <a:cs typeface="Arial" panose="020B0604020202020204" pitchFamily="34" charset="0"/>
              </a:rPr>
              <a:t>Bringing </a:t>
            </a:r>
            <a:r>
              <a:rPr kumimoji="0" lang="en-GB" sz="2400" b="1" i="0" u="none" strike="noStrike" kern="1200" cap="none" spc="0" normalizeH="0" baseline="0" noProof="0" dirty="0">
                <a:ln>
                  <a:noFill/>
                </a:ln>
                <a:solidFill>
                  <a:srgbClr val="0AB4C5"/>
                </a:solidFill>
                <a:effectLst/>
                <a:uLnTx/>
                <a:uFillTx/>
                <a:latin typeface="Arial" panose="020B0604020202020204" pitchFamily="34" charset="0"/>
                <a:ea typeface="+mn-ea"/>
                <a:cs typeface="Arial" panose="020B0604020202020204" pitchFamily="34" charset="0"/>
              </a:rPr>
              <a:t>Local Authorities </a:t>
            </a:r>
            <a:r>
              <a:rPr kumimoji="0" lang="en-GB" sz="2400" b="0" i="0" u="none" strike="noStrike" kern="1200" cap="none" spc="0" normalizeH="0" baseline="0" noProof="0" dirty="0">
                <a:ln>
                  <a:noFill/>
                </a:ln>
                <a:solidFill>
                  <a:schemeClr val="accent1">
                    <a:lumMod val="90000"/>
                    <a:lumOff val="10000"/>
                  </a:schemeClr>
                </a:solidFill>
                <a:effectLst/>
                <a:uLnTx/>
                <a:uFillTx/>
                <a:latin typeface="Arial" panose="020B0604020202020204" pitchFamily="34" charset="0"/>
                <a:ea typeface="+mn-ea"/>
                <a:cs typeface="Arial" panose="020B0604020202020204" pitchFamily="34" charset="0"/>
              </a:rPr>
              <a:t>and other Stakeholders into the Clusters to support the development of local solutions </a:t>
            </a:r>
          </a:p>
          <a:p>
            <a:pPr marL="457200" marR="0" lvl="0" indent="-4572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1">
                    <a:lumMod val="90000"/>
                    <a:lumOff val="10000"/>
                  </a:schemeClr>
                </a:solidFill>
                <a:effectLst/>
                <a:uLnTx/>
                <a:uFillTx/>
                <a:latin typeface="Arial" panose="020B0604020202020204" pitchFamily="34" charset="0"/>
                <a:ea typeface="+mn-ea"/>
                <a:cs typeface="Arial" panose="020B0604020202020204" pitchFamily="34" charset="0"/>
              </a:rPr>
              <a:t>Highlighting opportunities to </a:t>
            </a:r>
            <a:r>
              <a:rPr kumimoji="0" lang="en-GB" sz="2400" b="1" i="0" u="none" strike="noStrike" kern="1200" cap="none" spc="0" normalizeH="0" baseline="0" noProof="0" dirty="0">
                <a:ln>
                  <a:noFill/>
                </a:ln>
                <a:solidFill>
                  <a:srgbClr val="0AB4C5"/>
                </a:solidFill>
                <a:effectLst/>
                <a:uLnTx/>
                <a:uFillTx/>
                <a:latin typeface="Arial" panose="020B0604020202020204" pitchFamily="34" charset="0"/>
                <a:ea typeface="+mn-ea"/>
                <a:cs typeface="Arial" panose="020B0604020202020204" pitchFamily="34" charset="0"/>
              </a:rPr>
              <a:t>deliver local </a:t>
            </a:r>
            <a:r>
              <a:rPr kumimoji="0" lang="en-GB" sz="2400" b="0" i="0" u="none" strike="noStrike" kern="1200" cap="none" spc="0" normalizeH="0" baseline="0" noProof="0" dirty="0">
                <a:ln>
                  <a:noFill/>
                </a:ln>
                <a:solidFill>
                  <a:schemeClr val="accent1">
                    <a:lumMod val="90000"/>
                    <a:lumOff val="10000"/>
                  </a:schemeClr>
                </a:solidFill>
                <a:effectLst/>
                <a:uLnTx/>
                <a:uFillTx/>
                <a:latin typeface="Arial" panose="020B0604020202020204" pitchFamily="34" charset="0"/>
                <a:ea typeface="+mn-ea"/>
                <a:cs typeface="Arial" panose="020B0604020202020204" pitchFamily="34" charset="0"/>
              </a:rPr>
              <a:t>approaches to HB / RPB strategy </a:t>
            </a:r>
          </a:p>
          <a:p>
            <a:pPr marL="457200" marR="0" lvl="0" indent="-4572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1">
                    <a:lumMod val="90000"/>
                    <a:lumOff val="10000"/>
                  </a:schemeClr>
                </a:solidFill>
                <a:effectLst/>
                <a:uLnTx/>
                <a:uFillTx/>
                <a:latin typeface="Arial" panose="020B0604020202020204" pitchFamily="34" charset="0"/>
                <a:ea typeface="+mn-ea"/>
                <a:cs typeface="Arial" panose="020B0604020202020204" pitchFamily="34" charset="0"/>
              </a:rPr>
              <a:t>Supporting the development of </a:t>
            </a:r>
            <a:r>
              <a:rPr kumimoji="0" lang="en-GB" sz="2400" b="1" i="0" u="none" strike="noStrike" kern="1200" cap="none" spc="0" normalizeH="0" baseline="0" noProof="0" dirty="0">
                <a:ln>
                  <a:noFill/>
                </a:ln>
                <a:solidFill>
                  <a:srgbClr val="0AB4C5"/>
                </a:solidFill>
                <a:effectLst/>
                <a:uLnTx/>
                <a:uFillTx/>
                <a:latin typeface="Arial" panose="020B0604020202020204" pitchFamily="34" charset="0"/>
                <a:ea typeface="+mn-ea"/>
                <a:cs typeface="Arial" panose="020B0604020202020204" pitchFamily="34" charset="0"/>
              </a:rPr>
              <a:t>skills and capacity </a:t>
            </a:r>
            <a:r>
              <a:rPr kumimoji="0" lang="en-GB" sz="2400" b="0" i="0" u="none" strike="noStrike" kern="1200" cap="none" spc="0" normalizeH="0" baseline="0" noProof="0" dirty="0">
                <a:ln>
                  <a:noFill/>
                </a:ln>
                <a:solidFill>
                  <a:schemeClr val="accent1">
                    <a:lumMod val="90000"/>
                    <a:lumOff val="10000"/>
                  </a:schemeClr>
                </a:solidFill>
                <a:effectLst/>
                <a:uLnTx/>
                <a:uFillTx/>
                <a:latin typeface="Arial" panose="020B0604020202020204" pitchFamily="34" charset="0"/>
                <a:ea typeface="+mn-ea"/>
                <a:cs typeface="Arial" panose="020B0604020202020204" pitchFamily="34" charset="0"/>
              </a:rPr>
              <a:t>to support Cluster working</a:t>
            </a:r>
          </a:p>
          <a:p>
            <a:pPr marL="457200" marR="0" lvl="0" indent="-4572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r>
              <a:rPr kumimoji="0" lang="en-GB" sz="2400" i="0" u="none" strike="noStrike" kern="1200" cap="none" spc="0" normalizeH="0" baseline="0" noProof="0" dirty="0">
                <a:ln>
                  <a:noFill/>
                </a:ln>
                <a:solidFill>
                  <a:schemeClr val="accent1">
                    <a:lumMod val="90000"/>
                    <a:lumOff val="10000"/>
                  </a:schemeClr>
                </a:solidFill>
                <a:effectLst/>
                <a:uLnTx/>
                <a:uFillTx/>
                <a:latin typeface="Arial" panose="020B0604020202020204" pitchFamily="34" charset="0"/>
                <a:ea typeface="+mn-ea"/>
                <a:cs typeface="Arial" panose="020B0604020202020204" pitchFamily="34" charset="0"/>
              </a:rPr>
              <a:t>Developing national </a:t>
            </a:r>
            <a:r>
              <a:rPr kumimoji="0" lang="en-GB" sz="2400" b="1" i="0" u="none" strike="noStrike" kern="1200" cap="none" spc="0" normalizeH="0" baseline="0" noProof="0" dirty="0">
                <a:ln>
                  <a:noFill/>
                </a:ln>
                <a:solidFill>
                  <a:srgbClr val="0AB4C5"/>
                </a:solidFill>
                <a:effectLst/>
                <a:uLnTx/>
                <a:uFillTx/>
                <a:latin typeface="Arial" panose="020B0604020202020204" pitchFamily="34" charset="0"/>
                <a:ea typeface="+mn-ea"/>
                <a:cs typeface="Arial" panose="020B0604020202020204" pitchFamily="34" charset="0"/>
              </a:rPr>
              <a:t>tools and resources </a:t>
            </a: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en-GB"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endParaRPr kumimoji="0" lang="en-GB"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endParaRPr kumimoji="0" lang="en-GB"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600"/>
              </a:spcAft>
              <a:buClrTx/>
              <a:buSzTx/>
              <a:buFont typeface="Arial" panose="020B0604020202020204" pitchFamily="34" charset="0"/>
              <a:buChar char="•"/>
              <a:tabLst/>
              <a:defRPr/>
            </a:pPr>
            <a:endParaRPr kumimoji="0" lang="en-GB" sz="2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6" name="Graphic 5" descr="Connected outline">
            <a:extLst>
              <a:ext uri="{FF2B5EF4-FFF2-40B4-BE49-F238E27FC236}">
                <a16:creationId xmlns:a16="http://schemas.microsoft.com/office/drawing/2014/main" id="{FC981E58-1C58-C8FD-3B3F-7606D1D7C1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5833" y="259944"/>
            <a:ext cx="914400" cy="914400"/>
          </a:xfrm>
          <a:prstGeom prst="rect">
            <a:avLst/>
          </a:prstGeom>
        </p:spPr>
      </p:pic>
    </p:spTree>
    <p:extLst>
      <p:ext uri="{BB962C8B-B14F-4D97-AF65-F5344CB8AC3E}">
        <p14:creationId xmlns:p14="http://schemas.microsoft.com/office/powerpoint/2010/main" val="3764421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F08195-016C-782C-78F3-F31C95B494E5}"/>
              </a:ext>
            </a:extLst>
          </p:cNvPr>
          <p:cNvPicPr>
            <a:picLocks noChangeAspect="1"/>
          </p:cNvPicPr>
          <p:nvPr/>
        </p:nvPicPr>
        <p:blipFill>
          <a:blip r:embed="rId3"/>
          <a:stretch>
            <a:fillRect/>
          </a:stretch>
        </p:blipFill>
        <p:spPr>
          <a:xfrm>
            <a:off x="611187" y="1373360"/>
            <a:ext cx="6549901" cy="4478445"/>
          </a:xfrm>
          <a:prstGeom prst="rect">
            <a:avLst/>
          </a:prstGeom>
        </p:spPr>
      </p:pic>
      <p:sp>
        <p:nvSpPr>
          <p:cNvPr id="6" name="Title 3">
            <a:extLst>
              <a:ext uri="{FF2B5EF4-FFF2-40B4-BE49-F238E27FC236}">
                <a16:creationId xmlns:a16="http://schemas.microsoft.com/office/drawing/2014/main" id="{DFB6AED6-9F90-0723-FF8A-A0D785FAF7D8}"/>
              </a:ext>
            </a:extLst>
          </p:cNvPr>
          <p:cNvSpPr>
            <a:spLocks noGrp="1"/>
          </p:cNvSpPr>
          <p:nvPr>
            <p:ph type="title"/>
          </p:nvPr>
        </p:nvSpPr>
        <p:spPr>
          <a:xfrm>
            <a:off x="611186" y="491534"/>
            <a:ext cx="10135171" cy="613345"/>
          </a:xfrm>
        </p:spPr>
        <p:txBody>
          <a:bodyPr>
            <a:normAutofit fontScale="90000"/>
          </a:bodyPr>
          <a:lstStyle/>
          <a:p>
            <a:r>
              <a:rPr lang="en-GB" sz="2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“Working as a cluster ensures care is better co-ordinated to promote the wellbeing of individuals and communities”</a:t>
            </a:r>
            <a:endParaRPr lang="en-US" sz="2800" b="1" dirty="0">
              <a:solidFill>
                <a:srgbClr val="002060"/>
              </a:solidFill>
            </a:endParaRPr>
          </a:p>
        </p:txBody>
      </p:sp>
      <p:cxnSp>
        <p:nvCxnSpPr>
          <p:cNvPr id="7" name="Straight Arrow Connector 6">
            <a:extLst>
              <a:ext uri="{FF2B5EF4-FFF2-40B4-BE49-F238E27FC236}">
                <a16:creationId xmlns:a16="http://schemas.microsoft.com/office/drawing/2014/main" id="{DAF18475-E73A-B087-8F45-F6F43E801CA3}"/>
              </a:ext>
            </a:extLst>
          </p:cNvPr>
          <p:cNvCxnSpPr>
            <a:cxnSpLocks/>
          </p:cNvCxnSpPr>
          <p:nvPr/>
        </p:nvCxnSpPr>
        <p:spPr>
          <a:xfrm>
            <a:off x="7379304" y="3546834"/>
            <a:ext cx="1021970" cy="0"/>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Rounded Rectangle 27">
            <a:extLst>
              <a:ext uri="{FF2B5EF4-FFF2-40B4-BE49-F238E27FC236}">
                <a16:creationId xmlns:a16="http://schemas.microsoft.com/office/drawing/2014/main" id="{EAF7C671-46AD-B228-F2A1-D5B694AB0393}"/>
              </a:ext>
            </a:extLst>
          </p:cNvPr>
          <p:cNvSpPr/>
          <p:nvPr/>
        </p:nvSpPr>
        <p:spPr>
          <a:xfrm>
            <a:off x="8701879" y="2367840"/>
            <a:ext cx="2878934" cy="91503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Better outcomes and experience  for the person</a:t>
            </a:r>
          </a:p>
        </p:txBody>
      </p:sp>
      <p:sp>
        <p:nvSpPr>
          <p:cNvPr id="10" name="Rounded Rectangle 27">
            <a:extLst>
              <a:ext uri="{FF2B5EF4-FFF2-40B4-BE49-F238E27FC236}">
                <a16:creationId xmlns:a16="http://schemas.microsoft.com/office/drawing/2014/main" id="{26981E04-24E0-1FDD-6E86-34A003973858}"/>
              </a:ext>
            </a:extLst>
          </p:cNvPr>
          <p:cNvSpPr/>
          <p:nvPr/>
        </p:nvSpPr>
        <p:spPr>
          <a:xfrm>
            <a:off x="8722017" y="3819837"/>
            <a:ext cx="2878934" cy="91503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Better working experience for professionals  </a:t>
            </a:r>
          </a:p>
        </p:txBody>
      </p:sp>
      <p:pic>
        <p:nvPicPr>
          <p:cNvPr id="3" name="Graphic 2" descr="Checkbox Checked outline">
            <a:extLst>
              <a:ext uri="{FF2B5EF4-FFF2-40B4-BE49-F238E27FC236}">
                <a16:creationId xmlns:a16="http://schemas.microsoft.com/office/drawing/2014/main" id="{571469CA-EC05-547D-83A6-71B10D85A2E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31882" y="341006"/>
            <a:ext cx="1032354" cy="1032354"/>
          </a:xfrm>
          <a:prstGeom prst="rect">
            <a:avLst/>
          </a:prstGeom>
        </p:spPr>
      </p:pic>
    </p:spTree>
    <p:extLst>
      <p:ext uri="{BB962C8B-B14F-4D97-AF65-F5344CB8AC3E}">
        <p14:creationId xmlns:p14="http://schemas.microsoft.com/office/powerpoint/2010/main" val="101928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par>
                          <p:cTn id="15" fill="hold">
                            <p:stCondLst>
                              <p:cond delay="2500"/>
                            </p:stCondLst>
                            <p:childTnLst>
                              <p:par>
                                <p:cTn id="16" presetID="10" presetClass="entr" presetSubtype="0" fill="hold" grpId="0" nodeType="afterEffect">
                                  <p:stCondLst>
                                    <p:cond delay="2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CE82E-821F-3C59-C4AD-F6B9B099E81A}"/>
              </a:ext>
            </a:extLst>
          </p:cNvPr>
          <p:cNvSpPr>
            <a:spLocks noGrp="1"/>
          </p:cNvSpPr>
          <p:nvPr>
            <p:ph type="title"/>
          </p:nvPr>
        </p:nvSpPr>
        <p:spPr>
          <a:xfrm>
            <a:off x="556189" y="185665"/>
            <a:ext cx="10515600" cy="784406"/>
          </a:xfrm>
        </p:spPr>
        <p:txBody>
          <a:bodyPr>
            <a:normAutofit fontScale="90000"/>
          </a:bodyPr>
          <a:lstStyle/>
          <a:p>
            <a:r>
              <a:rPr lang="en-US" sz="3100" b="1" dirty="0">
                <a:solidFill>
                  <a:srgbClr val="002060"/>
                </a:solidFill>
              </a:rPr>
              <a:t>What will this mean for you as a local service user?</a:t>
            </a:r>
            <a:br>
              <a:rPr lang="en-US" sz="3100" b="1" dirty="0">
                <a:solidFill>
                  <a:srgbClr val="002060"/>
                </a:solidFill>
              </a:rPr>
            </a:br>
            <a:r>
              <a:rPr lang="en-GB" sz="2800" b="1" i="1" dirty="0">
                <a:solidFill>
                  <a:srgbClr val="0AB4C5"/>
                </a:solidFill>
                <a:effectLst/>
              </a:rPr>
              <a:t>Better outcomes and experience</a:t>
            </a:r>
            <a:endParaRPr lang="en-GB" sz="2800" b="1" i="1" dirty="0">
              <a:solidFill>
                <a:srgbClr val="0AB4C5"/>
              </a:solidFill>
            </a:endParaRPr>
          </a:p>
        </p:txBody>
      </p:sp>
      <p:sp>
        <p:nvSpPr>
          <p:cNvPr id="4" name="Content Placeholder 3">
            <a:extLst>
              <a:ext uri="{FF2B5EF4-FFF2-40B4-BE49-F238E27FC236}">
                <a16:creationId xmlns:a16="http://schemas.microsoft.com/office/drawing/2014/main" id="{9F83A405-19E6-8B4A-69F6-99939230557C}"/>
              </a:ext>
            </a:extLst>
          </p:cNvPr>
          <p:cNvSpPr>
            <a:spLocks noGrp="1"/>
          </p:cNvSpPr>
          <p:nvPr>
            <p:ph idx="1"/>
          </p:nvPr>
        </p:nvSpPr>
        <p:spPr>
          <a:xfrm>
            <a:off x="556189" y="1155736"/>
            <a:ext cx="11289914" cy="4694830"/>
          </a:xfrm>
        </p:spPr>
        <p:txBody>
          <a:bodyPr/>
          <a:lstStyle/>
          <a:p>
            <a:pPr>
              <a:lnSpc>
                <a:spcPct val="100000"/>
              </a:lnSpc>
              <a:spcBef>
                <a:spcPts val="0"/>
              </a:spcBef>
            </a:pPr>
            <a:r>
              <a:rPr lang="en-GB" sz="2000" dirty="0">
                <a:solidFill>
                  <a:schemeClr val="accent1">
                    <a:lumMod val="90000"/>
                    <a:lumOff val="10000"/>
                  </a:schemeClr>
                </a:solidFill>
                <a:effectLst/>
              </a:rPr>
              <a:t>Your </a:t>
            </a:r>
            <a:r>
              <a:rPr lang="en-GB" sz="2000" b="1" dirty="0">
                <a:solidFill>
                  <a:srgbClr val="0AB4C5"/>
                </a:solidFill>
                <a:effectLst/>
              </a:rPr>
              <a:t>access to services will be improved </a:t>
            </a:r>
            <a:r>
              <a:rPr lang="en-GB" sz="2000" dirty="0">
                <a:solidFill>
                  <a:schemeClr val="accent1">
                    <a:lumMod val="90000"/>
                    <a:lumOff val="10000"/>
                  </a:schemeClr>
                </a:solidFill>
                <a:effectLst/>
              </a:rPr>
              <a:t>with a wider range of contact options</a:t>
            </a:r>
          </a:p>
          <a:p>
            <a:pPr>
              <a:lnSpc>
                <a:spcPct val="100000"/>
              </a:lnSpc>
              <a:spcBef>
                <a:spcPts val="0"/>
              </a:spcBef>
            </a:pPr>
            <a:endParaRPr lang="en-GB" sz="1600" dirty="0">
              <a:solidFill>
                <a:schemeClr val="accent1">
                  <a:lumMod val="90000"/>
                  <a:lumOff val="10000"/>
                </a:schemeClr>
              </a:solidFill>
            </a:endParaRPr>
          </a:p>
          <a:p>
            <a:pPr>
              <a:lnSpc>
                <a:spcPct val="100000"/>
              </a:lnSpc>
              <a:spcBef>
                <a:spcPts val="0"/>
              </a:spcBef>
            </a:pPr>
            <a:r>
              <a:rPr lang="en-GB" sz="2000" dirty="0">
                <a:solidFill>
                  <a:schemeClr val="accent1">
                    <a:lumMod val="90000"/>
                    <a:lumOff val="10000"/>
                  </a:schemeClr>
                </a:solidFill>
                <a:effectLst/>
              </a:rPr>
              <a:t>Appointments times will be flexible to ensure that </a:t>
            </a:r>
            <a:r>
              <a:rPr lang="en-GB" sz="2000" b="1" dirty="0">
                <a:solidFill>
                  <a:srgbClr val="0AB4C5"/>
                </a:solidFill>
                <a:effectLst/>
              </a:rPr>
              <a:t>care is comprehensive and person centred</a:t>
            </a:r>
          </a:p>
          <a:p>
            <a:pPr>
              <a:lnSpc>
                <a:spcPct val="100000"/>
              </a:lnSpc>
              <a:spcBef>
                <a:spcPts val="0"/>
              </a:spcBef>
            </a:pPr>
            <a:endParaRPr lang="en-GB" sz="1600" b="1" dirty="0">
              <a:solidFill>
                <a:srgbClr val="0AB4C5"/>
              </a:solidFill>
            </a:endParaRPr>
          </a:p>
          <a:p>
            <a:pPr>
              <a:lnSpc>
                <a:spcPct val="100000"/>
              </a:lnSpc>
              <a:spcBef>
                <a:spcPts val="0"/>
              </a:spcBef>
            </a:pPr>
            <a:r>
              <a:rPr lang="en-GB" sz="2000" dirty="0">
                <a:solidFill>
                  <a:schemeClr val="accent1">
                    <a:lumMod val="90000"/>
                    <a:lumOff val="10000"/>
                  </a:schemeClr>
                </a:solidFill>
                <a:effectLst/>
              </a:rPr>
              <a:t>Scheduling and record systems will ensure that your records support </a:t>
            </a:r>
            <a:r>
              <a:rPr lang="en-GB" sz="2000" b="1" dirty="0">
                <a:solidFill>
                  <a:srgbClr val="0AB4C5"/>
                </a:solidFill>
                <a:effectLst/>
              </a:rPr>
              <a:t>continuity of care </a:t>
            </a:r>
          </a:p>
          <a:p>
            <a:pPr>
              <a:lnSpc>
                <a:spcPct val="100000"/>
              </a:lnSpc>
              <a:spcBef>
                <a:spcPts val="0"/>
              </a:spcBef>
            </a:pPr>
            <a:endParaRPr lang="en-GB" sz="1600" b="1" dirty="0">
              <a:solidFill>
                <a:srgbClr val="0AB4C5"/>
              </a:solidFill>
            </a:endParaRPr>
          </a:p>
          <a:p>
            <a:pPr>
              <a:lnSpc>
                <a:spcPct val="100000"/>
              </a:lnSpc>
              <a:spcBef>
                <a:spcPts val="0"/>
              </a:spcBef>
            </a:pPr>
            <a:r>
              <a:rPr lang="en-GB" sz="2000" dirty="0">
                <a:solidFill>
                  <a:schemeClr val="accent1">
                    <a:lumMod val="90000"/>
                    <a:lumOff val="10000"/>
                  </a:schemeClr>
                </a:solidFill>
                <a:effectLst/>
              </a:rPr>
              <a:t>Your professionals will have more opportunities to discuss your care to ensure that it </a:t>
            </a:r>
            <a:r>
              <a:rPr lang="en-GB" sz="2000" b="1" dirty="0">
                <a:solidFill>
                  <a:srgbClr val="0AB4C5"/>
                </a:solidFill>
                <a:effectLst/>
              </a:rPr>
              <a:t>is co-ordinated </a:t>
            </a:r>
          </a:p>
          <a:p>
            <a:pPr>
              <a:lnSpc>
                <a:spcPct val="100000"/>
              </a:lnSpc>
              <a:spcBef>
                <a:spcPts val="0"/>
              </a:spcBef>
            </a:pPr>
            <a:endParaRPr lang="en-GB" sz="1600" b="1" dirty="0">
              <a:solidFill>
                <a:srgbClr val="0AB4C5"/>
              </a:solidFill>
            </a:endParaRPr>
          </a:p>
          <a:p>
            <a:pPr>
              <a:lnSpc>
                <a:spcPct val="100000"/>
              </a:lnSpc>
              <a:spcBef>
                <a:spcPts val="0"/>
              </a:spcBef>
            </a:pPr>
            <a:r>
              <a:rPr lang="en-GB" sz="2000" dirty="0">
                <a:solidFill>
                  <a:schemeClr val="accent1">
                    <a:lumMod val="90000"/>
                    <a:lumOff val="10000"/>
                  </a:schemeClr>
                </a:solidFill>
                <a:effectLst/>
              </a:rPr>
              <a:t>We will </a:t>
            </a:r>
            <a:r>
              <a:rPr lang="en-GB" sz="2000" b="1" dirty="0">
                <a:solidFill>
                  <a:srgbClr val="0AB4C5"/>
                </a:solidFill>
                <a:effectLst/>
              </a:rPr>
              <a:t>keep you informed </a:t>
            </a:r>
            <a:r>
              <a:rPr lang="en-GB" sz="2000" dirty="0">
                <a:solidFill>
                  <a:schemeClr val="accent1">
                    <a:lumMod val="90000"/>
                    <a:lumOff val="10000"/>
                  </a:schemeClr>
                </a:solidFill>
                <a:effectLst/>
              </a:rPr>
              <a:t>about your care choices and follow up arrangements </a:t>
            </a:r>
          </a:p>
          <a:p>
            <a:pPr>
              <a:lnSpc>
                <a:spcPct val="100000"/>
              </a:lnSpc>
              <a:spcBef>
                <a:spcPts val="0"/>
              </a:spcBef>
            </a:pPr>
            <a:endParaRPr lang="en-GB" sz="1600" dirty="0">
              <a:solidFill>
                <a:schemeClr val="accent1">
                  <a:lumMod val="90000"/>
                  <a:lumOff val="10000"/>
                </a:schemeClr>
              </a:solidFill>
            </a:endParaRPr>
          </a:p>
          <a:p>
            <a:pPr>
              <a:lnSpc>
                <a:spcPct val="100000"/>
              </a:lnSpc>
              <a:spcBef>
                <a:spcPts val="0"/>
              </a:spcBef>
            </a:pPr>
            <a:r>
              <a:rPr lang="en-GB" sz="2000" dirty="0">
                <a:solidFill>
                  <a:schemeClr val="accent1">
                    <a:lumMod val="90000"/>
                    <a:lumOff val="10000"/>
                  </a:schemeClr>
                </a:solidFill>
                <a:effectLst/>
              </a:rPr>
              <a:t>There </a:t>
            </a:r>
            <a:r>
              <a:rPr lang="en-GB" sz="2000" dirty="0">
                <a:solidFill>
                  <a:schemeClr val="accent1">
                    <a:lumMod val="90000"/>
                    <a:lumOff val="10000"/>
                  </a:schemeClr>
                </a:solidFill>
              </a:rPr>
              <a:t>will be </a:t>
            </a:r>
            <a:r>
              <a:rPr lang="en-GB" sz="2000" dirty="0">
                <a:solidFill>
                  <a:schemeClr val="accent1">
                    <a:lumMod val="90000"/>
                    <a:lumOff val="10000"/>
                  </a:schemeClr>
                </a:solidFill>
                <a:effectLst/>
              </a:rPr>
              <a:t> direct access to </a:t>
            </a:r>
            <a:r>
              <a:rPr lang="en-GB" sz="2000" b="1" dirty="0">
                <a:solidFill>
                  <a:srgbClr val="0AB4C5"/>
                </a:solidFill>
                <a:effectLst/>
              </a:rPr>
              <a:t>a wider range of professional skills and expertise </a:t>
            </a:r>
            <a:r>
              <a:rPr lang="en-GB" sz="2000" dirty="0">
                <a:solidFill>
                  <a:schemeClr val="accent1">
                    <a:lumMod val="90000"/>
                    <a:lumOff val="10000"/>
                  </a:schemeClr>
                </a:solidFill>
                <a:effectLst/>
              </a:rPr>
              <a:t>in practices and the community</a:t>
            </a:r>
          </a:p>
          <a:p>
            <a:pPr>
              <a:lnSpc>
                <a:spcPct val="100000"/>
              </a:lnSpc>
              <a:spcBef>
                <a:spcPts val="0"/>
              </a:spcBef>
            </a:pPr>
            <a:endParaRPr lang="en-GB" sz="1400" dirty="0">
              <a:solidFill>
                <a:schemeClr val="accent1">
                  <a:lumMod val="90000"/>
                  <a:lumOff val="10000"/>
                </a:schemeClr>
              </a:solidFill>
              <a:effectLst/>
            </a:endParaRPr>
          </a:p>
          <a:p>
            <a:pPr>
              <a:lnSpc>
                <a:spcPct val="100000"/>
              </a:lnSpc>
              <a:spcBef>
                <a:spcPts val="0"/>
              </a:spcBef>
            </a:pPr>
            <a:r>
              <a:rPr lang="en-GB" sz="2000" dirty="0">
                <a:solidFill>
                  <a:schemeClr val="accent1">
                    <a:lumMod val="90000"/>
                    <a:lumOff val="10000"/>
                  </a:schemeClr>
                </a:solidFill>
                <a:effectLst/>
              </a:rPr>
              <a:t>The people who care for you will have greater influence over how services are structured – </a:t>
            </a:r>
            <a:r>
              <a:rPr lang="en-GB" sz="2000" b="1" dirty="0">
                <a:solidFill>
                  <a:srgbClr val="0AB4C5"/>
                </a:solidFill>
                <a:effectLst/>
              </a:rPr>
              <a:t>we will continue to learn from your experience to improve the care we provide</a:t>
            </a:r>
            <a:endParaRPr lang="en-GB" sz="2000" b="1" dirty="0">
              <a:solidFill>
                <a:srgbClr val="0AB4C5"/>
              </a:solidFill>
            </a:endParaRPr>
          </a:p>
        </p:txBody>
      </p:sp>
      <p:pic>
        <p:nvPicPr>
          <p:cNvPr id="7" name="Graphic 6" descr="Puzzle pieces outline">
            <a:extLst>
              <a:ext uri="{FF2B5EF4-FFF2-40B4-BE49-F238E27FC236}">
                <a16:creationId xmlns:a16="http://schemas.microsoft.com/office/drawing/2014/main" id="{00E53D7E-AF7D-AF7F-3566-E7CB7AF088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78103" y="33102"/>
            <a:ext cx="1368000" cy="1368000"/>
          </a:xfrm>
          <a:prstGeom prst="rect">
            <a:avLst/>
          </a:prstGeom>
        </p:spPr>
      </p:pic>
    </p:spTree>
    <p:extLst>
      <p:ext uri="{BB962C8B-B14F-4D97-AF65-F5344CB8AC3E}">
        <p14:creationId xmlns:p14="http://schemas.microsoft.com/office/powerpoint/2010/main" val="3996807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82570A-278C-280D-A5A7-9E12337CAC53}"/>
              </a:ext>
            </a:extLst>
          </p:cNvPr>
          <p:cNvSpPr>
            <a:spLocks noGrp="1"/>
          </p:cNvSpPr>
          <p:nvPr>
            <p:ph idx="1"/>
          </p:nvPr>
        </p:nvSpPr>
        <p:spPr>
          <a:xfrm>
            <a:off x="365589" y="1993705"/>
            <a:ext cx="10895078" cy="4584586"/>
          </a:xfrm>
        </p:spPr>
        <p:txBody>
          <a:bodyPr/>
          <a:lstStyle/>
          <a:p>
            <a:pPr>
              <a:lnSpc>
                <a:spcPct val="150000"/>
              </a:lnSpc>
              <a:spcBef>
                <a:spcPts val="0"/>
              </a:spcBef>
            </a:pPr>
            <a:r>
              <a:rPr lang="en-GB" sz="2200" dirty="0">
                <a:solidFill>
                  <a:schemeClr val="accent1">
                    <a:lumMod val="90000"/>
                    <a:lumOff val="10000"/>
                  </a:schemeClr>
                </a:solidFill>
                <a:effectLst/>
              </a:rPr>
              <a:t>You will be better </a:t>
            </a:r>
            <a:r>
              <a:rPr lang="en-GB" sz="2200" b="1" dirty="0">
                <a:solidFill>
                  <a:srgbClr val="0AB4C5"/>
                </a:solidFill>
                <a:effectLst/>
              </a:rPr>
              <a:t>connected </a:t>
            </a:r>
            <a:r>
              <a:rPr lang="en-GB" sz="2200" b="1" dirty="0">
                <a:solidFill>
                  <a:srgbClr val="0AB4C5"/>
                </a:solidFill>
              </a:rPr>
              <a:t>with your colleagues </a:t>
            </a:r>
          </a:p>
          <a:p>
            <a:pPr>
              <a:lnSpc>
                <a:spcPct val="150000"/>
              </a:lnSpc>
              <a:spcBef>
                <a:spcPts val="0"/>
              </a:spcBef>
            </a:pPr>
            <a:r>
              <a:rPr lang="en-GB" sz="2200" dirty="0">
                <a:solidFill>
                  <a:schemeClr val="accent1">
                    <a:lumMod val="90000"/>
                    <a:lumOff val="10000"/>
                  </a:schemeClr>
                </a:solidFill>
              </a:rPr>
              <a:t>Y</a:t>
            </a:r>
            <a:r>
              <a:rPr lang="en-GB" sz="2200" dirty="0">
                <a:solidFill>
                  <a:schemeClr val="accent1">
                    <a:lumMod val="90000"/>
                    <a:lumOff val="10000"/>
                  </a:schemeClr>
                </a:solidFill>
                <a:effectLst/>
              </a:rPr>
              <a:t>ou will have </a:t>
            </a:r>
            <a:r>
              <a:rPr lang="en-GB" sz="2200" b="1" dirty="0">
                <a:solidFill>
                  <a:srgbClr val="0AB4C5"/>
                </a:solidFill>
                <a:effectLst/>
              </a:rPr>
              <a:t>timely access to the advice and support </a:t>
            </a:r>
            <a:r>
              <a:rPr lang="en-GB" sz="2200" dirty="0">
                <a:solidFill>
                  <a:schemeClr val="accent1">
                    <a:lumMod val="90000"/>
                    <a:lumOff val="10000"/>
                  </a:schemeClr>
                </a:solidFill>
                <a:effectLst/>
              </a:rPr>
              <a:t>that you need</a:t>
            </a:r>
            <a:endParaRPr lang="en-GB" sz="2200" dirty="0">
              <a:solidFill>
                <a:schemeClr val="accent1">
                  <a:lumMod val="90000"/>
                  <a:lumOff val="10000"/>
                </a:schemeClr>
              </a:solidFill>
            </a:endParaRPr>
          </a:p>
          <a:p>
            <a:pPr>
              <a:lnSpc>
                <a:spcPct val="150000"/>
              </a:lnSpc>
              <a:spcBef>
                <a:spcPts val="0"/>
              </a:spcBef>
            </a:pPr>
            <a:r>
              <a:rPr lang="en-GB" sz="2200" dirty="0">
                <a:solidFill>
                  <a:schemeClr val="accent1">
                    <a:lumMod val="90000"/>
                    <a:lumOff val="10000"/>
                  </a:schemeClr>
                </a:solidFill>
                <a:effectLst/>
              </a:rPr>
              <a:t>The </a:t>
            </a:r>
            <a:r>
              <a:rPr lang="en-GB" sz="2200" b="1" dirty="0">
                <a:solidFill>
                  <a:srgbClr val="0AB4C5"/>
                </a:solidFill>
                <a:effectLst/>
              </a:rPr>
              <a:t>capacity of community services </a:t>
            </a:r>
            <a:r>
              <a:rPr lang="en-GB" sz="2200" b="1" dirty="0">
                <a:solidFill>
                  <a:srgbClr val="0AB4C5"/>
                </a:solidFill>
              </a:rPr>
              <a:t>will be expanded</a:t>
            </a:r>
            <a:r>
              <a:rPr lang="en-GB" sz="2200" dirty="0">
                <a:solidFill>
                  <a:schemeClr val="accent1">
                    <a:lumMod val="90000"/>
                    <a:lumOff val="10000"/>
                  </a:schemeClr>
                </a:solidFill>
              </a:rPr>
              <a:t>, </a:t>
            </a:r>
            <a:r>
              <a:rPr lang="en-GB" sz="2200" dirty="0">
                <a:solidFill>
                  <a:schemeClr val="accent1">
                    <a:lumMod val="90000"/>
                    <a:lumOff val="10000"/>
                  </a:schemeClr>
                </a:solidFill>
                <a:effectLst/>
              </a:rPr>
              <a:t>guided by the needs of the local population and your experience </a:t>
            </a:r>
          </a:p>
          <a:p>
            <a:pPr>
              <a:lnSpc>
                <a:spcPct val="150000"/>
              </a:lnSpc>
              <a:spcBef>
                <a:spcPts val="0"/>
              </a:spcBef>
            </a:pPr>
            <a:r>
              <a:rPr lang="en-GB" sz="2200" dirty="0">
                <a:solidFill>
                  <a:schemeClr val="accent1">
                    <a:lumMod val="90000"/>
                    <a:lumOff val="10000"/>
                  </a:schemeClr>
                </a:solidFill>
                <a:effectLst/>
              </a:rPr>
              <a:t>There will be </a:t>
            </a:r>
            <a:r>
              <a:rPr lang="en-GB" sz="2200" b="1" dirty="0">
                <a:solidFill>
                  <a:srgbClr val="0AB4C5"/>
                </a:solidFill>
                <a:effectLst/>
              </a:rPr>
              <a:t>new roles </a:t>
            </a:r>
            <a:r>
              <a:rPr lang="en-GB" sz="2200" dirty="0">
                <a:solidFill>
                  <a:schemeClr val="accent1">
                    <a:lumMod val="90000"/>
                    <a:lumOff val="10000"/>
                  </a:schemeClr>
                </a:solidFill>
                <a:effectLst/>
              </a:rPr>
              <a:t>and</a:t>
            </a:r>
            <a:r>
              <a:rPr lang="en-GB" sz="2200" dirty="0">
                <a:solidFill>
                  <a:schemeClr val="accent1">
                    <a:lumMod val="90000"/>
                    <a:lumOff val="10000"/>
                  </a:schemeClr>
                </a:solidFill>
              </a:rPr>
              <a:t> </a:t>
            </a:r>
            <a:r>
              <a:rPr lang="en-GB" sz="2200" b="1" dirty="0">
                <a:solidFill>
                  <a:srgbClr val="0AB4C5"/>
                </a:solidFill>
              </a:rPr>
              <a:t>coordination of the team approach </a:t>
            </a:r>
          </a:p>
          <a:p>
            <a:pPr>
              <a:lnSpc>
                <a:spcPct val="150000"/>
              </a:lnSpc>
              <a:spcBef>
                <a:spcPts val="0"/>
              </a:spcBef>
              <a:buClr>
                <a:srgbClr val="002060"/>
              </a:buClr>
            </a:pPr>
            <a:r>
              <a:rPr lang="en-GB" sz="2200" b="1" dirty="0">
                <a:solidFill>
                  <a:srgbClr val="0AB4C5"/>
                </a:solidFill>
              </a:rPr>
              <a:t>W</a:t>
            </a:r>
            <a:r>
              <a:rPr lang="en-GB" sz="2200" b="1" dirty="0">
                <a:solidFill>
                  <a:srgbClr val="0AB4C5"/>
                </a:solidFill>
                <a:effectLst/>
              </a:rPr>
              <a:t>orkload </a:t>
            </a:r>
            <a:r>
              <a:rPr lang="en-GB" sz="2200" b="1" dirty="0">
                <a:solidFill>
                  <a:srgbClr val="0AB4C5"/>
                </a:solidFill>
              </a:rPr>
              <a:t>will be distributed </a:t>
            </a:r>
            <a:r>
              <a:rPr lang="en-GB" sz="2200" dirty="0">
                <a:solidFill>
                  <a:schemeClr val="accent1">
                    <a:lumMod val="90000"/>
                    <a:lumOff val="10000"/>
                  </a:schemeClr>
                </a:solidFill>
              </a:rPr>
              <a:t>to allow you to focus on what only you can do</a:t>
            </a:r>
          </a:p>
          <a:p>
            <a:pPr>
              <a:lnSpc>
                <a:spcPct val="150000"/>
              </a:lnSpc>
              <a:spcBef>
                <a:spcPts val="0"/>
              </a:spcBef>
            </a:pPr>
            <a:r>
              <a:rPr lang="en-GB" sz="2200" dirty="0">
                <a:solidFill>
                  <a:schemeClr val="accent1">
                    <a:lumMod val="90000"/>
                    <a:lumOff val="10000"/>
                  </a:schemeClr>
                </a:solidFill>
                <a:effectLst/>
              </a:rPr>
              <a:t>You will have </a:t>
            </a:r>
            <a:r>
              <a:rPr lang="en-GB" sz="2200" b="1" dirty="0">
                <a:solidFill>
                  <a:srgbClr val="0AB4C5"/>
                </a:solidFill>
                <a:effectLst/>
              </a:rPr>
              <a:t>scheduled time for professional development and peer review</a:t>
            </a:r>
            <a:endParaRPr lang="en-GB" sz="2200" b="1" dirty="0">
              <a:solidFill>
                <a:srgbClr val="0AB4C5"/>
              </a:solidFill>
            </a:endParaRPr>
          </a:p>
        </p:txBody>
      </p:sp>
      <p:sp>
        <p:nvSpPr>
          <p:cNvPr id="4" name="Title 1">
            <a:extLst>
              <a:ext uri="{FF2B5EF4-FFF2-40B4-BE49-F238E27FC236}">
                <a16:creationId xmlns:a16="http://schemas.microsoft.com/office/drawing/2014/main" id="{175D1283-EC3C-3618-24ED-FD2E248F3BDA}"/>
              </a:ext>
            </a:extLst>
          </p:cNvPr>
          <p:cNvSpPr>
            <a:spLocks noGrp="1"/>
          </p:cNvSpPr>
          <p:nvPr>
            <p:ph type="title"/>
          </p:nvPr>
        </p:nvSpPr>
        <p:spPr>
          <a:xfrm>
            <a:off x="552487" y="439691"/>
            <a:ext cx="8406455" cy="960368"/>
          </a:xfrm>
        </p:spPr>
        <p:txBody>
          <a:bodyPr>
            <a:normAutofit fontScale="90000"/>
          </a:bodyPr>
          <a:lstStyle/>
          <a:p>
            <a:r>
              <a:rPr lang="en-US" sz="3100" b="1" dirty="0"/>
              <a:t>What will this mean for you as a professional?</a:t>
            </a:r>
            <a:br>
              <a:rPr lang="en-US" sz="2800" b="1" dirty="0"/>
            </a:br>
            <a:r>
              <a:rPr lang="en-GB" sz="2800" b="1" i="1" dirty="0">
                <a:solidFill>
                  <a:srgbClr val="0AB4C5"/>
                </a:solidFill>
                <a:effectLst/>
              </a:rPr>
              <a:t>A strengthened and more connected system to support you to deliver care</a:t>
            </a:r>
            <a:endParaRPr lang="en-GB" sz="2800" b="1" i="1" dirty="0">
              <a:solidFill>
                <a:srgbClr val="0AB4C5"/>
              </a:solidFill>
            </a:endParaRPr>
          </a:p>
        </p:txBody>
      </p:sp>
      <p:pic>
        <p:nvPicPr>
          <p:cNvPr id="5" name="Graphic 4" descr="Puzzle pieces outline">
            <a:extLst>
              <a:ext uri="{FF2B5EF4-FFF2-40B4-BE49-F238E27FC236}">
                <a16:creationId xmlns:a16="http://schemas.microsoft.com/office/drawing/2014/main" id="{D3A47892-FBF5-29B5-0878-1E8A22A363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76667" y="0"/>
            <a:ext cx="1368000" cy="1368000"/>
          </a:xfrm>
          <a:prstGeom prst="rect">
            <a:avLst/>
          </a:prstGeom>
        </p:spPr>
      </p:pic>
    </p:spTree>
    <p:extLst>
      <p:ext uri="{BB962C8B-B14F-4D97-AF65-F5344CB8AC3E}">
        <p14:creationId xmlns:p14="http://schemas.microsoft.com/office/powerpoint/2010/main" val="3783553627"/>
      </p:ext>
    </p:extLst>
  </p:cSld>
  <p:clrMapOvr>
    <a:masterClrMapping/>
  </p:clrMapOvr>
</p:sld>
</file>

<file path=ppt/theme/theme1.xml><?xml version="1.0" encoding="utf-8"?>
<a:theme xmlns:a="http://schemas.openxmlformats.org/drawingml/2006/main" name="Office Theme">
  <a:themeElements>
    <a:clrScheme name="SPPC swatch">
      <a:dk1>
        <a:srgbClr val="000000"/>
      </a:dk1>
      <a:lt1>
        <a:srgbClr val="FFFFFF"/>
      </a:lt1>
      <a:dk2>
        <a:srgbClr val="44546A"/>
      </a:dk2>
      <a:lt2>
        <a:srgbClr val="E7E6E6"/>
      </a:lt2>
      <a:accent1>
        <a:srgbClr val="1B2D4A"/>
      </a:accent1>
      <a:accent2>
        <a:srgbClr val="C59B67"/>
      </a:accent2>
      <a:accent3>
        <a:srgbClr val="2EB5BE"/>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20184</TotalTime>
  <Words>1623</Words>
  <Application>Microsoft Office PowerPoint</Application>
  <PresentationFormat>Widescreen</PresentationFormat>
  <Paragraphs>211</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Wingdings</vt:lpstr>
      <vt:lpstr>Office Theme</vt:lpstr>
      <vt:lpstr>  Accelerated Cluster Development [ACD]</vt:lpstr>
      <vt:lpstr>The Journey for the next 15 minutes </vt:lpstr>
      <vt:lpstr>Achievements to date </vt:lpstr>
      <vt:lpstr>Cluster survey 2020 – What did it tell us? </vt:lpstr>
      <vt:lpstr>What is Accelerated Cluster Development ?</vt:lpstr>
      <vt:lpstr>PowerPoint Presentation</vt:lpstr>
      <vt:lpstr>“Working as a cluster ensures care is better co-ordinated to promote the wellbeing of individuals and communities”</vt:lpstr>
      <vt:lpstr>What will this mean for you as a local service user? Better outcomes and experience</vt:lpstr>
      <vt:lpstr>What will this mean for you as a professional? A strengthened and more connected system to support you to deliver care</vt:lpstr>
      <vt:lpstr>Greater influence from frontline professionals, more informed and innovative plans </vt:lpstr>
      <vt:lpstr>  Professional Collaboratives Professional Collaboratives engage groups of professionals,  to share experience and good practice, assess and report on the quality and safety of local services and advocate for service improvement .</vt:lpstr>
      <vt:lpstr>Clusters : Collaborative networks are stronger working together  .</vt:lpstr>
      <vt:lpstr>Cluster working connects to wider organisational support  </vt:lpstr>
      <vt:lpstr> Pan Cluster Planning Groups PCPGs work at County level to bring together Cluster priorities with the decision makers in HBs and LAs who have statutory responsibility for planning and funding services</vt:lpstr>
      <vt:lpstr>Will delivery of all of the above achieve our aims?</vt:lpstr>
      <vt:lpstr>PowerPoint Presentation</vt:lpstr>
      <vt:lpstr>Follow progress and 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dcuygdga</dc:title>
  <dc:creator>Martin</dc:creator>
  <cp:lastModifiedBy>Karla Spellman (Aneurin Bevan UHB - Strategic Programme for Primary Care)</cp:lastModifiedBy>
  <cp:revision>95</cp:revision>
  <cp:lastPrinted>2022-10-31T08:25:57Z</cp:lastPrinted>
  <dcterms:created xsi:type="dcterms:W3CDTF">2021-10-05T10:49:19Z</dcterms:created>
  <dcterms:modified xsi:type="dcterms:W3CDTF">2023-03-02T15:29:43Z</dcterms:modified>
</cp:coreProperties>
</file>