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46" d="100"/>
          <a:sy n="46" d="100"/>
        </p:scale>
        <p:origin x="38" y="4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91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294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704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48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687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18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52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06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317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87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79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FB7B0-DCB6-4450-A4FD-0194D0AC2E5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8D1C2-A9E1-4001-8853-41B59C6B4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049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61582" y="0"/>
            <a:ext cx="16691967" cy="696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447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ADE2FB9D95CE4F9C4AC2B640B6F8BD" ma:contentTypeVersion="16" ma:contentTypeDescription="Create a new document." ma:contentTypeScope="" ma:versionID="0ed94c732aff9342010caccd4463fb9d">
  <xsd:schema xmlns:xsd="http://www.w3.org/2001/XMLSchema" xmlns:xs="http://www.w3.org/2001/XMLSchema" xmlns:p="http://schemas.microsoft.com/office/2006/metadata/properties" xmlns:ns3="e31354fa-61dd-49d6-8037-649c5fc98e50" xmlns:ns4="ce95a71c-0ae1-46f8-8142-d441c0451959" targetNamespace="http://schemas.microsoft.com/office/2006/metadata/properties" ma:root="true" ma:fieldsID="ab42bde15f08ea1f96d09eae6288d6f9" ns3:_="" ns4:_="">
    <xsd:import namespace="e31354fa-61dd-49d6-8037-649c5fc98e50"/>
    <xsd:import namespace="ce95a71c-0ae1-46f8-8142-d441c045195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1354fa-61dd-49d6-8037-649c5fc98e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95a71c-0ae1-46f8-8142-d441c045195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31354fa-61dd-49d6-8037-649c5fc98e50" xsi:nil="true"/>
  </documentManagement>
</p:properties>
</file>

<file path=customXml/itemProps1.xml><?xml version="1.0" encoding="utf-8"?>
<ds:datastoreItem xmlns:ds="http://schemas.openxmlformats.org/officeDocument/2006/customXml" ds:itemID="{24699140-A90C-41A9-9047-64E3EDFA7A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1354fa-61dd-49d6-8037-649c5fc98e50"/>
    <ds:schemaRef ds:uri="ce95a71c-0ae1-46f8-8142-d441c04519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17DE14-4B87-42C4-B87D-398FCF2B9A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72705F-E112-486A-9B78-5D4B1EEBE240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e31354fa-61dd-49d6-8037-649c5fc98e50"/>
    <ds:schemaRef ds:uri="http://schemas.microsoft.com/office/2006/documentManagement/types"/>
    <ds:schemaRef ds:uri="http://purl.org/dc/elements/1.1/"/>
    <ds:schemaRef ds:uri="ce95a71c-0ae1-46f8-8142-d441c0451959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Public Health Wales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Holly McAnoy (Public Health Wales - No. 2 Capital Quarter)</dc:creator>
  <cp:lastModifiedBy>Holly McAnoy (Public Health Wales - No. 2 Capital Quarter)</cp:lastModifiedBy>
  <cp:revision>1</cp:revision>
  <dcterms:created xsi:type="dcterms:W3CDTF">2023-12-01T14:39:14Z</dcterms:created>
  <dcterms:modified xsi:type="dcterms:W3CDTF">2023-12-01T14:39:33Z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0x0101002FADE2FB9D95CE4F9C4AC2B640B6F8BD</vt:lpwstr>
  </property>
</Properties>
</file>