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9" autoAdjust="0"/>
    <p:restoredTop sz="94660"/>
  </p:normalViewPr>
  <p:slideViewPr>
    <p:cSldViewPr snapToGrid="0">
      <p:cViewPr varScale="1">
        <p:scale>
          <a:sx n="46" d="100"/>
          <a:sy n="46" d="100"/>
        </p:scale>
        <p:origin x="530" y="46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8B1E1-B206-4556-A367-00CE9215D4B8}" type="datetimeFigureOut">
              <a:rPr lang="en-GB" smtClean="0"/>
              <a:t>28/11/2023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2E41A-A92F-4DC7-9B86-ED21579E0D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0652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8B1E1-B206-4556-A367-00CE9215D4B8}" type="datetimeFigureOut">
              <a:rPr lang="en-GB" smtClean="0"/>
              <a:t>28/11/2023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2E41A-A92F-4DC7-9B86-ED21579E0D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271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8B1E1-B206-4556-A367-00CE9215D4B8}" type="datetimeFigureOut">
              <a:rPr lang="en-GB" smtClean="0"/>
              <a:t>28/11/2023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2E41A-A92F-4DC7-9B86-ED21579E0D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1304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8B1E1-B206-4556-A367-00CE9215D4B8}" type="datetimeFigureOut">
              <a:rPr lang="en-GB" smtClean="0"/>
              <a:t>28/11/2023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2E41A-A92F-4DC7-9B86-ED21579E0D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7754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8B1E1-B206-4556-A367-00CE9215D4B8}" type="datetimeFigureOut">
              <a:rPr lang="en-GB" smtClean="0"/>
              <a:t>28/11/2023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2E41A-A92F-4DC7-9B86-ED21579E0D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935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8B1E1-B206-4556-A367-00CE9215D4B8}" type="datetimeFigureOut">
              <a:rPr lang="en-GB" smtClean="0"/>
              <a:t>28/11/2023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2E41A-A92F-4DC7-9B86-ED21579E0D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1916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8B1E1-B206-4556-A367-00CE9215D4B8}" type="datetimeFigureOut">
              <a:rPr lang="en-GB" smtClean="0"/>
              <a:t>28/11/2023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2E41A-A92F-4DC7-9B86-ED21579E0D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3955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8B1E1-B206-4556-A367-00CE9215D4B8}" type="datetimeFigureOut">
              <a:rPr lang="en-GB" smtClean="0"/>
              <a:t>28/11/2023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2E41A-A92F-4DC7-9B86-ED21579E0D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8866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8B1E1-B206-4556-A367-00CE9215D4B8}" type="datetimeFigureOut">
              <a:rPr lang="en-GB" smtClean="0"/>
              <a:t>28/11/2023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2E41A-A92F-4DC7-9B86-ED21579E0D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4174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8B1E1-B206-4556-A367-00CE9215D4B8}" type="datetimeFigureOut">
              <a:rPr lang="en-GB" smtClean="0"/>
              <a:t>28/11/2023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2E41A-A92F-4DC7-9B86-ED21579E0D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1504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8B1E1-B206-4556-A367-00CE9215D4B8}" type="datetimeFigureOut">
              <a:rPr lang="en-GB" smtClean="0"/>
              <a:t>28/11/2023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2E41A-A92F-4DC7-9B86-ED21579E0D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4568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8B1E1-B206-4556-A367-00CE9215D4B8}" type="datetimeFigureOut">
              <a:rPr lang="en-GB" smtClean="0"/>
              <a:t>28/11/2023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82E41A-A92F-4DC7-9B86-ED21579E0D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4435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40957" y="-66501"/>
            <a:ext cx="16592376" cy="6924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10588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ADE2FB9D95CE4F9C4AC2B640B6F8BD" ma:contentTypeVersion="16" ma:contentTypeDescription="Create a new document." ma:contentTypeScope="" ma:versionID="0ed94c732aff9342010caccd4463fb9d">
  <xsd:schema xmlns:xsd="http://www.w3.org/2001/XMLSchema" xmlns:xs="http://www.w3.org/2001/XMLSchema" xmlns:p="http://schemas.microsoft.com/office/2006/metadata/properties" xmlns:ns3="e31354fa-61dd-49d6-8037-649c5fc98e50" xmlns:ns4="ce95a71c-0ae1-46f8-8142-d441c0451959" targetNamespace="http://schemas.microsoft.com/office/2006/metadata/properties" ma:root="true" ma:fieldsID="ab42bde15f08ea1f96d09eae6288d6f9" ns3:_="" ns4:_="">
    <xsd:import namespace="e31354fa-61dd-49d6-8037-649c5fc98e50"/>
    <xsd:import namespace="ce95a71c-0ae1-46f8-8142-d441c045195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1354fa-61dd-49d6-8037-649c5fc98e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95a71c-0ae1-46f8-8142-d441c0451959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e31354fa-61dd-49d6-8037-649c5fc98e50" xsi:nil="true"/>
  </documentManagement>
</p:properties>
</file>

<file path=customXml/itemProps1.xml><?xml version="1.0" encoding="utf-8"?>
<ds:datastoreItem xmlns:ds="http://schemas.openxmlformats.org/officeDocument/2006/customXml" ds:itemID="{C61016C5-EF1D-44C5-A46C-EF1B65F0752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31354fa-61dd-49d6-8037-649c5fc98e50"/>
    <ds:schemaRef ds:uri="ce95a71c-0ae1-46f8-8142-d441c045195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FAA2E4F-6336-4D2F-B55F-50353EE44EA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039073C-0AB1-4424-8EA5-33E3A47BAEA7}">
  <ds:schemaRefs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e31354fa-61dd-49d6-8037-649c5fc98e50"/>
    <ds:schemaRef ds:uri="http://schemas.microsoft.com/office/2006/documentManagement/types"/>
    <ds:schemaRef ds:uri="http://schemas.microsoft.com/office/2006/metadata/properties"/>
    <ds:schemaRef ds:uri="http://purl.org/dc/terms/"/>
    <ds:schemaRef ds:uri="ce95a71c-0ae1-46f8-8142-d441c0451959"/>
    <ds:schemaRef ds:uri="http://purl.org/dc/dcmitype/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Public Health Wales NHS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Holly McAnoy (Public Health Wales - No. 2 Capital Quarter)</dc:creator>
  <cp:lastModifiedBy>Holly McAnoy (Public Health Wales - No. 2 Capital Quarter)</cp:lastModifiedBy>
  <cp:revision>1</cp:revision>
  <dcterms:created xsi:type="dcterms:W3CDTF">2023-11-28T13:59:34Z</dcterms:created>
  <dcterms:modified xsi:type="dcterms:W3CDTF">2023-11-28T13:59:55Z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0x0101002FADE2FB9D95CE4F9C4AC2B640B6F8BD</vt:lpwstr>
  </property>
</Properties>
</file>