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2"/>
    <p:sldId id="266" r:id="rId3"/>
    <p:sldId id="267" r:id="rId4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C402"/>
    <a:srgbClr val="E03882"/>
    <a:srgbClr val="324F82"/>
    <a:srgbClr val="4FB9AB"/>
    <a:srgbClr val="28B8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7"/>
    <p:restoredTop sz="94660"/>
  </p:normalViewPr>
  <p:slideViewPr>
    <p:cSldViewPr snapToGrid="0" snapToObjects="1" showGuides="1">
      <p:cViewPr varScale="1">
        <p:scale>
          <a:sx n="94" d="100"/>
          <a:sy n="94" d="100"/>
        </p:scale>
        <p:origin x="708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ain Bell (Public Health Wales - No. 2 Capital Quarter)" userId="bd13a8d7-639a-4080-b2e9-f017fd0c1bae" providerId="ADAL" clId="{CD215187-E95C-45E6-A740-411BA9F50922}"/>
    <pc:docChg chg="custSel delSld modSld">
      <pc:chgData name="Iain Bell (Public Health Wales - No. 2 Capital Quarter)" userId="bd13a8d7-639a-4080-b2e9-f017fd0c1bae" providerId="ADAL" clId="{CD215187-E95C-45E6-A740-411BA9F50922}" dt="2023-01-23T08:08:13.125" v="1045" actId="20577"/>
      <pc:docMkLst>
        <pc:docMk/>
      </pc:docMkLst>
      <pc:sldChg chg="addSp delSp modSp mod">
        <pc:chgData name="Iain Bell (Public Health Wales - No. 2 Capital Quarter)" userId="bd13a8d7-639a-4080-b2e9-f017fd0c1bae" providerId="ADAL" clId="{CD215187-E95C-45E6-A740-411BA9F50922}" dt="2023-01-23T07:59:47.610" v="28" actId="478"/>
        <pc:sldMkLst>
          <pc:docMk/>
          <pc:sldMk cId="160955403" sldId="258"/>
        </pc:sldMkLst>
        <pc:spChg chg="mod">
          <ac:chgData name="Iain Bell (Public Health Wales - No. 2 Capital Quarter)" userId="bd13a8d7-639a-4080-b2e9-f017fd0c1bae" providerId="ADAL" clId="{CD215187-E95C-45E6-A740-411BA9F50922}" dt="2023-01-23T07:59:36.749" v="19" actId="20577"/>
          <ac:spMkLst>
            <pc:docMk/>
            <pc:sldMk cId="160955403" sldId="258"/>
            <ac:spMk id="3" creationId="{00000000-0000-0000-0000-000000000000}"/>
          </ac:spMkLst>
        </pc:spChg>
        <pc:spChg chg="del">
          <ac:chgData name="Iain Bell (Public Health Wales - No. 2 Capital Quarter)" userId="bd13a8d7-639a-4080-b2e9-f017fd0c1bae" providerId="ADAL" clId="{CD215187-E95C-45E6-A740-411BA9F50922}" dt="2023-01-23T07:59:18.373" v="0" actId="478"/>
          <ac:spMkLst>
            <pc:docMk/>
            <pc:sldMk cId="160955403" sldId="258"/>
            <ac:spMk id="4" creationId="{00000000-0000-0000-0000-000000000000}"/>
          </ac:spMkLst>
        </pc:spChg>
        <pc:spChg chg="add del mod">
          <ac:chgData name="Iain Bell (Public Health Wales - No. 2 Capital Quarter)" userId="bd13a8d7-639a-4080-b2e9-f017fd0c1bae" providerId="ADAL" clId="{CD215187-E95C-45E6-A740-411BA9F50922}" dt="2023-01-23T07:59:47.610" v="28" actId="478"/>
          <ac:spMkLst>
            <pc:docMk/>
            <pc:sldMk cId="160955403" sldId="258"/>
            <ac:spMk id="7" creationId="{653FB87D-7F25-4BFB-A58C-BB65E2584855}"/>
          </ac:spMkLst>
        </pc:spChg>
      </pc:sldChg>
      <pc:sldChg chg="del">
        <pc:chgData name="Iain Bell (Public Health Wales - No. 2 Capital Quarter)" userId="bd13a8d7-639a-4080-b2e9-f017fd0c1bae" providerId="ADAL" clId="{CD215187-E95C-45E6-A740-411BA9F50922}" dt="2023-01-23T07:59:52.038" v="29" actId="47"/>
        <pc:sldMkLst>
          <pc:docMk/>
          <pc:sldMk cId="43698100" sldId="259"/>
        </pc:sldMkLst>
      </pc:sldChg>
      <pc:sldChg chg="del">
        <pc:chgData name="Iain Bell (Public Health Wales - No. 2 Capital Quarter)" userId="bd13a8d7-639a-4080-b2e9-f017fd0c1bae" providerId="ADAL" clId="{CD215187-E95C-45E6-A740-411BA9F50922}" dt="2023-01-23T07:59:52.503" v="30" actId="47"/>
        <pc:sldMkLst>
          <pc:docMk/>
          <pc:sldMk cId="2102437152" sldId="260"/>
        </pc:sldMkLst>
      </pc:sldChg>
      <pc:sldChg chg="del">
        <pc:chgData name="Iain Bell (Public Health Wales - No. 2 Capital Quarter)" userId="bd13a8d7-639a-4080-b2e9-f017fd0c1bae" providerId="ADAL" clId="{CD215187-E95C-45E6-A740-411BA9F50922}" dt="2023-01-23T07:59:52.973" v="31" actId="47"/>
        <pc:sldMkLst>
          <pc:docMk/>
          <pc:sldMk cId="1048010418" sldId="261"/>
        </pc:sldMkLst>
      </pc:sldChg>
      <pc:sldChg chg="del">
        <pc:chgData name="Iain Bell (Public Health Wales - No. 2 Capital Quarter)" userId="bd13a8d7-639a-4080-b2e9-f017fd0c1bae" providerId="ADAL" clId="{CD215187-E95C-45E6-A740-411BA9F50922}" dt="2023-01-23T07:59:53.264" v="32" actId="47"/>
        <pc:sldMkLst>
          <pc:docMk/>
          <pc:sldMk cId="1265340295" sldId="262"/>
        </pc:sldMkLst>
      </pc:sldChg>
      <pc:sldChg chg="del">
        <pc:chgData name="Iain Bell (Public Health Wales - No. 2 Capital Quarter)" userId="bd13a8d7-639a-4080-b2e9-f017fd0c1bae" providerId="ADAL" clId="{CD215187-E95C-45E6-A740-411BA9F50922}" dt="2023-01-23T07:59:53.857" v="33" actId="47"/>
        <pc:sldMkLst>
          <pc:docMk/>
          <pc:sldMk cId="3320651167" sldId="263"/>
        </pc:sldMkLst>
      </pc:sldChg>
      <pc:sldChg chg="del">
        <pc:chgData name="Iain Bell (Public Health Wales - No. 2 Capital Quarter)" userId="bd13a8d7-639a-4080-b2e9-f017fd0c1bae" providerId="ADAL" clId="{CD215187-E95C-45E6-A740-411BA9F50922}" dt="2023-01-23T07:59:54.266" v="34" actId="47"/>
        <pc:sldMkLst>
          <pc:docMk/>
          <pc:sldMk cId="1462380386" sldId="264"/>
        </pc:sldMkLst>
      </pc:sldChg>
      <pc:sldChg chg="del">
        <pc:chgData name="Iain Bell (Public Health Wales - No. 2 Capital Quarter)" userId="bd13a8d7-639a-4080-b2e9-f017fd0c1bae" providerId="ADAL" clId="{CD215187-E95C-45E6-A740-411BA9F50922}" dt="2023-01-23T07:59:54.746" v="35" actId="47"/>
        <pc:sldMkLst>
          <pc:docMk/>
          <pc:sldMk cId="2406883552" sldId="265"/>
        </pc:sldMkLst>
      </pc:sldChg>
      <pc:sldChg chg="modSp mod">
        <pc:chgData name="Iain Bell (Public Health Wales - No. 2 Capital Quarter)" userId="bd13a8d7-639a-4080-b2e9-f017fd0c1bae" providerId="ADAL" clId="{CD215187-E95C-45E6-A740-411BA9F50922}" dt="2023-01-23T08:01:43.570" v="297" actId="20577"/>
        <pc:sldMkLst>
          <pc:docMk/>
          <pc:sldMk cId="3484820998" sldId="266"/>
        </pc:sldMkLst>
        <pc:spChg chg="mod">
          <ac:chgData name="Iain Bell (Public Health Wales - No. 2 Capital Quarter)" userId="bd13a8d7-639a-4080-b2e9-f017fd0c1bae" providerId="ADAL" clId="{CD215187-E95C-45E6-A740-411BA9F50922}" dt="2023-01-23T08:01:43.570" v="297" actId="20577"/>
          <ac:spMkLst>
            <pc:docMk/>
            <pc:sldMk cId="3484820998" sldId="266"/>
            <ac:spMk id="6" creationId="{00000000-0000-0000-0000-000000000000}"/>
          </ac:spMkLst>
        </pc:spChg>
        <pc:spChg chg="mod">
          <ac:chgData name="Iain Bell (Public Health Wales - No. 2 Capital Quarter)" userId="bd13a8d7-639a-4080-b2e9-f017fd0c1bae" providerId="ADAL" clId="{CD215187-E95C-45E6-A740-411BA9F50922}" dt="2023-01-23T08:00:16.540" v="54" actId="20577"/>
          <ac:spMkLst>
            <pc:docMk/>
            <pc:sldMk cId="3484820998" sldId="266"/>
            <ac:spMk id="7" creationId="{00000000-0000-0000-0000-000000000000}"/>
          </ac:spMkLst>
        </pc:spChg>
      </pc:sldChg>
      <pc:sldChg chg="modSp mod">
        <pc:chgData name="Iain Bell (Public Health Wales - No. 2 Capital Quarter)" userId="bd13a8d7-639a-4080-b2e9-f017fd0c1bae" providerId="ADAL" clId="{CD215187-E95C-45E6-A740-411BA9F50922}" dt="2023-01-23T08:08:13.125" v="1045" actId="20577"/>
        <pc:sldMkLst>
          <pc:docMk/>
          <pc:sldMk cId="98386489" sldId="267"/>
        </pc:sldMkLst>
        <pc:spChg chg="mod">
          <ac:chgData name="Iain Bell (Public Health Wales - No. 2 Capital Quarter)" userId="bd13a8d7-639a-4080-b2e9-f017fd0c1bae" providerId="ADAL" clId="{CD215187-E95C-45E6-A740-411BA9F50922}" dt="2023-01-23T08:08:13.125" v="1045" actId="20577"/>
          <ac:spMkLst>
            <pc:docMk/>
            <pc:sldMk cId="98386489" sldId="267"/>
            <ac:spMk id="6" creationId="{00000000-0000-0000-0000-000000000000}"/>
          </ac:spMkLst>
        </pc:spChg>
        <pc:spChg chg="mod">
          <ac:chgData name="Iain Bell (Public Health Wales - No. 2 Capital Quarter)" userId="bd13a8d7-639a-4080-b2e9-f017fd0c1bae" providerId="ADAL" clId="{CD215187-E95C-45E6-A740-411BA9F50922}" dt="2023-01-23T08:01:53.179" v="315" actId="20577"/>
          <ac:spMkLst>
            <pc:docMk/>
            <pc:sldMk cId="98386489" sldId="267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3841F-BFA5-E84D-9FBF-C2EF90B9D7E0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D0E142-3AF0-A947-ABB3-AF8FB947353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4304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04033A-9BE4-C148-A588-EF9D888CAC46}" type="datetimeFigureOut">
              <a:rPr lang="en-US" smtClean="0"/>
              <a:t>1/23/2023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21FB3-2FB1-D246-9430-EC4C2EC16A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26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7" y="5207313"/>
            <a:ext cx="3247256" cy="931754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18457" y="718457"/>
            <a:ext cx="10492882" cy="830997"/>
          </a:xfrm>
          <a:prstGeom prst="rect">
            <a:avLst/>
          </a:prstGeom>
        </p:spPr>
        <p:txBody>
          <a:bodyPr wrap="square" lIns="0" tIns="0" rIns="0" bIns="0" anchor="ctr">
            <a:normAutofit/>
          </a:bodyPr>
          <a:lstStyle>
            <a:lvl1pPr algn="l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 hasCustomPrompt="1"/>
          </p:nvPr>
        </p:nvSpPr>
        <p:spPr>
          <a:xfrm>
            <a:off x="719138" y="2805101"/>
            <a:ext cx="10492200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0" i="0" baseline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28th July 2017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9138" y="2253927"/>
            <a:ext cx="10491787" cy="3671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Presented By: Insert Name</a:t>
            </a:r>
          </a:p>
        </p:txBody>
      </p:sp>
    </p:spTree>
    <p:extLst>
      <p:ext uri="{BB962C8B-B14F-4D97-AF65-F5344CB8AC3E}">
        <p14:creationId xmlns:p14="http://schemas.microsoft.com/office/powerpoint/2010/main" val="1834730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m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33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35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1440128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37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4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9081397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9805562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46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9081397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7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3504441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8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4228606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49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3504441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50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6292919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7017084" y="2122268"/>
            <a:ext cx="946657" cy="946657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52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6292919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4 Column Text &amp; Icon Slide Heading</a:t>
            </a:r>
          </a:p>
        </p:txBody>
      </p:sp>
      <p:sp>
        <p:nvSpPr>
          <p:cNvPr id="20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Image &amp; Text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39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1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9081397" y="3308338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3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3504441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6292919" y="3302454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7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1340729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48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9706163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49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4129207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50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6917685" y="2032808"/>
            <a:ext cx="1145455" cy="1145455"/>
          </a:xfrm>
          <a:prstGeom prst="rect">
            <a:avLst/>
          </a:prstGeom>
          <a:noFill/>
        </p:spPr>
        <p:txBody>
          <a:bodyPr wrap="non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4 Column Text &amp; Icon Slide Heading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9081397" y="3644420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3504441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6292919" y="3638536"/>
            <a:ext cx="2394986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23991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2622884" y="1495647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7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278456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8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6715887" y="323991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8656633" y="1432038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10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6715887" y="2784566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rgbClr val="324F82">
                <a:alpha val="50000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14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2 Column Comparison Slide Heading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  <p:extLst>
      <p:ext uri="{BB962C8B-B14F-4D97-AF65-F5344CB8AC3E}">
        <p14:creationId xmlns:p14="http://schemas.microsoft.com/office/powerpoint/2010/main" val="1657554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Comparison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24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3289611"/>
            <a:ext cx="4760498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Quid </a:t>
            </a:r>
            <a:r>
              <a:rPr lang="en-US" dirty="0" err="1"/>
              <a:t>enim</a:t>
            </a:r>
            <a:r>
              <a:rPr lang="en-US" dirty="0"/>
              <a:t> de </a:t>
            </a:r>
            <a:r>
              <a:rPr lang="en-US" dirty="0" err="1"/>
              <a:t>amicitia</a:t>
            </a:r>
            <a:r>
              <a:rPr lang="en-US" dirty="0"/>
              <a:t> </a:t>
            </a:r>
            <a:r>
              <a:rPr lang="en-US" dirty="0" err="1"/>
              <a:t>statueris</a:t>
            </a:r>
            <a:r>
              <a:rPr lang="en-US" dirty="0"/>
              <a:t> </a:t>
            </a:r>
            <a:r>
              <a:rPr lang="en-US" dirty="0" err="1"/>
              <a:t>utilitatis</a:t>
            </a:r>
            <a:r>
              <a:rPr lang="en-US" dirty="0"/>
              <a:t> causa </a:t>
            </a:r>
            <a:r>
              <a:rPr lang="en-US" dirty="0" err="1"/>
              <a:t>expetenda</a:t>
            </a:r>
            <a:r>
              <a:rPr lang="en-US" dirty="0"/>
              <a:t> vides. Quod </a:t>
            </a:r>
            <a:r>
              <a:rPr lang="en-US" dirty="0" err="1"/>
              <a:t>vestri</a:t>
            </a:r>
            <a:r>
              <a:rPr lang="en-US" dirty="0"/>
              <a:t> non item.</a:t>
            </a:r>
          </a:p>
        </p:txBody>
      </p:sp>
      <p:sp>
        <p:nvSpPr>
          <p:cNvPr id="25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2622884" y="1495647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26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3" y="2834261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6715887" y="3289611"/>
            <a:ext cx="4760498" cy="6463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Quid </a:t>
            </a:r>
            <a:r>
              <a:rPr lang="en-US" dirty="0" err="1"/>
              <a:t>enim</a:t>
            </a:r>
            <a:r>
              <a:rPr lang="en-US" dirty="0"/>
              <a:t> de </a:t>
            </a:r>
            <a:r>
              <a:rPr lang="en-US" dirty="0" err="1"/>
              <a:t>amicitia</a:t>
            </a:r>
            <a:r>
              <a:rPr lang="en-US" dirty="0"/>
              <a:t> </a:t>
            </a:r>
            <a:r>
              <a:rPr lang="en-US" dirty="0" err="1"/>
              <a:t>statueris</a:t>
            </a:r>
            <a:r>
              <a:rPr lang="en-US" dirty="0"/>
              <a:t> </a:t>
            </a:r>
            <a:r>
              <a:rPr lang="en-US" dirty="0" err="1"/>
              <a:t>utilitatis</a:t>
            </a:r>
            <a:r>
              <a:rPr lang="en-US" dirty="0"/>
              <a:t> causa </a:t>
            </a:r>
            <a:r>
              <a:rPr lang="en-US" dirty="0" err="1"/>
              <a:t>expetenda</a:t>
            </a:r>
            <a:r>
              <a:rPr lang="en-US" dirty="0"/>
              <a:t> vides. Quod </a:t>
            </a:r>
            <a:r>
              <a:rPr lang="en-US" dirty="0" err="1"/>
              <a:t>vestri</a:t>
            </a:r>
            <a:r>
              <a:rPr lang="en-US" dirty="0"/>
              <a:t> non item.</a:t>
            </a:r>
          </a:p>
        </p:txBody>
      </p:sp>
      <p:sp>
        <p:nvSpPr>
          <p:cNvPr id="28" name="Picture Placeholder 3" title="Click the Icon to add your Image"/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8622808" y="1495647"/>
            <a:ext cx="946657" cy="946657"/>
          </a:xfrm>
          <a:prstGeom prst="rect">
            <a:avLst/>
          </a:prstGeom>
          <a:noFill/>
        </p:spPr>
        <p:txBody>
          <a:bodyPr wrap="non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2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6715887" y="2834261"/>
            <a:ext cx="476049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cxnSp>
        <p:nvCxnSpPr>
          <p:cNvPr id="30" name="Straight Connector 29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chemeClr val="bg1">
                <a:alpha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2 Column Comparison Slide Heading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c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1955389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848173" y="1805183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7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1955389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rgbClr val="324F82">
                <a:alpha val="50000"/>
              </a:srgb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14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15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955389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848173" y="3103987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17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955389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955389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9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848173" y="443339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955389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31" hasCustomPrompt="1"/>
          </p:nvPr>
        </p:nvSpPr>
        <p:spPr>
          <a:xfrm>
            <a:off x="6715888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6715888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24" name="Content Placeholder 17"/>
          <p:cNvSpPr>
            <a:spLocks noGrp="1"/>
          </p:cNvSpPr>
          <p:nvPr>
            <p:ph sz="quarter" idx="34" hasCustomPrompt="1"/>
          </p:nvPr>
        </p:nvSpPr>
        <p:spPr>
          <a:xfrm>
            <a:off x="6715888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Content Placeholder 17"/>
          <p:cNvSpPr>
            <a:spLocks noGrp="1"/>
          </p:cNvSpPr>
          <p:nvPr>
            <p:ph sz="quarter" idx="36" hasCustomPrompt="1"/>
          </p:nvPr>
        </p:nvSpPr>
        <p:spPr>
          <a:xfrm>
            <a:off x="6715888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7" hasCustomPrompt="1"/>
          </p:nvPr>
        </p:nvSpPr>
        <p:spPr>
          <a:xfrm>
            <a:off x="6715888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Content Placeholder 17"/>
          <p:cNvSpPr>
            <a:spLocks noGrp="1"/>
          </p:cNvSpPr>
          <p:nvPr>
            <p:ph sz="quarter" idx="39" hasCustomPrompt="1"/>
          </p:nvPr>
        </p:nvSpPr>
        <p:spPr>
          <a:xfrm>
            <a:off x="6715888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E038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30" name="Picture Placeholder 3" title="Click the Icon to add your Image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10545321" y="1805183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31" name="Picture Placeholder 3" title="Click the Icon to add your Image"/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10545321" y="3103987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32" name="Picture Placeholder 3" title="Click the Icon to add your Image"/>
          <p:cNvSpPr>
            <a:spLocks noGrp="1" noChangeAspect="1"/>
          </p:cNvSpPr>
          <p:nvPr>
            <p:ph type="pic" sz="quarter" idx="38" hasCustomPrompt="1"/>
          </p:nvPr>
        </p:nvSpPr>
        <p:spPr>
          <a:xfrm>
            <a:off x="10545321" y="443339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 baseline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6 Icons &amp; Text Slide Heading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Comparison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848173" y="181512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20" name="Picture Placeholder 3" title="Click the Icon to add your Image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848173" y="3113926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32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848173" y="4443331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40" name="Picture Placeholder 3" title="Click the Icon to add your Image"/>
          <p:cNvSpPr>
            <a:spLocks noGrp="1" noChangeAspect="1"/>
          </p:cNvSpPr>
          <p:nvPr>
            <p:ph type="pic" sz="quarter" idx="32" hasCustomPrompt="1"/>
          </p:nvPr>
        </p:nvSpPr>
        <p:spPr>
          <a:xfrm>
            <a:off x="10545321" y="1815122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41" name="Picture Placeholder 3" title="Click the Icon to add your Image"/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10545321" y="3113926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42" name="Picture Placeholder 3" title="Click the Icon to add your Image"/>
          <p:cNvSpPr>
            <a:spLocks noGrp="1" noChangeAspect="1"/>
          </p:cNvSpPr>
          <p:nvPr>
            <p:ph type="pic" sz="quarter" idx="38" hasCustomPrompt="1"/>
          </p:nvPr>
        </p:nvSpPr>
        <p:spPr>
          <a:xfrm>
            <a:off x="10545321" y="4443331"/>
            <a:ext cx="798855" cy="798855"/>
          </a:xfrm>
          <a:prstGeom prst="rect">
            <a:avLst/>
          </a:prstGeom>
          <a:noFill/>
        </p:spPr>
        <p:txBody>
          <a:bodyPr wrap="square" lIns="0" tIns="0" rIns="0" bIns="0" anchor="ctr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4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6 Icons &amp; Text Slide Heading</a:t>
            </a:r>
          </a:p>
        </p:txBody>
      </p:sp>
      <p:sp>
        <p:nvSpPr>
          <p:cNvPr id="26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1955389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1955389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cxnSp>
        <p:nvCxnSpPr>
          <p:cNvPr id="29" name="Straight Connector 28"/>
          <p:cNvCxnSpPr/>
          <p:nvPr userDrawn="1"/>
        </p:nvCxnSpPr>
        <p:spPr>
          <a:xfrm>
            <a:off x="6096174" y="2155352"/>
            <a:ext cx="0" cy="3001617"/>
          </a:xfrm>
          <a:prstGeom prst="line">
            <a:avLst/>
          </a:prstGeom>
          <a:ln>
            <a:solidFill>
              <a:schemeClr val="bg1">
                <a:alpha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955389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3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955389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4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955389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955389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6" name="Content Placeholder 17"/>
          <p:cNvSpPr>
            <a:spLocks noGrp="1"/>
          </p:cNvSpPr>
          <p:nvPr>
            <p:ph sz="quarter" idx="31" hasCustomPrompt="1"/>
          </p:nvPr>
        </p:nvSpPr>
        <p:spPr>
          <a:xfrm>
            <a:off x="6715888" y="2106913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7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6715888" y="1780480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8" name="Content Placeholder 17"/>
          <p:cNvSpPr>
            <a:spLocks noGrp="1"/>
          </p:cNvSpPr>
          <p:nvPr>
            <p:ph sz="quarter" idx="34" hasCustomPrompt="1"/>
          </p:nvPr>
        </p:nvSpPr>
        <p:spPr>
          <a:xfrm>
            <a:off x="6715888" y="3405717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9" name="Content Placeholder 17"/>
          <p:cNvSpPr>
            <a:spLocks noGrp="1"/>
          </p:cNvSpPr>
          <p:nvPr>
            <p:ph sz="quarter" idx="36" hasCustomPrompt="1"/>
          </p:nvPr>
        </p:nvSpPr>
        <p:spPr>
          <a:xfrm>
            <a:off x="6715888" y="3079284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50" name="Content Placeholder 17"/>
          <p:cNvSpPr>
            <a:spLocks noGrp="1"/>
          </p:cNvSpPr>
          <p:nvPr>
            <p:ph sz="quarter" idx="37" hasCustomPrompt="1"/>
          </p:nvPr>
        </p:nvSpPr>
        <p:spPr>
          <a:xfrm>
            <a:off x="6715888" y="4735122"/>
            <a:ext cx="3521072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171450" indent="-171450" algn="l">
              <a:lnSpc>
                <a:spcPct val="100000"/>
              </a:lnSpc>
              <a:buFont typeface="Arial" charset="0"/>
              <a:buChar char="•"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1" name="Content Placeholder 17"/>
          <p:cNvSpPr>
            <a:spLocks noGrp="1"/>
          </p:cNvSpPr>
          <p:nvPr>
            <p:ph sz="quarter" idx="39" hasCustomPrompt="1"/>
          </p:nvPr>
        </p:nvSpPr>
        <p:spPr>
          <a:xfrm>
            <a:off x="6715888" y="4408689"/>
            <a:ext cx="352107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buNone/>
              <a:defRPr sz="1400" b="1" i="0" baseline="0">
                <a:solidFill>
                  <a:srgbClr val="F9C40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&amp; Imag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2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2" y="4560199"/>
            <a:ext cx="33119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715962" y="2010139"/>
            <a:ext cx="3303387" cy="1943169"/>
          </a:xfrm>
          <a:prstGeom prst="rect">
            <a:avLst/>
          </a:prstGeom>
          <a:solidFill>
            <a:schemeClr val="bg2"/>
          </a:solidFill>
        </p:spPr>
        <p:txBody>
          <a:bodyPr wrap="squar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1" hasCustomPrompt="1"/>
          </p:nvPr>
        </p:nvSpPr>
        <p:spPr>
          <a:xfrm>
            <a:off x="715962" y="4224117"/>
            <a:ext cx="331199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4FB9A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33" name="Content Placeholder 17"/>
          <p:cNvSpPr>
            <a:spLocks noGrp="1"/>
          </p:cNvSpPr>
          <p:nvPr>
            <p:ph sz="quarter" idx="22" hasCustomPrompt="1"/>
          </p:nvPr>
        </p:nvSpPr>
        <p:spPr>
          <a:xfrm>
            <a:off x="4440173" y="4537025"/>
            <a:ext cx="33119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5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4440173" y="4200943"/>
            <a:ext cx="331199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4FB9A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36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8164384" y="4537025"/>
            <a:ext cx="331199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2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8164384" y="4200943"/>
            <a:ext cx="3311999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ctr">
              <a:lnSpc>
                <a:spcPct val="100000"/>
              </a:lnSpc>
              <a:buNone/>
              <a:defRPr sz="1400" b="1" i="0" baseline="0">
                <a:solidFill>
                  <a:srgbClr val="4FB9AB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Insert Subtitle Here</a:t>
            </a:r>
          </a:p>
        </p:txBody>
      </p:sp>
      <p:sp>
        <p:nvSpPr>
          <p:cNvPr id="41" name="Picture Placeholder 3" title="Click the Icon to add your Image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4440173" y="2010139"/>
            <a:ext cx="3303387" cy="1943169"/>
          </a:xfrm>
          <a:prstGeom prst="rect">
            <a:avLst/>
          </a:prstGeom>
          <a:solidFill>
            <a:schemeClr val="bg2"/>
          </a:solidFill>
        </p:spPr>
        <p:txBody>
          <a:bodyPr wrap="squar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42" name="Picture Placeholder 3" title="Click the Icon to add your Image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8168689" y="2003311"/>
            <a:ext cx="3303387" cy="1943169"/>
          </a:xfrm>
          <a:prstGeom prst="rect">
            <a:avLst/>
          </a:prstGeom>
          <a:solidFill>
            <a:schemeClr val="bg2"/>
          </a:solidFill>
        </p:spPr>
        <p:txBody>
          <a:bodyPr wrap="square" lIns="360000" tIns="0" rIns="360000" bIns="540000" anchor="b" anchorCtr="1">
            <a:noAutofit/>
          </a:bodyPr>
          <a:lstStyle>
            <a:lvl1pPr marL="0" indent="0" algn="ctr">
              <a:buNone/>
              <a:defRPr sz="10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</a:t>
            </a:r>
          </a:p>
        </p:txBody>
      </p:sp>
      <p:sp>
        <p:nvSpPr>
          <p:cNvPr id="44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3 Column Text &amp; Image Slide Heading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 title="Click the Icon to add your Image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12192000" cy="5974857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1835999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 title="Click the Icon to add your Image"/>
          <p:cNvSpPr>
            <a:spLocks noGrp="1"/>
          </p:cNvSpPr>
          <p:nvPr>
            <p:ph type="pic" sz="quarter" idx="16" hasCustomPrompt="1"/>
          </p:nvPr>
        </p:nvSpPr>
        <p:spPr>
          <a:xfrm>
            <a:off x="6089373" y="0"/>
            <a:ext cx="6102626" cy="6858000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1835999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715618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6089373" y="5814391"/>
            <a:ext cx="6102626" cy="1043609"/>
          </a:xfrm>
          <a:prstGeom prst="rect">
            <a:avLst/>
          </a:prstGeom>
          <a:gradFill>
            <a:gsLst>
              <a:gs pos="100000">
                <a:srgbClr val="324F82">
                  <a:alpha val="50000"/>
                </a:srgbClr>
              </a:gs>
              <a:gs pos="0">
                <a:srgbClr val="324F82">
                  <a:alpha val="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10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715964" y="2166730"/>
            <a:ext cx="4657792" cy="3161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4657793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 baseline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Split Image Slide Heading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15963" y="1158975"/>
            <a:ext cx="4657794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3" title="Click the Icon to add your Image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6102626" cy="6858000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1835999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6102626" y="1"/>
            <a:ext cx="6089374" cy="6858000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6818244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0" y="5814391"/>
            <a:ext cx="6102626" cy="1043609"/>
          </a:xfrm>
          <a:prstGeom prst="rect">
            <a:avLst/>
          </a:prstGeom>
          <a:gradFill>
            <a:gsLst>
              <a:gs pos="100000">
                <a:schemeClr val="bg1">
                  <a:alpha val="49000"/>
                </a:schemeClr>
              </a:gs>
              <a:gs pos="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15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6818589" y="2162650"/>
            <a:ext cx="4657792" cy="31618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818244" y="716218"/>
            <a:ext cx="4657793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Split Image Slide Heading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6818244" y="1158975"/>
            <a:ext cx="4657794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718456" y="2703444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457" y="5207313"/>
            <a:ext cx="3247256" cy="931754"/>
          </a:xfrm>
          <a:prstGeom prst="rect">
            <a:avLst/>
          </a:prstGeom>
        </p:spPr>
      </p:pic>
      <p:sp>
        <p:nvSpPr>
          <p:cNvPr id="28" name="Content Placeholder 26"/>
          <p:cNvSpPr>
            <a:spLocks noGrp="1"/>
          </p:cNvSpPr>
          <p:nvPr>
            <p:ph sz="quarter" idx="14" hasCustomPrompt="1"/>
          </p:nvPr>
        </p:nvSpPr>
        <p:spPr>
          <a:xfrm>
            <a:off x="719138" y="3639988"/>
            <a:ext cx="10492200" cy="3323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2400" b="0" i="0" baseline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28th July 2017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9138" y="3088814"/>
            <a:ext cx="10491787" cy="36719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000" b="0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Presented By: Insert Name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718457" y="721772"/>
            <a:ext cx="10492882" cy="1661993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l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Two Lines Template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8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15617" y="715617"/>
            <a:ext cx="10760766" cy="5401276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>
            <a:lvl1pPr algn="ctr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/>
              <a:t>Chapter/Slide Title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Chapter Slid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715617" y="2057401"/>
            <a:ext cx="10760766" cy="4059492"/>
          </a:xfrm>
          <a:prstGeom prst="rect">
            <a:avLst/>
          </a:prstGeom>
        </p:spPr>
        <p:txBody>
          <a:bodyPr wrap="none" lIns="0" tIns="0" rIns="0" bIns="0" anchor="ctr" anchorCtr="1">
            <a:noAutofit/>
          </a:bodyPr>
          <a:lstStyle>
            <a:lvl1pPr algn="ctr">
              <a:defRPr sz="6000" b="1" i="0" baseline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r>
              <a:rPr lang="en-US" dirty="0"/>
              <a:t>Icon Chapter Slide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4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5430079" y="2057400"/>
            <a:ext cx="1331842" cy="1331842"/>
          </a:xfrm>
          <a:prstGeom prst="rect">
            <a:avLst/>
          </a:prstGeom>
          <a:noFill/>
        </p:spPr>
        <p:txBody>
          <a:bodyPr wrap="squar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y questions?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5617" y="3315615"/>
            <a:ext cx="1076407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Thank</a:t>
            </a:r>
            <a:r>
              <a:rPr lang="en-US" sz="4400" b="1" i="0" baseline="0" dirty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 you for listening.</a:t>
            </a:r>
          </a:p>
          <a:p>
            <a:pPr algn="ctr"/>
            <a:r>
              <a:rPr lang="en-US" sz="4400" b="1" i="0" baseline="0" dirty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rPr>
              <a:t> Any questions?</a:t>
            </a:r>
            <a:endParaRPr lang="en-US" sz="4400" b="1" i="0" dirty="0">
              <a:solidFill>
                <a:schemeClr val="bg1"/>
              </a:solidFill>
              <a:latin typeface="Ubuntu" charset="0"/>
              <a:ea typeface="Ubuntu" charset="0"/>
              <a:cs typeface="Ubuntu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389" y="1769165"/>
            <a:ext cx="1717886" cy="140928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8" name="Chart Placeholder 7"/>
          <p:cNvSpPr>
            <a:spLocks noGrp="1"/>
          </p:cNvSpPr>
          <p:nvPr>
            <p:ph type="chart" sz="quarter" idx="14" hasCustomPrompt="1"/>
          </p:nvPr>
        </p:nvSpPr>
        <p:spPr>
          <a:xfrm>
            <a:off x="715963" y="1838325"/>
            <a:ext cx="10760075" cy="3736975"/>
          </a:xfrm>
          <a:prstGeom prst="rect">
            <a:avLst/>
          </a:prstGeom>
        </p:spPr>
        <p:txBody>
          <a:bodyPr anchor="b" anchorCtr="1"/>
          <a:lstStyle>
            <a:lvl1pPr marL="0" indent="0">
              <a:buNone/>
              <a:defRPr sz="1400" b="0" i="0" baseline="0">
                <a:solidFill>
                  <a:srgbClr val="324F82"/>
                </a:solidFill>
                <a:latin typeface="Ubuntu Light" charset="0"/>
                <a:ea typeface="Ubuntu Light" charset="0"/>
                <a:cs typeface="Ubuntu Light" charset="0"/>
              </a:defRPr>
            </a:lvl1pPr>
          </a:lstStyle>
          <a:p>
            <a:r>
              <a:rPr lang="en-US" dirty="0"/>
              <a:t>Click the icon to start building your chart</a:t>
            </a:r>
          </a:p>
        </p:txBody>
      </p:sp>
      <p:sp>
        <p:nvSpPr>
          <p:cNvPr id="10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Chart Slide Heading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22" name="TextBox 21"/>
          <p:cNvSpPr txBox="1"/>
          <p:nvPr userDrawn="1"/>
        </p:nvSpPr>
        <p:spPr>
          <a:xfrm>
            <a:off x="-1123122" y="-183873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715963" y="2230644"/>
            <a:ext cx="10760075" cy="206518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1 Column Text Slide Heading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  <p:extLst>
      <p:ext uri="{BB962C8B-B14F-4D97-AF65-F5344CB8AC3E}">
        <p14:creationId xmlns:p14="http://schemas.microsoft.com/office/powerpoint/2010/main" val="111829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Text Slide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17"/>
          <p:cNvSpPr>
            <a:spLocks noGrp="1"/>
          </p:cNvSpPr>
          <p:nvPr>
            <p:ph sz="quarter" idx="14" hasCustomPrompt="1"/>
          </p:nvPr>
        </p:nvSpPr>
        <p:spPr>
          <a:xfrm>
            <a:off x="715963" y="2230644"/>
            <a:ext cx="10760075" cy="2065181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1 Column Text Slide Heading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tent Placeholder 17"/>
          <p:cNvSpPr>
            <a:spLocks noGrp="1"/>
          </p:cNvSpPr>
          <p:nvPr>
            <p:ph sz="quarter" idx="16" hasCustomPrompt="1"/>
          </p:nvPr>
        </p:nvSpPr>
        <p:spPr>
          <a:xfrm>
            <a:off x="715964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6453809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2 Column Text Slide Heading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ext Slide Reverse">
    <p:bg>
      <p:bgPr>
        <a:gradFill flip="none" rotWithShape="1">
          <a:gsLst>
            <a:gs pos="10000">
              <a:srgbClr val="324F82"/>
            </a:gs>
            <a:gs pos="100000">
              <a:srgbClr val="28B8CE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sp>
        <p:nvSpPr>
          <p:cNvPr id="5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E038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17"/>
          <p:cNvSpPr>
            <a:spLocks noGrp="1"/>
          </p:cNvSpPr>
          <p:nvPr>
            <p:ph sz="quarter" idx="16" hasCustomPrompt="1"/>
          </p:nvPr>
        </p:nvSpPr>
        <p:spPr>
          <a:xfrm>
            <a:off x="715964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0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6453809" y="2230644"/>
            <a:ext cx="5022228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2 Column Text Slide Heading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F9C40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2230644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4481097" y="2230642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8246231" y="2230641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3 Column Text Slide Heading</a:t>
            </a:r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Text Slide Pu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17"/>
          <p:cNvSpPr>
            <a:spLocks noGrp="1"/>
          </p:cNvSpPr>
          <p:nvPr>
            <p:ph sz="quarter" idx="15" hasCustomPrompt="1"/>
          </p:nvPr>
        </p:nvSpPr>
        <p:spPr>
          <a:xfrm>
            <a:off x="715963" y="2230644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18" hasCustomPrompt="1"/>
          </p:nvPr>
        </p:nvSpPr>
        <p:spPr>
          <a:xfrm>
            <a:off x="4481097" y="2230642"/>
            <a:ext cx="3229803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Content Placeholder 17"/>
          <p:cNvSpPr>
            <a:spLocks noGrp="1"/>
          </p:cNvSpPr>
          <p:nvPr>
            <p:ph sz="quarter" idx="19" hasCustomPrompt="1"/>
          </p:nvPr>
        </p:nvSpPr>
        <p:spPr>
          <a:xfrm>
            <a:off x="8246231" y="1868557"/>
            <a:ext cx="3229803" cy="3641970"/>
          </a:xfrm>
          <a:prstGeom prst="rect">
            <a:avLst/>
          </a:prstGeom>
          <a:solidFill>
            <a:srgbClr val="324F82"/>
          </a:solidFill>
        </p:spPr>
        <p:txBody>
          <a:bodyPr wrap="square" lIns="360000" tIns="360000" rIns="360000" bIns="360000">
            <a:noAutofit/>
          </a:bodyPr>
          <a:lstStyle>
            <a:lvl1pPr marL="285750" indent="-285750">
              <a:lnSpc>
                <a:spcPct val="100000"/>
              </a:lnSpc>
              <a:buFont typeface="Arial" charset="0"/>
              <a:buChar char="•"/>
              <a:defRPr sz="1600" b="0" i="0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2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2pPr>
            <a:lvl3pPr marL="9144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3 Column Pull Out Slide Heading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&amp; Imag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953539"/>
            <a:ext cx="12192000" cy="904461"/>
          </a:xfrm>
          <a:prstGeom prst="rect">
            <a:avLst/>
          </a:prstGeom>
          <a:gradFill>
            <a:gsLst>
              <a:gs pos="10000">
                <a:srgbClr val="324F82"/>
              </a:gs>
              <a:gs pos="100000">
                <a:srgbClr val="28B8CE"/>
              </a:gs>
            </a:gsLst>
            <a:lin ang="189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0165" y="6116893"/>
            <a:ext cx="2087823" cy="599071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718456" y="1868557"/>
            <a:ext cx="864704" cy="0"/>
          </a:xfrm>
          <a:prstGeom prst="line">
            <a:avLst/>
          </a:prstGeom>
          <a:ln w="28575">
            <a:solidFill>
              <a:srgbClr val="F9C4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3" title="Click the Icon to add your Image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6453807" y="2230643"/>
            <a:ext cx="5022576" cy="2929007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540000" anchor="b" anchorCtr="1">
            <a:noAutofit/>
          </a:bodyPr>
          <a:lstStyle>
            <a:lvl1pPr marL="0" indent="0" algn="ctr">
              <a:buNone/>
              <a:defRPr sz="1200" b="0" i="0" baseline="0">
                <a:solidFill>
                  <a:schemeClr val="bg1">
                    <a:lumMod val="50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the icon to add your image </a:t>
            </a:r>
          </a:p>
        </p:txBody>
      </p:sp>
      <p:sp>
        <p:nvSpPr>
          <p:cNvPr id="11" name="Content Placeholder 5"/>
          <p:cNvSpPr>
            <a:spLocks noGrp="1"/>
          </p:cNvSpPr>
          <p:nvPr>
            <p:ph sz="quarter" idx="10" hasCustomPrompt="1"/>
          </p:nvPr>
        </p:nvSpPr>
        <p:spPr>
          <a:xfrm>
            <a:off x="348491" y="6294968"/>
            <a:ext cx="3597275" cy="2215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>
              <a:buNone/>
              <a:defRPr sz="1600" b="1" i="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Insert Document Title</a:t>
            </a:r>
          </a:p>
        </p:txBody>
      </p:sp>
      <p:sp>
        <p:nvSpPr>
          <p:cNvPr id="12" name="Content Placeholder 17"/>
          <p:cNvSpPr>
            <a:spLocks noGrp="1"/>
          </p:cNvSpPr>
          <p:nvPr>
            <p:ph sz="quarter" idx="17" hasCustomPrompt="1"/>
          </p:nvPr>
        </p:nvSpPr>
        <p:spPr>
          <a:xfrm>
            <a:off x="715963" y="2230644"/>
            <a:ext cx="5022227" cy="20651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85750" marR="0" indent="-28575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charset="0"/>
              <a:buChar char="•"/>
              <a:tabLst/>
              <a:defRPr sz="2400" b="0" i="0" baseline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742950" indent="-285750">
              <a:buFont typeface="Courier New" charset="0"/>
              <a:buChar char="o"/>
              <a:defRPr sz="18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2pPr>
            <a:lvl3pPr marL="1200150" indent="-285750">
              <a:buFont typeface="Arial" charset="0"/>
              <a:buChar char="•"/>
              <a:defRPr sz="1600" b="0" i="0">
                <a:solidFill>
                  <a:srgbClr val="324F82"/>
                </a:solidFill>
                <a:latin typeface="Verdana" charset="0"/>
                <a:ea typeface="Verdana" charset="0"/>
                <a:cs typeface="Verdana" charset="0"/>
              </a:defRPr>
            </a:lvl3pPr>
            <a:lvl4pPr marL="13716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4pPr>
            <a:lvl5pPr marL="1828800" indent="0">
              <a:buNone/>
              <a:defRPr sz="1400" b="0" i="0">
                <a:latin typeface="Verdana" charset="0"/>
                <a:ea typeface="Verdana" charset="0"/>
                <a:cs typeface="Verdana" charset="0"/>
              </a:defRPr>
            </a:lvl5pPr>
          </a:lstStyle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  <a:p>
            <a:pPr lvl="0"/>
            <a:r>
              <a:rPr lang="en-US" dirty="0"/>
              <a:t>Bullet Point Bullet Point</a:t>
            </a:r>
          </a:p>
          <a:p>
            <a:pPr lvl="1"/>
            <a:r>
              <a:rPr lang="en-US" dirty="0"/>
              <a:t>Bullet Point Bullet Point</a:t>
            </a:r>
          </a:p>
          <a:p>
            <a:pPr lvl="2"/>
            <a:r>
              <a:rPr lang="en-US" dirty="0"/>
              <a:t>Bullet Point Bullet Point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715963" y="716218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1" i="0">
                <a:solidFill>
                  <a:srgbClr val="324F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Text &amp; Image Slide Heading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715962" y="1158975"/>
            <a:ext cx="10760075" cy="39354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b="0" i="0">
                <a:solidFill>
                  <a:srgbClr val="E03882"/>
                </a:solidFill>
                <a:latin typeface="Ubuntu" charset="0"/>
                <a:ea typeface="Ubuntu" charset="0"/>
                <a:cs typeface="Ubuntu" charset="0"/>
              </a:defRPr>
            </a:lvl1pPr>
          </a:lstStyle>
          <a:p>
            <a:pPr lvl="0"/>
            <a:r>
              <a:rPr lang="en-US" dirty="0"/>
              <a:t>Slide Subheading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2358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4" r:id="rId2"/>
    <p:sldLayoutId id="2147483650" r:id="rId3"/>
    <p:sldLayoutId id="2147483666" r:id="rId4"/>
    <p:sldLayoutId id="2147483651" r:id="rId5"/>
    <p:sldLayoutId id="2147483667" r:id="rId6"/>
    <p:sldLayoutId id="2147483652" r:id="rId7"/>
    <p:sldLayoutId id="2147483665" r:id="rId8"/>
    <p:sldLayoutId id="2147483654" r:id="rId9"/>
    <p:sldLayoutId id="2147483656" r:id="rId10"/>
    <p:sldLayoutId id="2147483663" r:id="rId11"/>
    <p:sldLayoutId id="2147483660" r:id="rId12"/>
    <p:sldLayoutId id="2147483664" r:id="rId13"/>
    <p:sldLayoutId id="2147483670" r:id="rId14"/>
    <p:sldLayoutId id="2147483671" r:id="rId15"/>
    <p:sldLayoutId id="2147483657" r:id="rId16"/>
    <p:sldLayoutId id="2147483653" r:id="rId17"/>
    <p:sldLayoutId id="2147483668" r:id="rId18"/>
    <p:sldLayoutId id="2147483669" r:id="rId19"/>
    <p:sldLayoutId id="2147483658" r:id="rId20"/>
    <p:sldLayoutId id="2147483655" r:id="rId21"/>
    <p:sldLayoutId id="2147483662" r:id="rId22"/>
    <p:sldLayoutId id="2147483673" r:id="rId23"/>
    <p:sldLayoutId id="2147483659" r:id="rId24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457" y="718457"/>
            <a:ext cx="10492882" cy="1278294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Cost of Living crisis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756460" y="4801285"/>
            <a:ext cx="10492200" cy="332399"/>
          </a:xfrm>
        </p:spPr>
        <p:txBody>
          <a:bodyPr/>
          <a:lstStyle/>
          <a:p>
            <a:r>
              <a:rPr lang="en-US" dirty="0"/>
              <a:t>26</a:t>
            </a:r>
            <a:r>
              <a:rPr lang="en-US" baseline="30000" dirty="0"/>
              <a:t>th</a:t>
            </a:r>
            <a:r>
              <a:rPr lang="en-US" dirty="0"/>
              <a:t> January 2023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18AAE0B-FF29-4E9E-85FF-11DFDAD62101}"/>
              </a:ext>
            </a:extLst>
          </p:cNvPr>
          <p:cNvSpPr txBox="1">
            <a:spLocks/>
          </p:cNvSpPr>
          <p:nvPr/>
        </p:nvSpPr>
        <p:spPr>
          <a:xfrm>
            <a:off x="718457" y="2353458"/>
            <a:ext cx="10934797" cy="106777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3000" b="0" i="0" kern="1200">
                <a:solidFill>
                  <a:schemeClr val="bg1"/>
                </a:solidFill>
                <a:latin typeface="Ubuntu" charset="0"/>
                <a:ea typeface="Ubuntu" charset="0"/>
                <a:cs typeface="Ubuntu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/>
              <a:t>Public Health Wales response</a:t>
            </a:r>
          </a:p>
        </p:txBody>
      </p:sp>
    </p:spTree>
    <p:extLst>
      <p:ext uri="{BB962C8B-B14F-4D97-AF65-F5344CB8AC3E}">
        <p14:creationId xmlns:p14="http://schemas.microsoft.com/office/powerpoint/2010/main" val="160955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4531419" cy="793038"/>
          </a:xfrm>
        </p:spPr>
        <p:txBody>
          <a:bodyPr/>
          <a:lstStyle/>
          <a:p>
            <a:r>
              <a:rPr lang="en-GB" dirty="0"/>
              <a:t>Joint Leadership &amp; Executive Team Group 12052022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715961" y="1896841"/>
            <a:ext cx="10760075" cy="2488886"/>
          </a:xfrm>
        </p:spPr>
        <p:txBody>
          <a:bodyPr/>
          <a:lstStyle/>
          <a:p>
            <a:r>
              <a:rPr lang="en-GB" dirty="0"/>
              <a:t>Cost of Living web pages launched on website</a:t>
            </a:r>
          </a:p>
          <a:p>
            <a:pPr lvl="1"/>
            <a:r>
              <a:rPr lang="en-GB" dirty="0"/>
              <a:t>Signposting</a:t>
            </a:r>
          </a:p>
          <a:p>
            <a:pPr lvl="1"/>
            <a:r>
              <a:rPr lang="en-GB" dirty="0"/>
              <a:t>Guidance for employers</a:t>
            </a:r>
          </a:p>
          <a:p>
            <a:r>
              <a:rPr lang="en-GB" dirty="0"/>
              <a:t>Public Health response to Cost of Living Crisis published</a:t>
            </a:r>
          </a:p>
          <a:p>
            <a:r>
              <a:rPr lang="en-GB" dirty="0"/>
              <a:t>International summit on response to cost of living crisis</a:t>
            </a:r>
          </a:p>
          <a:p>
            <a:r>
              <a:rPr lang="en-GB" dirty="0"/>
              <a:t>Rapid indicator monitoring established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15962" y="296341"/>
            <a:ext cx="10760075" cy="1196558"/>
          </a:xfrm>
        </p:spPr>
        <p:txBody>
          <a:bodyPr/>
          <a:lstStyle/>
          <a:p>
            <a:r>
              <a:rPr lang="en-GB" sz="4800" dirty="0"/>
              <a:t>Achievements so far</a:t>
            </a:r>
          </a:p>
        </p:txBody>
      </p:sp>
    </p:spTree>
    <p:extLst>
      <p:ext uri="{BB962C8B-B14F-4D97-AF65-F5344CB8AC3E}">
        <p14:creationId xmlns:p14="http://schemas.microsoft.com/office/powerpoint/2010/main" val="3484820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48491" y="6294968"/>
            <a:ext cx="4531419" cy="793038"/>
          </a:xfrm>
        </p:spPr>
        <p:txBody>
          <a:bodyPr/>
          <a:lstStyle/>
          <a:p>
            <a:r>
              <a:rPr lang="en-GB" dirty="0"/>
              <a:t>Joint Leadership &amp; Executive Team Group 12052022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4"/>
          </p:nvPr>
        </p:nvSpPr>
        <p:spPr>
          <a:xfrm>
            <a:off x="715962" y="2015827"/>
            <a:ext cx="10760075" cy="3853363"/>
          </a:xfrm>
        </p:spPr>
        <p:txBody>
          <a:bodyPr/>
          <a:lstStyle/>
          <a:p>
            <a:r>
              <a:rPr lang="en-GB" dirty="0"/>
              <a:t>Supporting our staff</a:t>
            </a:r>
          </a:p>
          <a:p>
            <a:r>
              <a:rPr lang="en-GB" dirty="0"/>
              <a:t>Access to screening and signposting</a:t>
            </a:r>
          </a:p>
          <a:p>
            <a:pPr lvl="1"/>
            <a:r>
              <a:rPr lang="en-GB" dirty="0"/>
              <a:t>Ensure access to screening is maintained and help is known about</a:t>
            </a:r>
          </a:p>
          <a:p>
            <a:pPr lvl="1"/>
            <a:r>
              <a:rPr lang="en-GB" dirty="0"/>
              <a:t>Developing screening service as wider public health resource – signposting</a:t>
            </a:r>
          </a:p>
          <a:p>
            <a:r>
              <a:rPr lang="en-GB" dirty="0"/>
              <a:t>Working with national voluntary sector on public health response</a:t>
            </a:r>
          </a:p>
          <a:p>
            <a:r>
              <a:rPr lang="en-GB" dirty="0"/>
              <a:t>Co-ordinated approach to communications through winter</a:t>
            </a:r>
          </a:p>
          <a:p>
            <a:r>
              <a:rPr lang="en-GB" dirty="0"/>
              <a:t>Using data, research and evidence to monitor and develop our response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715962" y="296341"/>
            <a:ext cx="10760075" cy="1196558"/>
          </a:xfrm>
        </p:spPr>
        <p:txBody>
          <a:bodyPr/>
          <a:lstStyle/>
          <a:p>
            <a:r>
              <a:rPr lang="en-GB" sz="4800" dirty="0"/>
              <a:t>Our workplan</a:t>
            </a:r>
          </a:p>
        </p:txBody>
      </p:sp>
    </p:spTree>
    <p:extLst>
      <p:ext uri="{BB962C8B-B14F-4D97-AF65-F5344CB8AC3E}">
        <p14:creationId xmlns:p14="http://schemas.microsoft.com/office/powerpoint/2010/main" val="9838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ublic Health Wales Theme">
      <a:dk1>
        <a:srgbClr val="000000"/>
      </a:dk1>
      <a:lt1>
        <a:srgbClr val="FFFFFF"/>
      </a:lt1>
      <a:dk2>
        <a:srgbClr val="324F82"/>
      </a:dk2>
      <a:lt2>
        <a:srgbClr val="E7E6E6"/>
      </a:lt2>
      <a:accent1>
        <a:srgbClr val="324F82"/>
      </a:accent1>
      <a:accent2>
        <a:srgbClr val="28B8CE"/>
      </a:accent2>
      <a:accent3>
        <a:srgbClr val="4FB9AB"/>
      </a:accent3>
      <a:accent4>
        <a:srgbClr val="F8C402"/>
      </a:accent4>
      <a:accent5>
        <a:srgbClr val="DF3782"/>
      </a:accent5>
      <a:accent6>
        <a:srgbClr val="70AD47"/>
      </a:accent6>
      <a:hlink>
        <a:srgbClr val="28B8CE"/>
      </a:hlink>
      <a:folHlink>
        <a:srgbClr val="DF3782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3000" b="0" i="0" dirty="0" smtClean="0">
            <a:solidFill>
              <a:schemeClr val="bg1"/>
            </a:solidFill>
            <a:latin typeface="Ubuntu" charset="0"/>
            <a:ea typeface="Ubuntu" charset="0"/>
            <a:cs typeface="Ubuntu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HW PPT Template" id="{CF5567AB-625C-CB4D-8AD5-4A60DD3D97F6}" vid="{EBA284EE-FC4C-2544-8931-2A4AC16367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3261</TotalTime>
  <Words>120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Courier New</vt:lpstr>
      <vt:lpstr>Ubuntu</vt:lpstr>
      <vt:lpstr>Ubuntu Light</vt:lpstr>
      <vt:lpstr>Verdana</vt:lpstr>
      <vt:lpstr>Office Theme</vt:lpstr>
      <vt:lpstr>Cost of Living crisis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Cadywould</dc:creator>
  <cp:lastModifiedBy>Iain Bell (Public Health Wales - No. 2 Capital Quarter)</cp:lastModifiedBy>
  <cp:revision>62</cp:revision>
  <cp:lastPrinted>2018-02-28T08:37:13Z</cp:lastPrinted>
  <dcterms:created xsi:type="dcterms:W3CDTF">2017-10-31T10:35:26Z</dcterms:created>
  <dcterms:modified xsi:type="dcterms:W3CDTF">2023-01-23T08:08:18Z</dcterms:modified>
</cp:coreProperties>
</file>