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1"/>
  </p:notesMasterIdLst>
  <p:sldIdLst>
    <p:sldId id="257" r:id="rId2"/>
    <p:sldId id="279" r:id="rId3"/>
    <p:sldId id="266" r:id="rId4"/>
    <p:sldId id="265" r:id="rId5"/>
    <p:sldId id="281" r:id="rId6"/>
    <p:sldId id="270" r:id="rId7"/>
    <p:sldId id="275" r:id="rId8"/>
    <p:sldId id="269" r:id="rId9"/>
    <p:sldId id="283" r:id="rId10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B17B97B-B1F9-42D0-AE20-481933296CD5}">
          <p14:sldIdLst>
            <p14:sldId id="257"/>
            <p14:sldId id="279"/>
            <p14:sldId id="266"/>
            <p14:sldId id="265"/>
            <p14:sldId id="281"/>
            <p14:sldId id="270"/>
            <p14:sldId id="275"/>
            <p14:sldId id="269"/>
            <p14:sldId id="283"/>
          </p14:sldIdLst>
        </p14:section>
        <p14:section name="Untitled Section" id="{53B9506D-F41B-495F-A3BC-C59B41C3BA33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o023144" initials="d" lastIdx="2" clrIdx="0">
    <p:extLst>
      <p:ext uri="{19B8F6BF-5375-455C-9EA6-DF929625EA0E}">
        <p15:presenceInfo xmlns:p15="http://schemas.microsoft.com/office/powerpoint/2012/main" userId="do023144" providerId="None"/>
      </p:ext>
    </p:extLst>
  </p:cmAuthor>
  <p:cmAuthor id="2" name="David Heyburn (Public Health Wales - No. 2 Capital Quarter)" initials="DH(HW-N2CQ" lastIdx="7" clrIdx="1">
    <p:extLst>
      <p:ext uri="{19B8F6BF-5375-455C-9EA6-DF929625EA0E}">
        <p15:presenceInfo xmlns:p15="http://schemas.microsoft.com/office/powerpoint/2012/main" userId="S-1-5-21-978635462-3828570294-627434887-20429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739C"/>
    <a:srgbClr val="ED88B4"/>
    <a:srgbClr val="7ED5E2"/>
    <a:srgbClr val="68BBAF"/>
    <a:srgbClr val="FCDC68"/>
    <a:srgbClr val="93DBE6"/>
    <a:srgbClr val="95D5CD"/>
    <a:srgbClr val="E7609B"/>
    <a:srgbClr val="72C7BC"/>
    <a:srgbClr val="53C7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D503004-0161-443C-B16A-853E7146E9ED}" v="903" dt="2019-06-26T22:02:31.77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85" autoAdjust="0"/>
    <p:restoredTop sz="88606" autoAdjust="0"/>
  </p:normalViewPr>
  <p:slideViewPr>
    <p:cSldViewPr snapToGrid="0">
      <p:cViewPr varScale="1">
        <p:scale>
          <a:sx n="65" d="100"/>
          <a:sy n="65" d="100"/>
        </p:scale>
        <p:origin x="960" y="7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10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9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122698\AppData\Local\Microsoft\Windows\INetCache\Content.Outlook\G9PCT6OC\Covid-19%20Summary%20Testing%20Capacity%20Log%2017%20July%202020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9656451351068742E-2"/>
          <c:y val="2.2876381862412934E-2"/>
          <c:w val="0.82670224609075993"/>
          <c:h val="0.74411136097110986"/>
        </c:manualLayout>
      </c:layout>
      <c:lineChart>
        <c:grouping val="standard"/>
        <c:varyColors val="0"/>
        <c:ser>
          <c:idx val="0"/>
          <c:order val="0"/>
          <c:tx>
            <c:strRef>
              <c:f>'Chart Data'!$B$2</c:f>
              <c:strCache>
                <c:ptCount val="1"/>
                <c:pt idx="0">
                  <c:v>Low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cat>
            <c:numRef>
              <c:f>'Chart Data'!$A$3:$A$26</c:f>
              <c:numCache>
                <c:formatCode>d\-mmm</c:formatCode>
                <c:ptCount val="24"/>
                <c:pt idx="1">
                  <c:v>43913</c:v>
                </c:pt>
                <c:pt idx="2">
                  <c:v>43920</c:v>
                </c:pt>
                <c:pt idx="3">
                  <c:v>43927</c:v>
                </c:pt>
                <c:pt idx="4">
                  <c:v>43934</c:v>
                </c:pt>
                <c:pt idx="5">
                  <c:v>43941</c:v>
                </c:pt>
                <c:pt idx="6">
                  <c:v>43948</c:v>
                </c:pt>
                <c:pt idx="7">
                  <c:v>43955</c:v>
                </c:pt>
                <c:pt idx="8">
                  <c:v>43962</c:v>
                </c:pt>
                <c:pt idx="9">
                  <c:v>43969</c:v>
                </c:pt>
                <c:pt idx="10">
                  <c:v>43976</c:v>
                </c:pt>
                <c:pt idx="11">
                  <c:v>43983</c:v>
                </c:pt>
                <c:pt idx="12">
                  <c:v>43990</c:v>
                </c:pt>
                <c:pt idx="13">
                  <c:v>43997</c:v>
                </c:pt>
                <c:pt idx="14">
                  <c:v>44004</c:v>
                </c:pt>
                <c:pt idx="15">
                  <c:v>44011</c:v>
                </c:pt>
                <c:pt idx="16">
                  <c:v>44018</c:v>
                </c:pt>
                <c:pt idx="17">
                  <c:v>44025</c:v>
                </c:pt>
                <c:pt idx="18">
                  <c:v>44032</c:v>
                </c:pt>
                <c:pt idx="19">
                  <c:v>44039</c:v>
                </c:pt>
                <c:pt idx="20">
                  <c:v>44046</c:v>
                </c:pt>
                <c:pt idx="21">
                  <c:v>44053</c:v>
                </c:pt>
                <c:pt idx="22">
                  <c:v>44060</c:v>
                </c:pt>
                <c:pt idx="23">
                  <c:v>44067</c:v>
                </c:pt>
              </c:numCache>
            </c:numRef>
          </c:cat>
          <c:val>
            <c:numRef>
              <c:f>'Chart Data'!$B$3:$B$26</c:f>
              <c:numCache>
                <c:formatCode>#,##0</c:formatCode>
                <c:ptCount val="24"/>
                <c:pt idx="1">
                  <c:v>1810</c:v>
                </c:pt>
                <c:pt idx="2">
                  <c:v>1810</c:v>
                </c:pt>
                <c:pt idx="3">
                  <c:v>1810</c:v>
                </c:pt>
                <c:pt idx="4">
                  <c:v>1810</c:v>
                </c:pt>
                <c:pt idx="5">
                  <c:v>1810</c:v>
                </c:pt>
                <c:pt idx="6">
                  <c:v>2100</c:v>
                </c:pt>
                <c:pt idx="7">
                  <c:v>5330</c:v>
                </c:pt>
                <c:pt idx="8">
                  <c:v>5330</c:v>
                </c:pt>
                <c:pt idx="9">
                  <c:v>6051</c:v>
                </c:pt>
                <c:pt idx="10">
                  <c:v>9277</c:v>
                </c:pt>
                <c:pt idx="11">
                  <c:v>10684</c:v>
                </c:pt>
                <c:pt idx="12">
                  <c:v>11986</c:v>
                </c:pt>
                <c:pt idx="13">
                  <c:v>12562</c:v>
                </c:pt>
                <c:pt idx="14">
                  <c:v>13333</c:v>
                </c:pt>
                <c:pt idx="15">
                  <c:v>13141</c:v>
                </c:pt>
                <c:pt idx="16">
                  <c:v>15371</c:v>
                </c:pt>
                <c:pt idx="17">
                  <c:v>15208</c:v>
                </c:pt>
                <c:pt idx="18">
                  <c:v>16048</c:v>
                </c:pt>
                <c:pt idx="19">
                  <c:v>16048</c:v>
                </c:pt>
                <c:pt idx="20">
                  <c:v>16336</c:v>
                </c:pt>
                <c:pt idx="21">
                  <c:v>16336</c:v>
                </c:pt>
                <c:pt idx="22">
                  <c:v>16336</c:v>
                </c:pt>
                <c:pt idx="23">
                  <c:v>16912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34B6-4AA8-973D-319F8AFA3B29}"/>
            </c:ext>
          </c:extLst>
        </c:ser>
        <c:ser>
          <c:idx val="1"/>
          <c:order val="1"/>
          <c:tx>
            <c:strRef>
              <c:f>'Chart Data'!$C$2</c:f>
              <c:strCache>
                <c:ptCount val="1"/>
                <c:pt idx="0">
                  <c:v>Medium</c:v>
                </c:pt>
              </c:strCache>
            </c:strRef>
          </c:tx>
          <c:spPr>
            <a:ln w="28575" cap="rnd">
              <a:solidFill>
                <a:srgbClr val="FFC000"/>
              </a:solidFill>
              <a:round/>
            </a:ln>
            <a:effectLst/>
          </c:spPr>
          <c:marker>
            <c:symbol val="none"/>
          </c:marker>
          <c:cat>
            <c:numRef>
              <c:f>'Chart Data'!$A$3:$A$26</c:f>
              <c:numCache>
                <c:formatCode>d\-mmm</c:formatCode>
                <c:ptCount val="24"/>
                <c:pt idx="1">
                  <c:v>43913</c:v>
                </c:pt>
                <c:pt idx="2">
                  <c:v>43920</c:v>
                </c:pt>
                <c:pt idx="3">
                  <c:v>43927</c:v>
                </c:pt>
                <c:pt idx="4">
                  <c:v>43934</c:v>
                </c:pt>
                <c:pt idx="5">
                  <c:v>43941</c:v>
                </c:pt>
                <c:pt idx="6">
                  <c:v>43948</c:v>
                </c:pt>
                <c:pt idx="7">
                  <c:v>43955</c:v>
                </c:pt>
                <c:pt idx="8">
                  <c:v>43962</c:v>
                </c:pt>
                <c:pt idx="9">
                  <c:v>43969</c:v>
                </c:pt>
                <c:pt idx="10">
                  <c:v>43976</c:v>
                </c:pt>
                <c:pt idx="11">
                  <c:v>43983</c:v>
                </c:pt>
                <c:pt idx="12">
                  <c:v>43990</c:v>
                </c:pt>
                <c:pt idx="13">
                  <c:v>43997</c:v>
                </c:pt>
                <c:pt idx="14">
                  <c:v>44004</c:v>
                </c:pt>
                <c:pt idx="15">
                  <c:v>44011</c:v>
                </c:pt>
                <c:pt idx="16">
                  <c:v>44018</c:v>
                </c:pt>
                <c:pt idx="17">
                  <c:v>44025</c:v>
                </c:pt>
                <c:pt idx="18">
                  <c:v>44032</c:v>
                </c:pt>
                <c:pt idx="19">
                  <c:v>44039</c:v>
                </c:pt>
                <c:pt idx="20">
                  <c:v>44046</c:v>
                </c:pt>
                <c:pt idx="21">
                  <c:v>44053</c:v>
                </c:pt>
                <c:pt idx="22">
                  <c:v>44060</c:v>
                </c:pt>
                <c:pt idx="23">
                  <c:v>44067</c:v>
                </c:pt>
              </c:numCache>
            </c:numRef>
          </c:cat>
          <c:val>
            <c:numRef>
              <c:f>'Chart Data'!$C$3:$C$26</c:f>
              <c:numCache>
                <c:formatCode>#,##0</c:formatCode>
                <c:ptCount val="24"/>
                <c:pt idx="1">
                  <c:v>1810</c:v>
                </c:pt>
                <c:pt idx="2">
                  <c:v>1810</c:v>
                </c:pt>
                <c:pt idx="3">
                  <c:v>1810</c:v>
                </c:pt>
                <c:pt idx="4">
                  <c:v>1810</c:v>
                </c:pt>
                <c:pt idx="5">
                  <c:v>1810</c:v>
                </c:pt>
                <c:pt idx="6">
                  <c:v>2100</c:v>
                </c:pt>
                <c:pt idx="7">
                  <c:v>5330</c:v>
                </c:pt>
                <c:pt idx="8">
                  <c:v>5330</c:v>
                </c:pt>
                <c:pt idx="9">
                  <c:v>6051</c:v>
                </c:pt>
                <c:pt idx="10">
                  <c:v>9277</c:v>
                </c:pt>
                <c:pt idx="11">
                  <c:v>10684</c:v>
                </c:pt>
                <c:pt idx="12">
                  <c:v>11986</c:v>
                </c:pt>
                <c:pt idx="13">
                  <c:v>12562</c:v>
                </c:pt>
                <c:pt idx="14">
                  <c:v>13333</c:v>
                </c:pt>
                <c:pt idx="15">
                  <c:v>13141</c:v>
                </c:pt>
                <c:pt idx="16">
                  <c:v>15371</c:v>
                </c:pt>
                <c:pt idx="17">
                  <c:v>15208</c:v>
                </c:pt>
                <c:pt idx="18">
                  <c:v>16048</c:v>
                </c:pt>
                <c:pt idx="19">
                  <c:v>16048</c:v>
                </c:pt>
                <c:pt idx="20">
                  <c:v>16336</c:v>
                </c:pt>
                <c:pt idx="21">
                  <c:v>16336</c:v>
                </c:pt>
                <c:pt idx="22">
                  <c:v>16336</c:v>
                </c:pt>
                <c:pt idx="23">
                  <c:v>16336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34B6-4AA8-973D-319F8AFA3B29}"/>
            </c:ext>
          </c:extLst>
        </c:ser>
        <c:ser>
          <c:idx val="2"/>
          <c:order val="2"/>
          <c:tx>
            <c:strRef>
              <c:f>'Chart Data'!$D$2</c:f>
              <c:strCache>
                <c:ptCount val="1"/>
                <c:pt idx="0">
                  <c:v>High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'Chart Data'!$A$3:$A$26</c:f>
              <c:numCache>
                <c:formatCode>d\-mmm</c:formatCode>
                <c:ptCount val="24"/>
                <c:pt idx="1">
                  <c:v>43913</c:v>
                </c:pt>
                <c:pt idx="2">
                  <c:v>43920</c:v>
                </c:pt>
                <c:pt idx="3">
                  <c:v>43927</c:v>
                </c:pt>
                <c:pt idx="4">
                  <c:v>43934</c:v>
                </c:pt>
                <c:pt idx="5">
                  <c:v>43941</c:v>
                </c:pt>
                <c:pt idx="6">
                  <c:v>43948</c:v>
                </c:pt>
                <c:pt idx="7">
                  <c:v>43955</c:v>
                </c:pt>
                <c:pt idx="8">
                  <c:v>43962</c:v>
                </c:pt>
                <c:pt idx="9">
                  <c:v>43969</c:v>
                </c:pt>
                <c:pt idx="10">
                  <c:v>43976</c:v>
                </c:pt>
                <c:pt idx="11">
                  <c:v>43983</c:v>
                </c:pt>
                <c:pt idx="12">
                  <c:v>43990</c:v>
                </c:pt>
                <c:pt idx="13">
                  <c:v>43997</c:v>
                </c:pt>
                <c:pt idx="14">
                  <c:v>44004</c:v>
                </c:pt>
                <c:pt idx="15">
                  <c:v>44011</c:v>
                </c:pt>
                <c:pt idx="16">
                  <c:v>44018</c:v>
                </c:pt>
                <c:pt idx="17">
                  <c:v>44025</c:v>
                </c:pt>
                <c:pt idx="18">
                  <c:v>44032</c:v>
                </c:pt>
                <c:pt idx="19">
                  <c:v>44039</c:v>
                </c:pt>
                <c:pt idx="20">
                  <c:v>44046</c:v>
                </c:pt>
                <c:pt idx="21">
                  <c:v>44053</c:v>
                </c:pt>
                <c:pt idx="22">
                  <c:v>44060</c:v>
                </c:pt>
                <c:pt idx="23">
                  <c:v>44067</c:v>
                </c:pt>
              </c:numCache>
            </c:numRef>
          </c:cat>
          <c:val>
            <c:numRef>
              <c:f>'Chart Data'!$D$3:$D$26</c:f>
              <c:numCache>
                <c:formatCode>#,##0</c:formatCode>
                <c:ptCount val="24"/>
                <c:pt idx="1">
                  <c:v>1810</c:v>
                </c:pt>
                <c:pt idx="2">
                  <c:v>1810</c:v>
                </c:pt>
                <c:pt idx="3">
                  <c:v>1810</c:v>
                </c:pt>
                <c:pt idx="4">
                  <c:v>1810</c:v>
                </c:pt>
                <c:pt idx="5">
                  <c:v>1810</c:v>
                </c:pt>
                <c:pt idx="6">
                  <c:v>2100</c:v>
                </c:pt>
                <c:pt idx="7">
                  <c:v>5330</c:v>
                </c:pt>
                <c:pt idx="8">
                  <c:v>5330</c:v>
                </c:pt>
                <c:pt idx="9">
                  <c:v>6051</c:v>
                </c:pt>
                <c:pt idx="10">
                  <c:v>9277</c:v>
                </c:pt>
                <c:pt idx="11">
                  <c:v>10684</c:v>
                </c:pt>
                <c:pt idx="12">
                  <c:v>11986</c:v>
                </c:pt>
                <c:pt idx="13">
                  <c:v>12562</c:v>
                </c:pt>
                <c:pt idx="14">
                  <c:v>13333</c:v>
                </c:pt>
                <c:pt idx="15">
                  <c:v>13141</c:v>
                </c:pt>
                <c:pt idx="16">
                  <c:v>15371</c:v>
                </c:pt>
                <c:pt idx="17">
                  <c:v>15208</c:v>
                </c:pt>
                <c:pt idx="18">
                  <c:v>16048</c:v>
                </c:pt>
                <c:pt idx="19">
                  <c:v>16048</c:v>
                </c:pt>
                <c:pt idx="20">
                  <c:v>16048</c:v>
                </c:pt>
                <c:pt idx="21">
                  <c:v>16048</c:v>
                </c:pt>
                <c:pt idx="22">
                  <c:v>16048</c:v>
                </c:pt>
                <c:pt idx="23">
                  <c:v>16048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34B6-4AA8-973D-319F8AFA3B2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32358464"/>
        <c:axId val="432361744"/>
      </c:lineChart>
      <c:dateAx>
        <c:axId val="43235846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>
                    <a:solidFill>
                      <a:schemeClr val="accent1"/>
                    </a:solidFill>
                  </a:rPr>
                  <a:t>Date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d\-mmm" sourceLinked="0"/>
        <c:majorTickMark val="out"/>
        <c:minorTickMark val="none"/>
        <c:tickLblPos val="nextTo"/>
        <c:spPr>
          <a:noFill/>
          <a:ln w="9525" cap="flat" cmpd="sng" algn="ctr">
            <a:solidFill>
              <a:srgbClr val="324F82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2361744"/>
        <c:crosses val="autoZero"/>
        <c:auto val="0"/>
        <c:lblOffset val="100"/>
        <c:baseTimeUnit val="days"/>
      </c:dateAx>
      <c:valAx>
        <c:axId val="432361744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 baseline="0">
                    <a:solidFill>
                      <a:schemeClr val="accent1"/>
                    </a:solidFill>
                  </a:rPr>
                  <a:t>Daily Capacity</a:t>
                </a:r>
                <a:endParaRPr lang="en-GB" sz="1200">
                  <a:solidFill>
                    <a:schemeClr val="accent1"/>
                  </a:solidFill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" sourceLinked="0"/>
        <c:majorTickMark val="none"/>
        <c:minorTickMark val="none"/>
        <c:tickLblPos val="nextTo"/>
        <c:spPr>
          <a:noFill/>
          <a:ln>
            <a:solidFill>
              <a:schemeClr val="accent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23584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459300978703762"/>
          <c:y val="0.92825345301104856"/>
          <c:w val="0.7110744574687401"/>
          <c:h val="4.616812072402670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0.175</cdr:x>
      <cdr:y>0.90255</cdr:y>
    </cdr:from>
    <cdr:to>
      <cdr:x>0.44565</cdr:x>
      <cdr:y>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514593" y="5663259"/>
          <a:ext cx="2342444" cy="61148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GB" sz="1100"/>
        </a:p>
      </cdr:txBody>
    </cdr:sp>
  </cdr:relSizeAnchor>
  <cdr:relSizeAnchor xmlns:cdr="http://schemas.openxmlformats.org/drawingml/2006/chartDrawing">
    <cdr:from>
      <cdr:x>0.20641</cdr:x>
      <cdr:y>0.89865</cdr:y>
    </cdr:from>
    <cdr:to>
      <cdr:x>0.45978</cdr:x>
      <cdr:y>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786467" y="5638799"/>
          <a:ext cx="2192866" cy="63594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GB" sz="1100"/>
        </a:p>
      </cdr:txBody>
    </cdr:sp>
  </cdr:relSizeAnchor>
  <cdr:relSizeAnchor xmlns:cdr="http://schemas.openxmlformats.org/drawingml/2006/chartDrawing">
    <cdr:from>
      <cdr:x>0.22598</cdr:x>
      <cdr:y>0.85427</cdr:y>
    </cdr:from>
    <cdr:to>
      <cdr:x>0.40793</cdr:x>
      <cdr:y>1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955800" y="5360341"/>
          <a:ext cx="15748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GB" sz="1100"/>
        </a:p>
      </cdr:txBody>
    </cdr:sp>
  </cdr:relSizeAnchor>
  <cdr:relSizeAnchor xmlns:cdr="http://schemas.openxmlformats.org/drawingml/2006/chartDrawing">
    <cdr:from>
      <cdr:x>0.14336</cdr:x>
      <cdr:y>0.91275</cdr:y>
    </cdr:from>
    <cdr:to>
      <cdr:x>0.27543</cdr:x>
      <cdr:y>0.95728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1542589" y="4012269"/>
          <a:ext cx="1421083" cy="19574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GB" sz="1100" dirty="0">
              <a:solidFill>
                <a:schemeClr val="tx1">
                  <a:lumMod val="65000"/>
                  <a:lumOff val="35000"/>
                </a:schemeClr>
              </a:solidFill>
            </a:rPr>
            <a:t>Confidence Level</a:t>
          </a:r>
        </a:p>
      </cdr:txBody>
    </cdr:sp>
  </cdr:relSizeAnchor>
  <cdr:relSizeAnchor xmlns:cdr="http://schemas.openxmlformats.org/drawingml/2006/chartDrawing">
    <cdr:from>
      <cdr:x>0.74093</cdr:x>
      <cdr:y>0.62176</cdr:y>
    </cdr:from>
    <cdr:to>
      <cdr:x>0.94792</cdr:x>
      <cdr:y>0.6869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7972425" y="2733138"/>
          <a:ext cx="2227262" cy="28634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100" dirty="0">
              <a:solidFill>
                <a:schemeClr val="accent1"/>
              </a:solidFill>
            </a:rPr>
            <a:t>Status @ 17th July 2020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ABBBA6-10EB-4BD6-A692-2D1001C43710}" type="datetimeFigureOut">
              <a:rPr lang="en-GB" smtClean="0"/>
              <a:t>28/07/2020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B08595-69C6-4888-8383-0AB34A6704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57097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457" y="5207313"/>
            <a:ext cx="3247256" cy="931754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718457" y="718461"/>
            <a:ext cx="10492883" cy="830997"/>
          </a:xfrm>
          <a:prstGeom prst="rect">
            <a:avLst/>
          </a:prstGeom>
        </p:spPr>
        <p:txBody>
          <a:bodyPr wrap="square" lIns="0" tIns="0" rIns="0" bIns="0" anchor="ctr">
            <a:normAutofit/>
          </a:bodyPr>
          <a:lstStyle>
            <a:lvl1pPr algn="l">
              <a:defRPr sz="6000"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28" name="Content Placeholder 26"/>
          <p:cNvSpPr>
            <a:spLocks noGrp="1"/>
          </p:cNvSpPr>
          <p:nvPr>
            <p:ph sz="quarter" idx="14" hasCustomPrompt="1"/>
          </p:nvPr>
        </p:nvSpPr>
        <p:spPr>
          <a:xfrm>
            <a:off x="719139" y="2805105"/>
            <a:ext cx="10492200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None/>
              <a:defRPr sz="2400" b="0" i="0" baseline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28th July 2017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9140" y="2253927"/>
            <a:ext cx="10491787" cy="36719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000" b="0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Presented By: Insert Name, 1000 Lives Improvement</a:t>
            </a:r>
          </a:p>
        </p:txBody>
      </p:sp>
    </p:spTree>
    <p:extLst>
      <p:ext uri="{BB962C8B-B14F-4D97-AF65-F5344CB8AC3E}">
        <p14:creationId xmlns:p14="http://schemas.microsoft.com/office/powerpoint/2010/main" val="6101822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 Image &amp;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43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7" y="6116897"/>
            <a:ext cx="2087823" cy="599071"/>
          </a:xfrm>
          <a:prstGeom prst="rect">
            <a:avLst/>
          </a:prstGeom>
        </p:spPr>
      </p:pic>
      <p:sp>
        <p:nvSpPr>
          <p:cNvPr id="33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3" y="6294972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35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4" y="3644421"/>
            <a:ext cx="2394987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189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377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566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754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1440130" y="2122272"/>
            <a:ext cx="946657" cy="946657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37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4" y="3308340"/>
            <a:ext cx="2394987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189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377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566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754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4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9081397" y="3644421"/>
            <a:ext cx="2394987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189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377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566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754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5" name="Picture Placeholder 3" title="Click the Icon to add your Image"/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9805565" y="2122272"/>
            <a:ext cx="946657" cy="946657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46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9081397" y="3308340"/>
            <a:ext cx="2394987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189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377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566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754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7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3504441" y="3638537"/>
            <a:ext cx="2394987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189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377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566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754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8" name="Picture Placeholder 3" title="Click the Icon to add your Image"/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4228609" y="2122272"/>
            <a:ext cx="946657" cy="946657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49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3504441" y="3302456"/>
            <a:ext cx="2394987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189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377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566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754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50" name="Content Placeholder 17"/>
          <p:cNvSpPr>
            <a:spLocks noGrp="1"/>
          </p:cNvSpPr>
          <p:nvPr>
            <p:ph sz="quarter" idx="28" hasCustomPrompt="1"/>
          </p:nvPr>
        </p:nvSpPr>
        <p:spPr>
          <a:xfrm>
            <a:off x="6292920" y="3638537"/>
            <a:ext cx="2394987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189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377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566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754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1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7017086" y="2122272"/>
            <a:ext cx="946657" cy="946657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52" name="Content Placeholder 17"/>
          <p:cNvSpPr>
            <a:spLocks noGrp="1"/>
          </p:cNvSpPr>
          <p:nvPr>
            <p:ph sz="quarter" idx="30" hasCustomPrompt="1"/>
          </p:nvPr>
        </p:nvSpPr>
        <p:spPr>
          <a:xfrm>
            <a:off x="6292920" y="3302456"/>
            <a:ext cx="2394987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189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377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566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754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31" hasCustomPrompt="1"/>
          </p:nvPr>
        </p:nvSpPr>
        <p:spPr>
          <a:xfrm>
            <a:off x="715965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4 Column Text &amp; Icon Slide Heading</a:t>
            </a:r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32" hasCustomPrompt="1"/>
          </p:nvPr>
        </p:nvSpPr>
        <p:spPr>
          <a:xfrm>
            <a:off x="715964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  <p:extLst>
      <p:ext uri="{BB962C8B-B14F-4D97-AF65-F5344CB8AC3E}">
        <p14:creationId xmlns:p14="http://schemas.microsoft.com/office/powerpoint/2010/main" val="15842899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 Image &amp; Text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7" y="6116897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3" y="6294972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39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4" y="3308340"/>
            <a:ext cx="2394987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189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377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566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754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1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9081397" y="3308340"/>
            <a:ext cx="2394987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189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377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566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754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3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3504441" y="3302456"/>
            <a:ext cx="2394987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189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377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566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754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5" name="Content Placeholder 17"/>
          <p:cNvSpPr>
            <a:spLocks noGrp="1"/>
          </p:cNvSpPr>
          <p:nvPr>
            <p:ph sz="quarter" idx="30" hasCustomPrompt="1"/>
          </p:nvPr>
        </p:nvSpPr>
        <p:spPr>
          <a:xfrm>
            <a:off x="6292920" y="3302456"/>
            <a:ext cx="2394987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189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377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566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754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7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1340731" y="2032812"/>
            <a:ext cx="1145455" cy="1145455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48" name="Picture Placeholder 3" title="Click the Icon to add your Image"/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9706166" y="2032812"/>
            <a:ext cx="1145455" cy="1145455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49" name="Picture Placeholder 3" title="Click the Icon to add your Image"/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4129210" y="2032812"/>
            <a:ext cx="1145455" cy="1145455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50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6917687" y="2032812"/>
            <a:ext cx="1145455" cy="1145455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31" hasCustomPrompt="1"/>
          </p:nvPr>
        </p:nvSpPr>
        <p:spPr>
          <a:xfrm>
            <a:off x="715965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4 Column Text &amp; Icon Slide Heading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32" hasCustomPrompt="1"/>
          </p:nvPr>
        </p:nvSpPr>
        <p:spPr>
          <a:xfrm>
            <a:off x="715964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  <p:sp>
        <p:nvSpPr>
          <p:cNvPr id="20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4" y="3644421"/>
            <a:ext cx="2394987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189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377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566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754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1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9081397" y="3644421"/>
            <a:ext cx="2394987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189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377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566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754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2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3504441" y="3638537"/>
            <a:ext cx="2394987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189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377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566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754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3" name="Content Placeholder 17"/>
          <p:cNvSpPr>
            <a:spLocks noGrp="1"/>
          </p:cNvSpPr>
          <p:nvPr>
            <p:ph sz="quarter" idx="28" hasCustomPrompt="1"/>
          </p:nvPr>
        </p:nvSpPr>
        <p:spPr>
          <a:xfrm>
            <a:off x="6292920" y="3638537"/>
            <a:ext cx="2394987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189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377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566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754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7984470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2" y="3239917"/>
            <a:ext cx="4760499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46" indent="-171446" algn="l">
              <a:lnSpc>
                <a:spcPct val="100000"/>
              </a:lnSpc>
              <a:buFont typeface="Arial" charset="0"/>
              <a:buChar char="•"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189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377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566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754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2622886" y="1495650"/>
            <a:ext cx="946657" cy="946657"/>
          </a:xfrm>
          <a:prstGeom prst="rect">
            <a:avLst/>
          </a:prstGeom>
          <a:noFill/>
        </p:spPr>
        <p:txBody>
          <a:bodyPr wrap="non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7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2" y="2784567"/>
            <a:ext cx="4760499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189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377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566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754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8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6715888" y="3239917"/>
            <a:ext cx="4760499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46" indent="-171446" algn="l">
              <a:lnSpc>
                <a:spcPct val="100000"/>
              </a:lnSpc>
              <a:buFont typeface="Arial" charset="0"/>
              <a:buChar char="•"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189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377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566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754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9" name="Picture Placeholder 3" title="Click the Icon to add your Image"/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8656636" y="1432038"/>
            <a:ext cx="946657" cy="946657"/>
          </a:xfrm>
          <a:prstGeom prst="rect">
            <a:avLst/>
          </a:prstGeom>
          <a:noFill/>
        </p:spPr>
        <p:txBody>
          <a:bodyPr wrap="non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10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6715888" y="2784567"/>
            <a:ext cx="4760499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189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377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566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754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096175" y="2155356"/>
            <a:ext cx="0" cy="3001617"/>
          </a:xfrm>
          <a:prstGeom prst="line">
            <a:avLst/>
          </a:prstGeom>
          <a:ln>
            <a:solidFill>
              <a:srgbClr val="324F82">
                <a:alpha val="50000"/>
              </a:srgb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 userDrawn="1"/>
        </p:nvSpPr>
        <p:spPr>
          <a:xfrm>
            <a:off x="0" y="5953543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7" y="6116897"/>
            <a:ext cx="2087823" cy="599071"/>
          </a:xfrm>
          <a:prstGeom prst="rect">
            <a:avLst/>
          </a:prstGeom>
        </p:spPr>
      </p:pic>
      <p:sp>
        <p:nvSpPr>
          <p:cNvPr id="14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3" y="6294972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25" hasCustomPrompt="1"/>
          </p:nvPr>
        </p:nvSpPr>
        <p:spPr>
          <a:xfrm>
            <a:off x="715965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2 Column Comparison Slide Heading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26" hasCustomPrompt="1"/>
          </p:nvPr>
        </p:nvSpPr>
        <p:spPr>
          <a:xfrm>
            <a:off x="715964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  <p:extLst>
      <p:ext uri="{BB962C8B-B14F-4D97-AF65-F5344CB8AC3E}">
        <p14:creationId xmlns:p14="http://schemas.microsoft.com/office/powerpoint/2010/main" val="24847769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Comparison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7" y="6116897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3" y="6294972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24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2" y="3289613"/>
            <a:ext cx="4760499" cy="6463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46" indent="-171446" algn="l">
              <a:lnSpc>
                <a:spcPct val="100000"/>
              </a:lnSpc>
              <a:buFont typeface="Arial" charset="0"/>
              <a:buChar char="•"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189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377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566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754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Quid </a:t>
            </a:r>
            <a:r>
              <a:rPr lang="en-US" dirty="0" err="1"/>
              <a:t>enim</a:t>
            </a:r>
            <a:r>
              <a:rPr lang="en-US" dirty="0"/>
              <a:t> de </a:t>
            </a:r>
            <a:r>
              <a:rPr lang="en-US" dirty="0" err="1"/>
              <a:t>amicitia</a:t>
            </a:r>
            <a:r>
              <a:rPr lang="en-US" dirty="0"/>
              <a:t> </a:t>
            </a:r>
            <a:r>
              <a:rPr lang="en-US" dirty="0" err="1"/>
              <a:t>statueris</a:t>
            </a:r>
            <a:r>
              <a:rPr lang="en-US" dirty="0"/>
              <a:t> </a:t>
            </a:r>
            <a:r>
              <a:rPr lang="en-US" dirty="0" err="1"/>
              <a:t>utilitatis</a:t>
            </a:r>
            <a:r>
              <a:rPr lang="en-US" dirty="0"/>
              <a:t> causa </a:t>
            </a:r>
            <a:r>
              <a:rPr lang="en-US" dirty="0" err="1"/>
              <a:t>expetenda</a:t>
            </a:r>
            <a:r>
              <a:rPr lang="en-US" dirty="0"/>
              <a:t> vides. Quod </a:t>
            </a:r>
            <a:r>
              <a:rPr lang="en-US" dirty="0" err="1"/>
              <a:t>vestri</a:t>
            </a:r>
            <a:r>
              <a:rPr lang="en-US" dirty="0"/>
              <a:t> non item.</a:t>
            </a:r>
          </a:p>
        </p:txBody>
      </p:sp>
      <p:sp>
        <p:nvSpPr>
          <p:cNvPr id="25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2622886" y="1495650"/>
            <a:ext cx="946657" cy="946657"/>
          </a:xfrm>
          <a:prstGeom prst="rect">
            <a:avLst/>
          </a:prstGeom>
          <a:noFill/>
        </p:spPr>
        <p:txBody>
          <a:bodyPr wrap="non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26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2" y="2834262"/>
            <a:ext cx="4760499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189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377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566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754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27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6715888" y="3289613"/>
            <a:ext cx="4760499" cy="6463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46" indent="-171446" algn="l">
              <a:lnSpc>
                <a:spcPct val="100000"/>
              </a:lnSpc>
              <a:buFont typeface="Arial" charset="0"/>
              <a:buChar char="•"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189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377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566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754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Quid </a:t>
            </a:r>
            <a:r>
              <a:rPr lang="en-US" dirty="0" err="1"/>
              <a:t>enim</a:t>
            </a:r>
            <a:r>
              <a:rPr lang="en-US" dirty="0"/>
              <a:t> de </a:t>
            </a:r>
            <a:r>
              <a:rPr lang="en-US" dirty="0" err="1"/>
              <a:t>amicitia</a:t>
            </a:r>
            <a:r>
              <a:rPr lang="en-US" dirty="0"/>
              <a:t> </a:t>
            </a:r>
            <a:r>
              <a:rPr lang="en-US" dirty="0" err="1"/>
              <a:t>statueris</a:t>
            </a:r>
            <a:r>
              <a:rPr lang="en-US" dirty="0"/>
              <a:t> </a:t>
            </a:r>
            <a:r>
              <a:rPr lang="en-US" dirty="0" err="1"/>
              <a:t>utilitatis</a:t>
            </a:r>
            <a:r>
              <a:rPr lang="en-US" dirty="0"/>
              <a:t> causa </a:t>
            </a:r>
            <a:r>
              <a:rPr lang="en-US" dirty="0" err="1"/>
              <a:t>expetenda</a:t>
            </a:r>
            <a:r>
              <a:rPr lang="en-US" dirty="0"/>
              <a:t> vides. Quod </a:t>
            </a:r>
            <a:r>
              <a:rPr lang="en-US" dirty="0" err="1"/>
              <a:t>vestri</a:t>
            </a:r>
            <a:r>
              <a:rPr lang="en-US" dirty="0"/>
              <a:t> non item.</a:t>
            </a:r>
          </a:p>
        </p:txBody>
      </p:sp>
      <p:sp>
        <p:nvSpPr>
          <p:cNvPr id="28" name="Picture Placeholder 3" title="Click the Icon to add your Image"/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8622810" y="1495650"/>
            <a:ext cx="946657" cy="946657"/>
          </a:xfrm>
          <a:prstGeom prst="rect">
            <a:avLst/>
          </a:prstGeom>
          <a:noFill/>
        </p:spPr>
        <p:txBody>
          <a:bodyPr wrap="non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29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6715888" y="2834262"/>
            <a:ext cx="4760499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189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377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566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754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cxnSp>
        <p:nvCxnSpPr>
          <p:cNvPr id="30" name="Straight Connector 29"/>
          <p:cNvCxnSpPr/>
          <p:nvPr userDrawn="1"/>
        </p:nvCxnSpPr>
        <p:spPr>
          <a:xfrm>
            <a:off x="6096175" y="2155356"/>
            <a:ext cx="0" cy="3001617"/>
          </a:xfrm>
          <a:prstGeom prst="line">
            <a:avLst/>
          </a:prstGeom>
          <a:ln>
            <a:solidFill>
              <a:schemeClr val="bg1">
                <a:alpha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4"/>
          <p:cNvSpPr>
            <a:spLocks noGrp="1"/>
          </p:cNvSpPr>
          <p:nvPr>
            <p:ph type="body" sz="quarter" idx="25" hasCustomPrompt="1"/>
          </p:nvPr>
        </p:nvSpPr>
        <p:spPr>
          <a:xfrm>
            <a:off x="715965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2 Column Comparison Slide Heading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26" hasCustomPrompt="1"/>
          </p:nvPr>
        </p:nvSpPr>
        <p:spPr>
          <a:xfrm>
            <a:off x="715964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  <p:extLst>
      <p:ext uri="{BB962C8B-B14F-4D97-AF65-F5344CB8AC3E}">
        <p14:creationId xmlns:p14="http://schemas.microsoft.com/office/powerpoint/2010/main" val="26467568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c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1955389" y="2106914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46" indent="-171446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189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377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566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754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848175" y="1805187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7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1955389" y="1780480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189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377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566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754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096175" y="2155356"/>
            <a:ext cx="0" cy="3001617"/>
          </a:xfrm>
          <a:prstGeom prst="line">
            <a:avLst/>
          </a:prstGeom>
          <a:ln>
            <a:solidFill>
              <a:srgbClr val="324F82">
                <a:alpha val="50000"/>
              </a:srgb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 userDrawn="1"/>
        </p:nvSpPr>
        <p:spPr>
          <a:xfrm>
            <a:off x="0" y="5953543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7" y="6116897"/>
            <a:ext cx="2087823" cy="599071"/>
          </a:xfrm>
          <a:prstGeom prst="rect">
            <a:avLst/>
          </a:prstGeom>
        </p:spPr>
      </p:pic>
      <p:sp>
        <p:nvSpPr>
          <p:cNvPr id="14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3" y="6294972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15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1955389" y="3405718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46" indent="-171446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189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377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566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754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6" name="Picture Placeholder 3" title="Click the Icon to add your Image"/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848175" y="3103991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17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1955389" y="3079285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189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377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566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754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28" hasCustomPrompt="1"/>
          </p:nvPr>
        </p:nvSpPr>
        <p:spPr>
          <a:xfrm>
            <a:off x="1955389" y="4735123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46" indent="-171446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189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377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566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754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9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848175" y="4433396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20" name="Content Placeholder 17"/>
          <p:cNvSpPr>
            <a:spLocks noGrp="1"/>
          </p:cNvSpPr>
          <p:nvPr>
            <p:ph sz="quarter" idx="30" hasCustomPrompt="1"/>
          </p:nvPr>
        </p:nvSpPr>
        <p:spPr>
          <a:xfrm>
            <a:off x="1955389" y="4408690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189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377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566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754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21" name="Content Placeholder 17"/>
          <p:cNvSpPr>
            <a:spLocks noGrp="1"/>
          </p:cNvSpPr>
          <p:nvPr>
            <p:ph sz="quarter" idx="31" hasCustomPrompt="1"/>
          </p:nvPr>
        </p:nvSpPr>
        <p:spPr>
          <a:xfrm>
            <a:off x="6715888" y="2106914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46" indent="-171446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189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377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566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754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3" name="Content Placeholder 17"/>
          <p:cNvSpPr>
            <a:spLocks noGrp="1"/>
          </p:cNvSpPr>
          <p:nvPr>
            <p:ph sz="quarter" idx="33" hasCustomPrompt="1"/>
          </p:nvPr>
        </p:nvSpPr>
        <p:spPr>
          <a:xfrm>
            <a:off x="6715888" y="1780480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189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377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566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754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24" name="Content Placeholder 17"/>
          <p:cNvSpPr>
            <a:spLocks noGrp="1"/>
          </p:cNvSpPr>
          <p:nvPr>
            <p:ph sz="quarter" idx="34" hasCustomPrompt="1"/>
          </p:nvPr>
        </p:nvSpPr>
        <p:spPr>
          <a:xfrm>
            <a:off x="6715888" y="3405718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46" indent="-171446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189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377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566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754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6" name="Content Placeholder 17"/>
          <p:cNvSpPr>
            <a:spLocks noGrp="1"/>
          </p:cNvSpPr>
          <p:nvPr>
            <p:ph sz="quarter" idx="36" hasCustomPrompt="1"/>
          </p:nvPr>
        </p:nvSpPr>
        <p:spPr>
          <a:xfrm>
            <a:off x="6715888" y="3079285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189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377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566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754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27" name="Content Placeholder 17"/>
          <p:cNvSpPr>
            <a:spLocks noGrp="1"/>
          </p:cNvSpPr>
          <p:nvPr>
            <p:ph sz="quarter" idx="37" hasCustomPrompt="1"/>
          </p:nvPr>
        </p:nvSpPr>
        <p:spPr>
          <a:xfrm>
            <a:off x="6715888" y="4735123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46" indent="-171446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189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377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566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754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9" name="Content Placeholder 17"/>
          <p:cNvSpPr>
            <a:spLocks noGrp="1"/>
          </p:cNvSpPr>
          <p:nvPr>
            <p:ph sz="quarter" idx="39" hasCustomPrompt="1"/>
          </p:nvPr>
        </p:nvSpPr>
        <p:spPr>
          <a:xfrm>
            <a:off x="6715888" y="4408690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189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377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566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754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30" name="Picture Placeholder 3" title="Click the Icon to add your Image"/>
          <p:cNvSpPr>
            <a:spLocks noGrp="1" noChangeAspect="1"/>
          </p:cNvSpPr>
          <p:nvPr>
            <p:ph type="pic" sz="quarter" idx="32" hasCustomPrompt="1"/>
          </p:nvPr>
        </p:nvSpPr>
        <p:spPr>
          <a:xfrm>
            <a:off x="10545323" y="1805187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31" name="Picture Placeholder 3" title="Click the Icon to add your Image"/>
          <p:cNvSpPr>
            <a:spLocks noGrp="1" noChangeAspect="1"/>
          </p:cNvSpPr>
          <p:nvPr>
            <p:ph type="pic" sz="quarter" idx="35" hasCustomPrompt="1"/>
          </p:nvPr>
        </p:nvSpPr>
        <p:spPr>
          <a:xfrm>
            <a:off x="10545323" y="3103991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32" name="Picture Placeholder 3" title="Click the Icon to add your Image"/>
          <p:cNvSpPr>
            <a:spLocks noGrp="1" noChangeAspect="1"/>
          </p:cNvSpPr>
          <p:nvPr>
            <p:ph type="pic" sz="quarter" idx="38" hasCustomPrompt="1"/>
          </p:nvPr>
        </p:nvSpPr>
        <p:spPr>
          <a:xfrm>
            <a:off x="10545323" y="4433396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28" name="Text Placeholder 4"/>
          <p:cNvSpPr>
            <a:spLocks noGrp="1"/>
          </p:cNvSpPr>
          <p:nvPr>
            <p:ph type="body" sz="quarter" idx="40" hasCustomPrompt="1"/>
          </p:nvPr>
        </p:nvSpPr>
        <p:spPr>
          <a:xfrm>
            <a:off x="715965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 baseline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6 Icons &amp; Text Slide Heading</a:t>
            </a:r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41" hasCustomPrompt="1"/>
          </p:nvPr>
        </p:nvSpPr>
        <p:spPr>
          <a:xfrm>
            <a:off x="715964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  <p:extLst>
      <p:ext uri="{BB962C8B-B14F-4D97-AF65-F5344CB8AC3E}">
        <p14:creationId xmlns:p14="http://schemas.microsoft.com/office/powerpoint/2010/main" val="40789543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 Column Comparison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7" y="6116897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3" y="6294972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1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848175" y="1815126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20" name="Picture Placeholder 3" title="Click the Icon to add your Image"/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848175" y="3113929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32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848175" y="4443335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40" name="Picture Placeholder 3" title="Click the Icon to add your Image"/>
          <p:cNvSpPr>
            <a:spLocks noGrp="1" noChangeAspect="1"/>
          </p:cNvSpPr>
          <p:nvPr>
            <p:ph type="pic" sz="quarter" idx="32" hasCustomPrompt="1"/>
          </p:nvPr>
        </p:nvSpPr>
        <p:spPr>
          <a:xfrm>
            <a:off x="10545323" y="1815126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41" name="Picture Placeholder 3" title="Click the Icon to add your Image"/>
          <p:cNvSpPr>
            <a:spLocks noGrp="1" noChangeAspect="1"/>
          </p:cNvSpPr>
          <p:nvPr>
            <p:ph type="pic" sz="quarter" idx="35" hasCustomPrompt="1"/>
          </p:nvPr>
        </p:nvSpPr>
        <p:spPr>
          <a:xfrm>
            <a:off x="10545323" y="3113929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42" name="Picture Placeholder 3" title="Click the Icon to add your Image"/>
          <p:cNvSpPr>
            <a:spLocks noGrp="1" noChangeAspect="1"/>
          </p:cNvSpPr>
          <p:nvPr>
            <p:ph type="pic" sz="quarter" idx="38" hasCustomPrompt="1"/>
          </p:nvPr>
        </p:nvSpPr>
        <p:spPr>
          <a:xfrm>
            <a:off x="10545323" y="4443335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40" hasCustomPrompt="1"/>
          </p:nvPr>
        </p:nvSpPr>
        <p:spPr>
          <a:xfrm>
            <a:off x="715965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6 Icons &amp; Text Slide Heading</a:t>
            </a:r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41" hasCustomPrompt="1"/>
          </p:nvPr>
        </p:nvSpPr>
        <p:spPr>
          <a:xfrm>
            <a:off x="715964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  <p:sp>
        <p:nvSpPr>
          <p:cNvPr id="27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1955389" y="2106914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46" indent="-171446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189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377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566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754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8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1955389" y="1780480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189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377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566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754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cxnSp>
        <p:nvCxnSpPr>
          <p:cNvPr id="29" name="Straight Connector 28"/>
          <p:cNvCxnSpPr/>
          <p:nvPr userDrawn="1"/>
        </p:nvCxnSpPr>
        <p:spPr>
          <a:xfrm>
            <a:off x="6096175" y="2155356"/>
            <a:ext cx="0" cy="3001617"/>
          </a:xfrm>
          <a:prstGeom prst="line">
            <a:avLst/>
          </a:prstGeom>
          <a:ln>
            <a:solidFill>
              <a:schemeClr val="bg1">
                <a:alpha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1955389" y="3405718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46" indent="-171446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189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377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566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754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3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1955389" y="3079285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189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377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566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754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4" name="Content Placeholder 17"/>
          <p:cNvSpPr>
            <a:spLocks noGrp="1"/>
          </p:cNvSpPr>
          <p:nvPr>
            <p:ph sz="quarter" idx="28" hasCustomPrompt="1"/>
          </p:nvPr>
        </p:nvSpPr>
        <p:spPr>
          <a:xfrm>
            <a:off x="1955389" y="4735123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46" indent="-171446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189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377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566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754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5" name="Content Placeholder 17"/>
          <p:cNvSpPr>
            <a:spLocks noGrp="1"/>
          </p:cNvSpPr>
          <p:nvPr>
            <p:ph sz="quarter" idx="30" hasCustomPrompt="1"/>
          </p:nvPr>
        </p:nvSpPr>
        <p:spPr>
          <a:xfrm>
            <a:off x="1955389" y="4408690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189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377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566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754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6" name="Content Placeholder 17"/>
          <p:cNvSpPr>
            <a:spLocks noGrp="1"/>
          </p:cNvSpPr>
          <p:nvPr>
            <p:ph sz="quarter" idx="31" hasCustomPrompt="1"/>
          </p:nvPr>
        </p:nvSpPr>
        <p:spPr>
          <a:xfrm>
            <a:off x="6715888" y="2106914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46" indent="-171446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189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377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566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754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7" name="Content Placeholder 17"/>
          <p:cNvSpPr>
            <a:spLocks noGrp="1"/>
          </p:cNvSpPr>
          <p:nvPr>
            <p:ph sz="quarter" idx="33" hasCustomPrompt="1"/>
          </p:nvPr>
        </p:nvSpPr>
        <p:spPr>
          <a:xfrm>
            <a:off x="6715888" y="1780480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189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377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566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754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8" name="Content Placeholder 17"/>
          <p:cNvSpPr>
            <a:spLocks noGrp="1"/>
          </p:cNvSpPr>
          <p:nvPr>
            <p:ph sz="quarter" idx="34" hasCustomPrompt="1"/>
          </p:nvPr>
        </p:nvSpPr>
        <p:spPr>
          <a:xfrm>
            <a:off x="6715888" y="3405718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46" indent="-171446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189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377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566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754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9" name="Content Placeholder 17"/>
          <p:cNvSpPr>
            <a:spLocks noGrp="1"/>
          </p:cNvSpPr>
          <p:nvPr>
            <p:ph sz="quarter" idx="36" hasCustomPrompt="1"/>
          </p:nvPr>
        </p:nvSpPr>
        <p:spPr>
          <a:xfrm>
            <a:off x="6715888" y="3079285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189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377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566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754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50" name="Content Placeholder 17"/>
          <p:cNvSpPr>
            <a:spLocks noGrp="1"/>
          </p:cNvSpPr>
          <p:nvPr>
            <p:ph sz="quarter" idx="37" hasCustomPrompt="1"/>
          </p:nvPr>
        </p:nvSpPr>
        <p:spPr>
          <a:xfrm>
            <a:off x="6715888" y="4735123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46" indent="-171446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189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377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566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754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1" name="Content Placeholder 17"/>
          <p:cNvSpPr>
            <a:spLocks noGrp="1"/>
          </p:cNvSpPr>
          <p:nvPr>
            <p:ph sz="quarter" idx="39" hasCustomPrompt="1"/>
          </p:nvPr>
        </p:nvSpPr>
        <p:spPr>
          <a:xfrm>
            <a:off x="6715888" y="4408690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189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377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566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754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</p:spTree>
    <p:extLst>
      <p:ext uri="{BB962C8B-B14F-4D97-AF65-F5344CB8AC3E}">
        <p14:creationId xmlns:p14="http://schemas.microsoft.com/office/powerpoint/2010/main" val="21543371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xt &amp; Imag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43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7" y="6116897"/>
            <a:ext cx="2087823" cy="599071"/>
          </a:xfrm>
          <a:prstGeom prst="rect">
            <a:avLst/>
          </a:prstGeom>
        </p:spPr>
      </p:pic>
      <p:sp>
        <p:nvSpPr>
          <p:cNvPr id="22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5" y="4560200"/>
            <a:ext cx="3311999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189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377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566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754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715964" y="2010143"/>
            <a:ext cx="3303387" cy="1943169"/>
          </a:xfrm>
          <a:prstGeom prst="rect">
            <a:avLst/>
          </a:prstGeom>
          <a:solidFill>
            <a:schemeClr val="bg2"/>
          </a:solidFill>
        </p:spPr>
        <p:txBody>
          <a:bodyPr wrap="squar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5" y="4224118"/>
            <a:ext cx="3311999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4FB9AB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189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377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566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754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33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4440175" y="4537026"/>
            <a:ext cx="3311999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189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377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566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754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5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4440175" y="4200944"/>
            <a:ext cx="3311999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4FB9AB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189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377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566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754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36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8164387" y="4537026"/>
            <a:ext cx="3311999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189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377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566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754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8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8164387" y="4200944"/>
            <a:ext cx="3311999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4FB9AB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189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377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566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754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1" name="Picture Placeholder 3" title="Click the Icon to add your Image"/>
          <p:cNvSpPr>
            <a:spLocks noGrp="1" noChangeAspect="1"/>
          </p:cNvSpPr>
          <p:nvPr>
            <p:ph type="pic" sz="quarter" idx="28" hasCustomPrompt="1"/>
          </p:nvPr>
        </p:nvSpPr>
        <p:spPr>
          <a:xfrm>
            <a:off x="4440173" y="2010143"/>
            <a:ext cx="3303387" cy="1943169"/>
          </a:xfrm>
          <a:prstGeom prst="rect">
            <a:avLst/>
          </a:prstGeom>
          <a:solidFill>
            <a:schemeClr val="bg2"/>
          </a:solidFill>
        </p:spPr>
        <p:txBody>
          <a:bodyPr wrap="squar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42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8168689" y="2003315"/>
            <a:ext cx="3303387" cy="1943169"/>
          </a:xfrm>
          <a:prstGeom prst="rect">
            <a:avLst/>
          </a:prstGeom>
          <a:solidFill>
            <a:schemeClr val="bg2"/>
          </a:solidFill>
        </p:spPr>
        <p:txBody>
          <a:bodyPr wrap="squar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44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3" y="6294972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30" hasCustomPrompt="1"/>
          </p:nvPr>
        </p:nvSpPr>
        <p:spPr>
          <a:xfrm>
            <a:off x="715965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3 Column Text &amp; Image Slide Heading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31" hasCustomPrompt="1"/>
          </p:nvPr>
        </p:nvSpPr>
        <p:spPr>
          <a:xfrm>
            <a:off x="715964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  <p:extLst>
      <p:ext uri="{BB962C8B-B14F-4D97-AF65-F5344CB8AC3E}">
        <p14:creationId xmlns:p14="http://schemas.microsoft.com/office/powerpoint/2010/main" val="18870460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3" title="Click the Icon to add your Image"/>
          <p:cNvSpPr>
            <a:spLocks noGrp="1"/>
          </p:cNvSpPr>
          <p:nvPr>
            <p:ph type="pic" sz="quarter" idx="16" hasCustomPrompt="1"/>
          </p:nvPr>
        </p:nvSpPr>
        <p:spPr>
          <a:xfrm>
            <a:off x="0" y="4"/>
            <a:ext cx="12192000" cy="5974857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1835999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0" y="5953543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7" y="6116897"/>
            <a:ext cx="2087823" cy="599071"/>
          </a:xfrm>
          <a:prstGeom prst="rect">
            <a:avLst/>
          </a:prstGeom>
        </p:spPr>
      </p:pic>
      <p:sp>
        <p:nvSpPr>
          <p:cNvPr id="21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3" y="6294972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</p:spTree>
    <p:extLst>
      <p:ext uri="{BB962C8B-B14F-4D97-AF65-F5344CB8AC3E}">
        <p14:creationId xmlns:p14="http://schemas.microsoft.com/office/powerpoint/2010/main" val="12925647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3" title="Click the Icon to add your Image"/>
          <p:cNvSpPr>
            <a:spLocks noGrp="1"/>
          </p:cNvSpPr>
          <p:nvPr>
            <p:ph type="pic" sz="quarter" idx="16" hasCustomPrompt="1"/>
          </p:nvPr>
        </p:nvSpPr>
        <p:spPr>
          <a:xfrm>
            <a:off x="6089373" y="0"/>
            <a:ext cx="6102627" cy="6858000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1835999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715619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2158089" y="6416432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22" name="Rectangle 21"/>
          <p:cNvSpPr/>
          <p:nvPr userDrawn="1"/>
        </p:nvSpPr>
        <p:spPr>
          <a:xfrm>
            <a:off x="6089373" y="5814395"/>
            <a:ext cx="6102627" cy="1043609"/>
          </a:xfrm>
          <a:prstGeom prst="rect">
            <a:avLst/>
          </a:prstGeom>
          <a:gradFill>
            <a:gsLst>
              <a:gs pos="100000">
                <a:srgbClr val="324F82">
                  <a:alpha val="50000"/>
                </a:srgbClr>
              </a:gs>
              <a:gs pos="0">
                <a:srgbClr val="324F82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7" y="6116897"/>
            <a:ext cx="2087823" cy="599071"/>
          </a:xfrm>
          <a:prstGeom prst="rect">
            <a:avLst/>
          </a:prstGeom>
        </p:spPr>
      </p:pic>
      <p:sp>
        <p:nvSpPr>
          <p:cNvPr id="10" name="Content Placeholder 17"/>
          <p:cNvSpPr>
            <a:spLocks noGrp="1"/>
          </p:cNvSpPr>
          <p:nvPr>
            <p:ph sz="quarter" idx="18" hasCustomPrompt="1"/>
          </p:nvPr>
        </p:nvSpPr>
        <p:spPr>
          <a:xfrm>
            <a:off x="715964" y="2166732"/>
            <a:ext cx="4657792" cy="316189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44" marR="0" indent="-285744" algn="l" defTabSz="914377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32" indent="-285744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21" indent="-285744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566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754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6" y="716218"/>
            <a:ext cx="4657793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 baseline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Split Image Slide Heading</a:t>
            </a:r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715964" y="1158975"/>
            <a:ext cx="465779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  <p:extLst>
      <p:ext uri="{BB962C8B-B14F-4D97-AF65-F5344CB8AC3E}">
        <p14:creationId xmlns:p14="http://schemas.microsoft.com/office/powerpoint/2010/main" val="33960201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Full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3" title="Click the Icon to add your Image"/>
          <p:cNvSpPr>
            <a:spLocks noGrp="1"/>
          </p:cNvSpPr>
          <p:nvPr>
            <p:ph type="pic" sz="quarter" idx="16" hasCustomPrompt="1"/>
          </p:nvPr>
        </p:nvSpPr>
        <p:spPr>
          <a:xfrm>
            <a:off x="1" y="0"/>
            <a:ext cx="6102627" cy="6858000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1835999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02627" y="1"/>
            <a:ext cx="6089375" cy="6858000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7" y="6116897"/>
            <a:ext cx="2087823" cy="599071"/>
          </a:xfrm>
          <a:prstGeom prst="rect">
            <a:avLst/>
          </a:prstGeom>
        </p:spPr>
      </p:pic>
      <p:cxnSp>
        <p:nvCxnSpPr>
          <p:cNvPr id="13" name="Straight Connector 12"/>
          <p:cNvCxnSpPr/>
          <p:nvPr userDrawn="1"/>
        </p:nvCxnSpPr>
        <p:spPr>
          <a:xfrm>
            <a:off x="6818244" y="1868557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 userDrawn="1"/>
        </p:nvSpPr>
        <p:spPr>
          <a:xfrm>
            <a:off x="1" y="5814395"/>
            <a:ext cx="6102627" cy="1043609"/>
          </a:xfrm>
          <a:prstGeom prst="rect">
            <a:avLst/>
          </a:prstGeom>
          <a:gradFill>
            <a:gsLst>
              <a:gs pos="100000">
                <a:schemeClr val="bg1">
                  <a:alpha val="49000"/>
                </a:schemeClr>
              </a:gs>
              <a:gs pos="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8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2171341" y="6405771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15" name="Content Placeholder 17"/>
          <p:cNvSpPr>
            <a:spLocks noGrp="1"/>
          </p:cNvSpPr>
          <p:nvPr>
            <p:ph sz="quarter" idx="18" hasCustomPrompt="1"/>
          </p:nvPr>
        </p:nvSpPr>
        <p:spPr>
          <a:xfrm>
            <a:off x="6818589" y="2162652"/>
            <a:ext cx="4657792" cy="316189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44" marR="0" indent="-285744" algn="l" defTabSz="914377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32" indent="-285744">
              <a:buFont typeface="Courier New" charset="0"/>
              <a:buChar char="o"/>
              <a:defRPr sz="18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21" indent="-285744">
              <a:buFont typeface="Arial" charset="0"/>
              <a:buChar char="•"/>
              <a:defRPr sz="16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566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754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6818246" y="716218"/>
            <a:ext cx="4657793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Split Image Slide Heading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6818245" y="1158975"/>
            <a:ext cx="465779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  <p:extLst>
      <p:ext uri="{BB962C8B-B14F-4D97-AF65-F5344CB8AC3E}">
        <p14:creationId xmlns:p14="http://schemas.microsoft.com/office/powerpoint/2010/main" val="4270539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718456" y="2703444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457" y="5207313"/>
            <a:ext cx="3247256" cy="931754"/>
          </a:xfrm>
          <a:prstGeom prst="rect">
            <a:avLst/>
          </a:prstGeom>
        </p:spPr>
      </p:pic>
      <p:sp>
        <p:nvSpPr>
          <p:cNvPr id="28" name="Content Placeholder 26"/>
          <p:cNvSpPr>
            <a:spLocks noGrp="1"/>
          </p:cNvSpPr>
          <p:nvPr>
            <p:ph sz="quarter" idx="14" hasCustomPrompt="1"/>
          </p:nvPr>
        </p:nvSpPr>
        <p:spPr>
          <a:xfrm>
            <a:off x="719139" y="3639989"/>
            <a:ext cx="10492200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None/>
              <a:defRPr sz="2400" b="0" i="0" baseline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28th July 2017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9140" y="3088814"/>
            <a:ext cx="10491787" cy="36719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000" b="0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Presented By: Insert Name, 1000 Lives Improvement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718457" y="721776"/>
            <a:ext cx="10492883" cy="166199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algn="l">
              <a:defRPr sz="6000"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r>
              <a:rPr lang="en-US" dirty="0"/>
              <a:t>Presentation Title </a:t>
            </a:r>
            <a:br>
              <a:rPr lang="en-US" dirty="0"/>
            </a:br>
            <a:r>
              <a:rPr lang="en-US" dirty="0"/>
              <a:t>Two Lines Template</a:t>
            </a:r>
          </a:p>
        </p:txBody>
      </p:sp>
    </p:spTree>
    <p:extLst>
      <p:ext uri="{BB962C8B-B14F-4D97-AF65-F5344CB8AC3E}">
        <p14:creationId xmlns:p14="http://schemas.microsoft.com/office/powerpoint/2010/main" val="346350810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43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7" y="6116897"/>
            <a:ext cx="2087823" cy="599071"/>
          </a:xfrm>
          <a:prstGeom prst="rect">
            <a:avLst/>
          </a:prstGeom>
        </p:spPr>
      </p:pic>
      <p:sp>
        <p:nvSpPr>
          <p:cNvPr id="8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3" y="6294972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</p:spTree>
    <p:extLst>
      <p:ext uri="{BB962C8B-B14F-4D97-AF65-F5344CB8AC3E}">
        <p14:creationId xmlns:p14="http://schemas.microsoft.com/office/powerpoint/2010/main" val="31369478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715619" y="715617"/>
            <a:ext cx="10760767" cy="5401276"/>
          </a:xfrm>
          <a:prstGeom prst="rect">
            <a:avLst/>
          </a:prstGeom>
        </p:spPr>
        <p:txBody>
          <a:bodyPr wrap="none" lIns="0" tIns="0" rIns="0" bIns="0" anchor="ctr" anchorCtr="1">
            <a:noAutofit/>
          </a:bodyPr>
          <a:lstStyle>
            <a:lvl1pPr algn="ctr">
              <a:defRPr sz="6000"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r>
              <a:rPr lang="en-US" dirty="0"/>
              <a:t>Chapter/Slide Title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7" y="6116897"/>
            <a:ext cx="2087823" cy="599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51845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Chapter Slid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715619" y="2057401"/>
            <a:ext cx="10760767" cy="4059492"/>
          </a:xfrm>
          <a:prstGeom prst="rect">
            <a:avLst/>
          </a:prstGeom>
        </p:spPr>
        <p:txBody>
          <a:bodyPr wrap="none" lIns="0" tIns="0" rIns="0" bIns="0" anchor="ctr" anchorCtr="1">
            <a:noAutofit/>
          </a:bodyPr>
          <a:lstStyle>
            <a:lvl1pPr algn="ctr">
              <a:defRPr sz="6000"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r>
              <a:rPr lang="en-US" dirty="0"/>
              <a:t>Icon Chapter Slide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7" y="6116897"/>
            <a:ext cx="2087823" cy="599071"/>
          </a:xfrm>
          <a:prstGeom prst="rect">
            <a:avLst/>
          </a:prstGeom>
        </p:spPr>
      </p:pic>
      <p:sp>
        <p:nvSpPr>
          <p:cNvPr id="4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5430080" y="2057400"/>
            <a:ext cx="1331843" cy="1331842"/>
          </a:xfrm>
          <a:prstGeom prst="rect">
            <a:avLst/>
          </a:prstGeom>
          <a:noFill/>
        </p:spPr>
        <p:txBody>
          <a:bodyPr wrap="squar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</p:spTree>
    <p:extLst>
      <p:ext uri="{BB962C8B-B14F-4D97-AF65-F5344CB8AC3E}">
        <p14:creationId xmlns:p14="http://schemas.microsoft.com/office/powerpoint/2010/main" val="16318095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y questions?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7" y="6116897"/>
            <a:ext cx="2087823" cy="599071"/>
          </a:xfrm>
          <a:prstGeom prst="rect">
            <a:avLst/>
          </a:prstGeom>
        </p:spPr>
      </p:pic>
      <p:sp>
        <p:nvSpPr>
          <p:cNvPr id="2" name="TextBox 1"/>
          <p:cNvSpPr txBox="1"/>
          <p:nvPr userDrawn="1"/>
        </p:nvSpPr>
        <p:spPr>
          <a:xfrm>
            <a:off x="715619" y="3315615"/>
            <a:ext cx="1076407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i="0" dirty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rPr>
              <a:t>Thank</a:t>
            </a:r>
            <a:r>
              <a:rPr lang="en-US" sz="4400" b="1" i="0" baseline="0" dirty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rPr>
              <a:t> you for listening.</a:t>
            </a:r>
          </a:p>
          <a:p>
            <a:pPr algn="ctr"/>
            <a:r>
              <a:rPr lang="en-US" sz="4400" b="1" i="0" baseline="0" dirty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rPr>
              <a:t> Any questions?</a:t>
            </a:r>
            <a:endParaRPr lang="en-US" sz="4400" b="1" i="0" dirty="0">
              <a:solidFill>
                <a:schemeClr val="bg1"/>
              </a:solidFill>
              <a:latin typeface="Ubuntu" charset="0"/>
              <a:ea typeface="Ubuntu" charset="0"/>
              <a:cs typeface="Ubuntu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6391" y="1769165"/>
            <a:ext cx="1717887" cy="1409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04373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43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7" y="6116897"/>
            <a:ext cx="2087823" cy="599071"/>
          </a:xfrm>
          <a:prstGeom prst="rect">
            <a:avLst/>
          </a:prstGeom>
        </p:spPr>
      </p:pic>
      <p:sp>
        <p:nvSpPr>
          <p:cNvPr id="8" name="Chart Placeholder 7"/>
          <p:cNvSpPr>
            <a:spLocks noGrp="1"/>
          </p:cNvSpPr>
          <p:nvPr>
            <p:ph type="chart" sz="quarter" idx="14" hasCustomPrompt="1"/>
          </p:nvPr>
        </p:nvSpPr>
        <p:spPr>
          <a:xfrm>
            <a:off x="715965" y="1838329"/>
            <a:ext cx="10760075" cy="3736975"/>
          </a:xfrm>
          <a:prstGeom prst="rect">
            <a:avLst/>
          </a:prstGeom>
        </p:spPr>
        <p:txBody>
          <a:bodyPr anchor="b" anchorCtr="1"/>
          <a:lstStyle>
            <a:lvl1pPr marL="0" indent="0">
              <a:buNone/>
              <a:defRPr sz="1400" b="0" i="0" baseline="0">
                <a:solidFill>
                  <a:srgbClr val="324F82"/>
                </a:solidFill>
                <a:latin typeface="Ubuntu Light" charset="0"/>
                <a:ea typeface="Ubuntu Light" charset="0"/>
                <a:cs typeface="Ubuntu Light" charset="0"/>
              </a:defRPr>
            </a:lvl1pPr>
          </a:lstStyle>
          <a:p>
            <a:r>
              <a:rPr lang="en-US" dirty="0"/>
              <a:t>Click the icon to start building your chart</a:t>
            </a:r>
          </a:p>
        </p:txBody>
      </p:sp>
      <p:sp>
        <p:nvSpPr>
          <p:cNvPr id="10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3" y="6294972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5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Chart Slide Heading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64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  <p:extLst>
      <p:ext uri="{BB962C8B-B14F-4D97-AF65-F5344CB8AC3E}">
        <p14:creationId xmlns:p14="http://schemas.microsoft.com/office/powerpoint/2010/main" val="147480928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Content - Sour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1"/>
            <a:ext cx="10972800" cy="44196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609600" y="6133011"/>
            <a:ext cx="10160000" cy="609600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Font typeface="Arial" pitchFamily="34" charset="0"/>
              <a:buNone/>
              <a:defRPr sz="1000">
                <a:solidFill>
                  <a:schemeClr val="bg1"/>
                </a:solidFill>
              </a:defRPr>
            </a:lvl1pPr>
            <a:lvl2pPr>
              <a:buFont typeface="Arial" pitchFamily="34" charset="0"/>
              <a:buNone/>
              <a:defRPr sz="1600">
                <a:solidFill>
                  <a:schemeClr val="bg1"/>
                </a:solidFill>
              </a:defRPr>
            </a:lvl2pPr>
            <a:lvl3pPr>
              <a:buFont typeface="Arial" pitchFamily="34" charset="0"/>
              <a:buNone/>
              <a:defRPr sz="1400">
                <a:solidFill>
                  <a:schemeClr val="bg1"/>
                </a:solidFill>
              </a:defRPr>
            </a:lvl3pPr>
            <a:lvl4pPr>
              <a:buFont typeface="Arial" pitchFamily="34" charset="0"/>
              <a:buNone/>
              <a:defRPr sz="1200">
                <a:solidFill>
                  <a:schemeClr val="bg1"/>
                </a:solidFill>
              </a:defRPr>
            </a:lvl4pPr>
            <a:lvl5pPr>
              <a:buFont typeface="Arial" pitchFamily="34" charset="0"/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0972800" y="320676"/>
            <a:ext cx="736600" cy="365125"/>
          </a:xfrm>
          <a:prstGeom prst="rect">
            <a:avLst/>
          </a:prstGeom>
        </p:spPr>
        <p:txBody>
          <a:bodyPr/>
          <a:lstStyle>
            <a:lvl1pPr algn="r">
              <a:defRPr sz="1200" b="1">
                <a:solidFill>
                  <a:schemeClr val="accent5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144970FF-6123-42CA-A003-B0DD987502E2}" type="slidenum">
              <a:rPr lang="en-US" smtClean="0">
                <a:solidFill>
                  <a:srgbClr val="8C9BA3"/>
                </a:solidFill>
              </a:rPr>
              <a:pPr/>
              <a:t>‹#›</a:t>
            </a:fld>
            <a:endParaRPr lang="en-US" dirty="0">
              <a:solidFill>
                <a:srgbClr val="8C9BA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253189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925484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nk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0972800" y="320676"/>
            <a:ext cx="736600" cy="365125"/>
          </a:xfrm>
          <a:prstGeom prst="rect">
            <a:avLst/>
          </a:prstGeom>
        </p:spPr>
        <p:txBody>
          <a:bodyPr/>
          <a:lstStyle>
            <a:lvl1pPr algn="r">
              <a:defRPr sz="1200" b="1">
                <a:solidFill>
                  <a:schemeClr val="accent5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42142981-D6B1-8344-BA25-9FC12254A263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 descr="IHI_Symbo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988298" y="6224156"/>
            <a:ext cx="584869" cy="432955"/>
          </a:xfrm>
          <a:prstGeom prst="rect">
            <a:avLst/>
          </a:prstGeom>
        </p:spPr>
      </p:pic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609600" y="838200"/>
            <a:ext cx="10972800" cy="5257800"/>
          </a:xfrm>
        </p:spPr>
        <p:txBody>
          <a:bodyPr/>
          <a:lstStyle>
            <a:lvl1pPr marL="0" indent="0">
              <a:spcBef>
                <a:spcPts val="0"/>
              </a:spcBef>
              <a:buFont typeface="Arial" pitchFamily="34" charset="0"/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1157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43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7" y="6116897"/>
            <a:ext cx="2087823" cy="599071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3" y="6294972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22" name="TextBox 21"/>
          <p:cNvSpPr txBox="1"/>
          <p:nvPr userDrawn="1"/>
        </p:nvSpPr>
        <p:spPr>
          <a:xfrm>
            <a:off x="-1123119" y="-183873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800" dirty="0"/>
          </a:p>
        </p:txBody>
      </p:sp>
      <p:sp>
        <p:nvSpPr>
          <p:cNvPr id="10" name="Content Placeholder 17"/>
          <p:cNvSpPr>
            <a:spLocks noGrp="1"/>
          </p:cNvSpPr>
          <p:nvPr>
            <p:ph sz="quarter" idx="14" hasCustomPrompt="1"/>
          </p:nvPr>
        </p:nvSpPr>
        <p:spPr>
          <a:xfrm>
            <a:off x="715965" y="2230647"/>
            <a:ext cx="10760075" cy="206518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285744" marR="0" indent="-285744" algn="l" defTabSz="914377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32" indent="-285744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21" indent="-285744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566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754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5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1 Column Text Slide Heading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64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  <p:extLst>
      <p:ext uri="{BB962C8B-B14F-4D97-AF65-F5344CB8AC3E}">
        <p14:creationId xmlns:p14="http://schemas.microsoft.com/office/powerpoint/2010/main" val="24144965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Text Slide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7" y="6116897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3" y="6294972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cxnSp>
        <p:nvCxnSpPr>
          <p:cNvPr id="24" name="Straight Connector 23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17"/>
          <p:cNvSpPr>
            <a:spLocks noGrp="1"/>
          </p:cNvSpPr>
          <p:nvPr>
            <p:ph sz="quarter" idx="14" hasCustomPrompt="1"/>
          </p:nvPr>
        </p:nvSpPr>
        <p:spPr>
          <a:xfrm>
            <a:off x="715965" y="2230647"/>
            <a:ext cx="10760075" cy="206518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285744" marR="0" indent="-285744" algn="l" defTabSz="914377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32" indent="-285744">
              <a:buFont typeface="Courier New" charset="0"/>
              <a:buChar char="o"/>
              <a:defRPr sz="18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21" indent="-285744">
              <a:buFont typeface="Arial" charset="0"/>
              <a:buChar char="•"/>
              <a:defRPr sz="16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566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754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5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1 Column Text Slide Heading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64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  <p:extLst>
      <p:ext uri="{BB962C8B-B14F-4D97-AF65-F5344CB8AC3E}">
        <p14:creationId xmlns:p14="http://schemas.microsoft.com/office/powerpoint/2010/main" val="2896861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43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7" y="6116897"/>
            <a:ext cx="2087823" cy="599071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3" y="6294972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ontent Placeholder 17"/>
          <p:cNvSpPr>
            <a:spLocks noGrp="1"/>
          </p:cNvSpPr>
          <p:nvPr>
            <p:ph sz="quarter" idx="16" hasCustomPrompt="1"/>
          </p:nvPr>
        </p:nvSpPr>
        <p:spPr>
          <a:xfrm>
            <a:off x="715966" y="2230646"/>
            <a:ext cx="5022228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44" marR="0" indent="-285744" algn="l" defTabSz="914377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32" indent="-285744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21" indent="-285744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566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754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20" name="Content Placeholder 17"/>
          <p:cNvSpPr>
            <a:spLocks noGrp="1"/>
          </p:cNvSpPr>
          <p:nvPr>
            <p:ph sz="quarter" idx="17" hasCustomPrompt="1"/>
          </p:nvPr>
        </p:nvSpPr>
        <p:spPr>
          <a:xfrm>
            <a:off x="6453811" y="2230646"/>
            <a:ext cx="5022228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44" marR="0" indent="-285744" algn="l" defTabSz="914377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32" indent="-285744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21" indent="-285744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566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754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5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2 Column Text Slide Heading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715964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  <p:extLst>
      <p:ext uri="{BB962C8B-B14F-4D97-AF65-F5344CB8AC3E}">
        <p14:creationId xmlns:p14="http://schemas.microsoft.com/office/powerpoint/2010/main" val="24755336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Text Slide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7" y="6116897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3" y="6294972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cxnSp>
        <p:nvCxnSpPr>
          <p:cNvPr id="24" name="Straight Connector 23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17"/>
          <p:cNvSpPr>
            <a:spLocks noGrp="1"/>
          </p:cNvSpPr>
          <p:nvPr>
            <p:ph sz="quarter" idx="16" hasCustomPrompt="1"/>
          </p:nvPr>
        </p:nvSpPr>
        <p:spPr>
          <a:xfrm>
            <a:off x="715966" y="2230646"/>
            <a:ext cx="5022228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44" marR="0" indent="-285744" algn="l" defTabSz="914377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32" indent="-285744">
              <a:buFont typeface="Courier New" charset="0"/>
              <a:buChar char="o"/>
              <a:defRPr sz="18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21" indent="-285744">
              <a:buFont typeface="Arial" charset="0"/>
              <a:buChar char="•"/>
              <a:defRPr sz="16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566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754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0" name="Content Placeholder 17"/>
          <p:cNvSpPr>
            <a:spLocks noGrp="1"/>
          </p:cNvSpPr>
          <p:nvPr>
            <p:ph sz="quarter" idx="17" hasCustomPrompt="1"/>
          </p:nvPr>
        </p:nvSpPr>
        <p:spPr>
          <a:xfrm>
            <a:off x="6453811" y="2230646"/>
            <a:ext cx="5022228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44" marR="0" indent="-285744" algn="l" defTabSz="914377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32" indent="-285744">
              <a:buFont typeface="Courier New" charset="0"/>
              <a:buChar char="o"/>
              <a:defRPr sz="18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21" indent="-285744">
              <a:buFont typeface="Arial" charset="0"/>
              <a:buChar char="•"/>
              <a:defRPr sz="16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566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754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5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2 Column Text Slide Heading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715964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  <p:extLst>
      <p:ext uri="{BB962C8B-B14F-4D97-AF65-F5344CB8AC3E}">
        <p14:creationId xmlns:p14="http://schemas.microsoft.com/office/powerpoint/2010/main" val="1146526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43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7" y="6116897"/>
            <a:ext cx="2087823" cy="599071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5" y="2230647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44" indent="-285744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189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377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566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754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3" y="6294972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28" name="Content Placeholder 17"/>
          <p:cNvSpPr>
            <a:spLocks noGrp="1"/>
          </p:cNvSpPr>
          <p:nvPr>
            <p:ph sz="quarter" idx="18" hasCustomPrompt="1"/>
          </p:nvPr>
        </p:nvSpPr>
        <p:spPr>
          <a:xfrm>
            <a:off x="4481097" y="2230645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44" indent="-285744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189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377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566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754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9" name="Content Placeholder 17"/>
          <p:cNvSpPr>
            <a:spLocks noGrp="1"/>
          </p:cNvSpPr>
          <p:nvPr>
            <p:ph sz="quarter" idx="19" hasCustomPrompt="1"/>
          </p:nvPr>
        </p:nvSpPr>
        <p:spPr>
          <a:xfrm>
            <a:off x="8246233" y="2230644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44" indent="-285744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189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377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566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754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715965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3 Column Text Slide Heading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64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  <p:extLst>
      <p:ext uri="{BB962C8B-B14F-4D97-AF65-F5344CB8AC3E}">
        <p14:creationId xmlns:p14="http://schemas.microsoft.com/office/powerpoint/2010/main" val="4207310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Text Slide Pull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43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7" y="6116897"/>
            <a:ext cx="2087823" cy="599071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5" y="2230647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44" indent="-285744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189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377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566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754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3" y="6294972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28" name="Content Placeholder 17"/>
          <p:cNvSpPr>
            <a:spLocks noGrp="1"/>
          </p:cNvSpPr>
          <p:nvPr>
            <p:ph sz="quarter" idx="18" hasCustomPrompt="1"/>
          </p:nvPr>
        </p:nvSpPr>
        <p:spPr>
          <a:xfrm>
            <a:off x="4481097" y="2230645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44" indent="-285744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189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377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566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754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9" name="Content Placeholder 17"/>
          <p:cNvSpPr>
            <a:spLocks noGrp="1"/>
          </p:cNvSpPr>
          <p:nvPr>
            <p:ph sz="quarter" idx="19" hasCustomPrompt="1"/>
          </p:nvPr>
        </p:nvSpPr>
        <p:spPr>
          <a:xfrm>
            <a:off x="8246233" y="1868557"/>
            <a:ext cx="3229803" cy="3641970"/>
          </a:xfrm>
          <a:prstGeom prst="rect">
            <a:avLst/>
          </a:prstGeom>
          <a:solidFill>
            <a:srgbClr val="324F82"/>
          </a:solidFill>
        </p:spPr>
        <p:txBody>
          <a:bodyPr wrap="square" lIns="360000" tIns="360000" rIns="360000" bIns="360000">
            <a:noAutofit/>
          </a:bodyPr>
          <a:lstStyle>
            <a:lvl1pPr marL="285744" indent="-285744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189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377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566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754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715965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3 Column Pull Out Slide Heading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64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  <p:extLst>
      <p:ext uri="{BB962C8B-B14F-4D97-AF65-F5344CB8AC3E}">
        <p14:creationId xmlns:p14="http://schemas.microsoft.com/office/powerpoint/2010/main" val="25391973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Imag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43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7" y="6116897"/>
            <a:ext cx="2087823" cy="599071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6453807" y="2230646"/>
            <a:ext cx="5022576" cy="2929007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11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3" y="6294972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12" name="Content Placeholder 17"/>
          <p:cNvSpPr>
            <a:spLocks noGrp="1"/>
          </p:cNvSpPr>
          <p:nvPr>
            <p:ph sz="quarter" idx="17" hasCustomPrompt="1"/>
          </p:nvPr>
        </p:nvSpPr>
        <p:spPr>
          <a:xfrm>
            <a:off x="715965" y="2230646"/>
            <a:ext cx="5022227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44" marR="0" indent="-285744" algn="l" defTabSz="914377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32" indent="-285744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21" indent="-285744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566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754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5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Text &amp; Image Slide Heading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715964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  <p:extLst>
      <p:ext uri="{BB962C8B-B14F-4D97-AF65-F5344CB8AC3E}">
        <p14:creationId xmlns:p14="http://schemas.microsoft.com/office/powerpoint/2010/main" val="35780255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2988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  <p:sldLayoutId id="2147483682" r:id="rId21"/>
    <p:sldLayoutId id="2147483683" r:id="rId22"/>
    <p:sldLayoutId id="2147483684" r:id="rId23"/>
    <p:sldLayoutId id="2147483685" r:id="rId24"/>
    <p:sldLayoutId id="2147483702" r:id="rId25"/>
    <p:sldLayoutId id="2147483703" r:id="rId26"/>
    <p:sldLayoutId id="2147483704" r:id="rId27"/>
  </p:sldLayoutIdLst>
  <p:hf sldNum="0" hd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719004" y="3063155"/>
            <a:ext cx="10491787" cy="1818466"/>
          </a:xfrm>
        </p:spPr>
        <p:txBody>
          <a:bodyPr/>
          <a:lstStyle/>
          <a:p>
            <a:r>
              <a:rPr lang="en-GB" dirty="0" smtClean="0"/>
              <a:t>Board Meeting </a:t>
            </a:r>
          </a:p>
          <a:p>
            <a:r>
              <a:rPr lang="en-GB" dirty="0" smtClean="0"/>
              <a:t>30 </a:t>
            </a:r>
            <a:r>
              <a:rPr lang="en-GB" dirty="0" smtClean="0"/>
              <a:t>July 2020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Public Health Wales:</a:t>
            </a:r>
            <a:br>
              <a:rPr lang="en-US" dirty="0" smtClean="0"/>
            </a:br>
            <a:r>
              <a:rPr lang="en-US" dirty="0" smtClean="0"/>
              <a:t>Sampling and Testing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629607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715965" y="2230647"/>
            <a:ext cx="10760075" cy="3559436"/>
          </a:xfrm>
        </p:spPr>
        <p:txBody>
          <a:bodyPr/>
          <a:lstStyle/>
          <a:p>
            <a:r>
              <a:rPr lang="en-GB" dirty="0" smtClean="0"/>
              <a:t>Referral</a:t>
            </a:r>
          </a:p>
          <a:p>
            <a:pPr lvl="1"/>
            <a:r>
              <a:rPr lang="en-GB" dirty="0" smtClean="0"/>
              <a:t>Since decision to align with UK.gov testing portal, development of the Welsh portal has ceased. </a:t>
            </a:r>
          </a:p>
          <a:p>
            <a:pPr lvl="1"/>
            <a:r>
              <a:rPr lang="en-GB" dirty="0" smtClean="0"/>
              <a:t>On-going discussions regarding the need for a portal to support serology – likely UK</a:t>
            </a:r>
          </a:p>
          <a:p>
            <a:r>
              <a:rPr lang="en-GB" dirty="0" smtClean="0"/>
              <a:t>Sampling</a:t>
            </a:r>
          </a:p>
          <a:p>
            <a:pPr lvl="1"/>
            <a:r>
              <a:rPr lang="en-GB" dirty="0" smtClean="0"/>
              <a:t>No further planned involvement in Population Sampling Centres</a:t>
            </a:r>
          </a:p>
          <a:p>
            <a:pPr lvl="1"/>
            <a:r>
              <a:rPr lang="en-GB" dirty="0" smtClean="0"/>
              <a:t>Mobile Testing Units handover 31</a:t>
            </a:r>
            <a:r>
              <a:rPr lang="en-GB" baseline="30000" dirty="0" smtClean="0"/>
              <a:t>st</a:t>
            </a:r>
            <a:r>
              <a:rPr lang="en-GB" dirty="0" smtClean="0"/>
              <a:t> July to commercial provider. PHW support will reduce, providing guidance around deployment in outbreaks</a:t>
            </a:r>
          </a:p>
          <a:p>
            <a:pPr lvl="1"/>
            <a:r>
              <a:rPr lang="en-GB" dirty="0" smtClean="0"/>
              <a:t>On-going development of Electronic test request system</a:t>
            </a:r>
          </a:p>
          <a:p>
            <a:pPr lvl="1"/>
            <a:r>
              <a:rPr lang="en-GB" dirty="0" smtClean="0"/>
              <a:t>Population sampling centres and Mobile testing units move over to Lighthouse labs</a:t>
            </a:r>
          </a:p>
          <a:p>
            <a:pPr lvl="1"/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 smtClean="0"/>
              <a:t>Sampling and testing – July 2020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dirty="0" smtClean="0"/>
              <a:t>Where are we now?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3847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715965" y="2230647"/>
            <a:ext cx="10760075" cy="3493264"/>
          </a:xfrm>
        </p:spPr>
        <p:txBody>
          <a:bodyPr/>
          <a:lstStyle/>
          <a:p>
            <a:r>
              <a:rPr lang="en-GB" sz="2000" dirty="0" smtClean="0"/>
              <a:t>Since the start of the pandemic PHW worked to secure testing capacity for Wales</a:t>
            </a:r>
          </a:p>
          <a:p>
            <a:pPr lvl="1"/>
            <a:r>
              <a:rPr lang="en-GB" sz="1600" dirty="0" smtClean="0"/>
              <a:t>Various platforms</a:t>
            </a:r>
          </a:p>
          <a:p>
            <a:r>
              <a:rPr lang="en-GB" sz="2000" dirty="0" smtClean="0"/>
              <a:t>Issues and key challenges</a:t>
            </a:r>
          </a:p>
          <a:p>
            <a:pPr lvl="1"/>
            <a:r>
              <a:rPr lang="en-GB" sz="1600" dirty="0" smtClean="0"/>
              <a:t>Supply chain vulnerable at times</a:t>
            </a:r>
          </a:p>
          <a:p>
            <a:pPr lvl="1"/>
            <a:r>
              <a:rPr lang="en-GB" sz="1600" dirty="0" smtClean="0"/>
              <a:t>Competing for finite supply</a:t>
            </a:r>
          </a:p>
          <a:p>
            <a:pPr lvl="1"/>
            <a:r>
              <a:rPr lang="en-GB" sz="1600" dirty="0" smtClean="0"/>
              <a:t>UK allocations</a:t>
            </a:r>
          </a:p>
          <a:p>
            <a:r>
              <a:rPr lang="en-GB" sz="2000" dirty="0" smtClean="0"/>
              <a:t>Imperial Park 5</a:t>
            </a:r>
          </a:p>
          <a:p>
            <a:pPr lvl="1"/>
            <a:r>
              <a:rPr lang="en-GB" sz="1600" dirty="0"/>
              <a:t>The Microbiology Division designed and modelled a laboratory space in two weeks. </a:t>
            </a:r>
          </a:p>
          <a:p>
            <a:pPr lvl="1"/>
            <a:r>
              <a:rPr lang="en-GB" sz="1600" dirty="0"/>
              <a:t>To provide antigen testing and antibody testing capacity</a:t>
            </a:r>
          </a:p>
          <a:p>
            <a:pPr lvl="1"/>
            <a:r>
              <a:rPr lang="en-GB" sz="1600" dirty="0"/>
              <a:t>Now to be utilised as a lighthouse lab for DHSC</a:t>
            </a:r>
          </a:p>
          <a:p>
            <a:pPr lvl="1"/>
            <a:r>
              <a:rPr lang="en-GB" sz="1600" dirty="0"/>
              <a:t>Will utilise lab 2 instead for antibody </a:t>
            </a:r>
            <a:r>
              <a:rPr lang="en-GB" sz="1600" dirty="0" smtClean="0"/>
              <a:t>testing</a:t>
            </a:r>
            <a:endParaRPr lang="en-GB" sz="16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 smtClean="0"/>
              <a:t>Testing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549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 smtClean="0"/>
              <a:t>Testing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dirty="0" smtClean="0"/>
              <a:t>PHW lab testing capacity</a:t>
            </a:r>
            <a:endParaRPr lang="en-GB" dirty="0"/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3722710528"/>
              </p:ext>
            </p:extLst>
          </p:nvPr>
        </p:nvGraphicFramePr>
        <p:xfrm>
          <a:off x="715963" y="1552517"/>
          <a:ext cx="10760075" cy="43957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93626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715965" y="2230647"/>
            <a:ext cx="10760075" cy="3310137"/>
          </a:xfrm>
        </p:spPr>
        <p:txBody>
          <a:bodyPr/>
          <a:lstStyle/>
          <a:p>
            <a:r>
              <a:rPr lang="en-GB" dirty="0" smtClean="0"/>
              <a:t>Testing</a:t>
            </a:r>
          </a:p>
          <a:p>
            <a:pPr lvl="1"/>
            <a:r>
              <a:rPr lang="en-GB" dirty="0" smtClean="0"/>
              <a:t>Platform and reagent capacity &gt;16,000 daily tests</a:t>
            </a:r>
          </a:p>
          <a:p>
            <a:pPr lvl="1"/>
            <a:r>
              <a:rPr lang="en-GB" dirty="0" smtClean="0"/>
              <a:t>Recruitment process on track</a:t>
            </a:r>
          </a:p>
          <a:p>
            <a:pPr lvl="1"/>
            <a:r>
              <a:rPr lang="en-GB" dirty="0" smtClean="0"/>
              <a:t>Turnaround time significant focus in line with contact tracing requirements for TTP</a:t>
            </a:r>
          </a:p>
          <a:p>
            <a:pPr lvl="1"/>
            <a:r>
              <a:rPr lang="en-GB" dirty="0" smtClean="0"/>
              <a:t>Population sampling centres and Mobile Testing units move over to Lighthouse labs</a:t>
            </a:r>
          </a:p>
          <a:p>
            <a:r>
              <a:rPr lang="en-GB" dirty="0" smtClean="0"/>
              <a:t>Results</a:t>
            </a:r>
          </a:p>
          <a:p>
            <a:pPr lvl="1"/>
            <a:r>
              <a:rPr lang="en-GB" dirty="0" smtClean="0"/>
              <a:t>On-going process improvement with HB</a:t>
            </a:r>
          </a:p>
          <a:p>
            <a:pPr lvl="1"/>
            <a:r>
              <a:rPr lang="en-GB" dirty="0" smtClean="0"/>
              <a:t>On-going issues with manual exceptions and administrative burden within PHW and HB</a:t>
            </a:r>
          </a:p>
          <a:p>
            <a:pPr lvl="1"/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 smtClean="0"/>
              <a:t>Sampling and testing – July 2020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dirty="0" smtClean="0"/>
              <a:t>Where are we now?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5190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715964" y="2727506"/>
            <a:ext cx="6254760" cy="2052424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 smtClean="0"/>
              <a:t>Testing Activity in Wales (Daily)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6586096" y="2787486"/>
            <a:ext cx="554784" cy="15716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199" y="2601161"/>
            <a:ext cx="3696977" cy="217876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48945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 smtClean="0"/>
              <a:t>Turnaround times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" name="Pictur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04826" y="2109387"/>
            <a:ext cx="5057774" cy="2528887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pic>
        <p:nvPicPr>
          <p:cNvPr id="9" name="Picture"/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6162676" y="2109387"/>
            <a:ext cx="5057774" cy="2615013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73568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715965" y="2230647"/>
            <a:ext cx="10760075" cy="2488886"/>
          </a:xfrm>
        </p:spPr>
        <p:txBody>
          <a:bodyPr/>
          <a:lstStyle/>
          <a:p>
            <a:r>
              <a:rPr lang="en-GB" dirty="0" smtClean="0"/>
              <a:t>Supply chain</a:t>
            </a:r>
          </a:p>
          <a:p>
            <a:pPr lvl="1"/>
            <a:r>
              <a:rPr lang="en-GB" dirty="0" smtClean="0"/>
              <a:t>Largely resolved</a:t>
            </a:r>
          </a:p>
          <a:p>
            <a:r>
              <a:rPr lang="en-GB" dirty="0" smtClean="0"/>
              <a:t>Complexity within the system</a:t>
            </a:r>
          </a:p>
          <a:p>
            <a:pPr lvl="1"/>
            <a:r>
              <a:rPr lang="en-GB" dirty="0" smtClean="0"/>
              <a:t>Potentially increasing</a:t>
            </a:r>
          </a:p>
          <a:p>
            <a:r>
              <a:rPr lang="en-GB" dirty="0" smtClean="0"/>
              <a:t>Clarity around PHW role, responsibilities and expectations</a:t>
            </a:r>
          </a:p>
          <a:p>
            <a:r>
              <a:rPr lang="en-GB" dirty="0" smtClean="0"/>
              <a:t>Aligning of UK data with Welsh information systems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 smtClean="0"/>
              <a:t>Sampling and testing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dirty="0" smtClean="0"/>
              <a:t>Issues and challenges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4489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715965" y="2230647"/>
            <a:ext cx="10760075" cy="3613297"/>
          </a:xfrm>
        </p:spPr>
        <p:txBody>
          <a:bodyPr/>
          <a:lstStyle/>
          <a:p>
            <a:r>
              <a:rPr lang="en-GB" dirty="0" smtClean="0"/>
              <a:t>Testing</a:t>
            </a:r>
          </a:p>
          <a:p>
            <a:pPr lvl="1"/>
            <a:r>
              <a:rPr lang="en-GB" dirty="0" smtClean="0"/>
              <a:t>Capacity – reagent + workforce.</a:t>
            </a:r>
          </a:p>
          <a:p>
            <a:pPr lvl="1"/>
            <a:r>
              <a:rPr lang="en-GB" dirty="0" smtClean="0"/>
              <a:t>Turnaround times</a:t>
            </a:r>
          </a:p>
          <a:p>
            <a:pPr lvl="1"/>
            <a:r>
              <a:rPr lang="en-GB" dirty="0" smtClean="0">
                <a:solidFill>
                  <a:srgbClr val="5B739C"/>
                </a:solidFill>
              </a:rPr>
              <a:t>Nuanced reporting</a:t>
            </a:r>
          </a:p>
          <a:p>
            <a:r>
              <a:rPr lang="en-GB" dirty="0" smtClean="0"/>
              <a:t>Results</a:t>
            </a:r>
          </a:p>
          <a:p>
            <a:r>
              <a:rPr lang="en-GB" dirty="0" smtClean="0"/>
              <a:t>Improvement in data and analytics</a:t>
            </a:r>
          </a:p>
          <a:p>
            <a:r>
              <a:rPr lang="en-GB" dirty="0" smtClean="0"/>
              <a:t>Professional advice and support to Welsh Government</a:t>
            </a:r>
          </a:p>
          <a:p>
            <a:r>
              <a:rPr lang="en-GB" dirty="0" smtClean="0"/>
              <a:t>Ability to undertake deep dives and consider improvement efforts</a:t>
            </a:r>
          </a:p>
          <a:p>
            <a:pPr lvl="1"/>
            <a:r>
              <a:rPr lang="en-GB" dirty="0" smtClean="0"/>
              <a:t>Care home testing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 smtClean="0"/>
              <a:t>Sampling and testing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dirty="0" smtClean="0"/>
              <a:t>Forward look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08352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Public Health Wales Theme">
      <a:dk1>
        <a:srgbClr val="000000"/>
      </a:dk1>
      <a:lt1>
        <a:srgbClr val="FFFFFF"/>
      </a:lt1>
      <a:dk2>
        <a:srgbClr val="324F82"/>
      </a:dk2>
      <a:lt2>
        <a:srgbClr val="E7E6E6"/>
      </a:lt2>
      <a:accent1>
        <a:srgbClr val="324F82"/>
      </a:accent1>
      <a:accent2>
        <a:srgbClr val="28B8CE"/>
      </a:accent2>
      <a:accent3>
        <a:srgbClr val="4FB9AB"/>
      </a:accent3>
      <a:accent4>
        <a:srgbClr val="F8C402"/>
      </a:accent4>
      <a:accent5>
        <a:srgbClr val="DF3782"/>
      </a:accent5>
      <a:accent6>
        <a:srgbClr val="70AD47"/>
      </a:accent6>
      <a:hlink>
        <a:srgbClr val="28B8CE"/>
      </a:hlink>
      <a:folHlink>
        <a:srgbClr val="DF3782"/>
      </a:folHlink>
    </a:clrScheme>
    <a:fontScheme name="Consolas-Verdana">
      <a:majorFont>
        <a:latin typeface="Consolas" panose="020B0609020204030204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 panose="020B060403050404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3000" b="0" i="0" dirty="0" smtClean="0">
            <a:solidFill>
              <a:schemeClr val="bg1"/>
            </a:solidFill>
            <a:latin typeface="Ubuntu" charset="0"/>
            <a:ea typeface="Ubuntu" charset="0"/>
            <a:cs typeface="Ubuntu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1000 Lives Powerpoint template" id="{3D1936A9-60BF-4291-B4B3-5F9CEB1E3A13}" vid="{ADD575A2-C662-46C2-A3D2-C1D16BA75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19796</TotalTime>
  <Words>342</Words>
  <Application>Microsoft Office PowerPoint</Application>
  <PresentationFormat>Widescreen</PresentationFormat>
  <Paragraphs>62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Arial</vt:lpstr>
      <vt:lpstr>Calibri</vt:lpstr>
      <vt:lpstr>Consolas</vt:lpstr>
      <vt:lpstr>Courier New</vt:lpstr>
      <vt:lpstr>Ubuntu</vt:lpstr>
      <vt:lpstr>Ubuntu Light</vt:lpstr>
      <vt:lpstr>Verdana</vt:lpstr>
      <vt:lpstr>1_Office Theme</vt:lpstr>
      <vt:lpstr>Public Health Wales: Sampling and Testing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Public Health Wales NHS Trust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new delivery framework for spread</dc:title>
  <dc:creator>Felicity Hamer</dc:creator>
  <cp:lastModifiedBy>Helen Bushell (Public Health Wales - No. 2 Capital Quarter)</cp:lastModifiedBy>
  <cp:revision>198</cp:revision>
  <cp:lastPrinted>2018-12-18T13:51:31Z</cp:lastPrinted>
  <dcterms:created xsi:type="dcterms:W3CDTF">2018-12-03T13:01:42Z</dcterms:created>
  <dcterms:modified xsi:type="dcterms:W3CDTF">2020-07-28T07:59:26Z</dcterms:modified>
</cp:coreProperties>
</file>